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 standalone="yes"?>

<Relationships  xmlns="http://schemas.openxmlformats.org/package/2006/relationships">
<Relationship Id="rId3" Type="http://schemas.openxmlformats.org/package/2006/relationships/metadata/core-properties" Target="docProps/core.xml"/>
<Relationship Id="rId2" Type="http://schemas.openxmlformats.org/package/2006/relationships/metadata/thumbnail" Target="docProps/thumbnail.jpeg"/>
<Relationship Id="rId1" Type="http://schemas.openxmlformats.org/officeDocument/2006/relationships/officeDocument" Target="ppt/presentation.xml"/>
<Relationship Id="rId4" Type="http://schemas.openxmlformats.org/officeDocument/2006/relationships/extended-properties" Target="docProps/app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

<Relationships  xmlns="http://schemas.openxmlformats.org/package/2006/relationships">
<Relationship Id="rId3" Type="http://schemas.openxmlformats.org/officeDocument/2006/relationships/handoutMaster" Target="handoutMasters/handoutMaster1.xml"/>
<Relationship Id="rId7" Type="http://schemas.openxmlformats.org/officeDocument/2006/relationships/tableStyles" Target="tableStyles.xml"/>
<Relationship Id="rId2" Type="http://schemas.openxmlformats.org/officeDocument/2006/relationships/notesMaster" Target="notesMasters/notesMaster1.xml"/>
<Relationship Id="rId1" Type="http://schemas.openxmlformats.org/officeDocument/2006/relationships/slideMaster" Target="slideMasters/slideMaster1.xml"/>
<Relationship Id="rId6" Type="http://schemas.openxmlformats.org/officeDocument/2006/relationships/theme" Target="theme/theme1.xml"/>
<Relationship Id="rId5" Type="http://schemas.openxmlformats.org/officeDocument/2006/relationships/viewProps" Target="viewProps.xml"/>
<Relationship Id="rId4" Type="http://schemas.openxmlformats.org/officeDocument/2006/relationships/presProps" Target="presProps.xml"/>
<Relationship Id="rId8" Type="http://schemas.openxmlformats.org/officeDocument/2006/relationships/slide" Target="slides/slide1.xml"/>
<Relationship Id="rId9" Type="http://schemas.openxmlformats.org/officeDocument/2006/relationships/slide" Target="slides/slide2.xml"/>
<Relationship Id="rId10" Type="http://schemas.openxmlformats.org/officeDocument/2006/relationships/slide" Target="slides/slide3.xml"/>
<Relationship Id="rId11" Type="http://schemas.openxmlformats.org/officeDocument/2006/relationships/slide" Target="slides/slide4.xml"/>
<Relationship Id="rId12" Type="http://schemas.openxmlformats.org/officeDocument/2006/relationships/slide" Target="slides/slide5.xml"/>
<Relationship Id="rId13" Type="http://schemas.openxmlformats.org/officeDocument/2006/relationships/slide" Target="slides/slide6.xml"/>
<Relationship Id="rId14" Type="http://schemas.openxmlformats.org/officeDocument/2006/relationships/slide" Target="slides/slide7.xml"/>
<Relationship Id="rId15" Type="http://schemas.openxmlformats.org/officeDocument/2006/relationships/slide" Target="slides/slide8.xml"/>
<Relationship Id="rId16" Type="http://schemas.openxmlformats.org/officeDocument/2006/relationships/slide" Target="slides/slide9.xml"/>
<Relationship Id="rId17" Type="http://schemas.openxmlformats.org/officeDocument/2006/relationships/slide" Target="slides/slide10.xml"/>
<Relationship Id="rId18" Type="http://schemas.openxmlformats.org/officeDocument/2006/relationships/slide" Target="slides/slide11.xml"/>
<Relationship Id="rId19" Type="http://schemas.openxmlformats.org/officeDocument/2006/relationships/slide" Target="slides/slide12.xml"/>
<Relationship Id="rId20" Type="http://schemas.openxmlformats.org/officeDocument/2006/relationships/slide" Target="slides/slide13.xml"/>
</Relationships>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/Relationships>

</file>

<file path=ppt/slides/_rels/slide10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b2902053c09ade538b8940916b234a6b349c2e8.png"/>
</Relationships>

</file>

<file path=ppt/slides/_rels/slide11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48922303deae7f4ccc7d6c9d89c940beac74697.png"/>
</Relationships>

</file>

<file path=ppt/slides/_rels/slide1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f545c4b38ab5a0f84e8eee1d525c568d7860898.png"/>
</Relationships>

</file>

<file path=ppt/slides/_rels/slide1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83938f3bebb3faf8088e3b084bc32d63d2d2750a.png"/>
</Relationships>

</file>

<file path=ppt/slides/_rels/slide2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f78e73ec0b8c6b0e9ec899bc0d6fd23ee3b61fa0.png"/>
</Relationships>

</file>

<file path=ppt/slides/_rels/slide3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11d5239796908ebc717b0d16f4188e97b5f6e46.png"/>
</Relationships>

</file>

<file path=ppt/slides/_rels/slide4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a07e26a562cb7ded58bcce4d005cfbf69a796d0f.png"/>
</Relationships>

</file>

<file path=ppt/slides/_rels/slide5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34148af31c2e3addc349fc2af12cb975c220c7bd.png"/>
</Relationships>

</file>

<file path=ppt/slides/_rels/slide6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9a7e4477496760ce8fc3b00b762710f2cb27cded.png"/>
</Relationships>

</file>

<file path=ppt/slides/_rels/slide7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d8261ab7cee7fd8ef90ebe08fd475857af38f7c.png"/>
</Relationships>

</file>

<file path=ppt/slides/_rels/slide8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d60e9c73e162fc66d4ce56961dab2d67b6fab3c1.png"/>
</Relationships>

</file>

<file path=ppt/slides/_rels/slide9.xml.rels><?xml version="1.0" encoding="UTF-8" standalone="yes"?>

<Relationships  xmlns="http://schemas.openxmlformats.org/package/2006/relationships">
<Relationship Id="rId1" Type="http://schemas.openxmlformats.org/officeDocument/2006/relationships/slideLayout" Target="../slideLayouts/slideLayout2.xml"/>
<Relationship Id="rId2" Type="http://schemas.openxmlformats.org/officeDocument/2006/relationships/image" Target="../media/6c0c96e779976ab6da7034e04c1a34c6f865eef5.png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93857"/>
                <a:gridCol w="660706"/>
                <a:gridCol w="749587"/>
                <a:gridCol w="667527"/>
                <a:gridCol w="2070530"/>
                <a:gridCol w="975713"/>
                <a:gridCol w="1141675"/>
              </a:tblGrid>
              <a:tr h="38533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2.17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3.94 (3.71, 4.17)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1.94%&lt;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Vc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4.2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0.0295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0.703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66.6 (62.8, 70.5)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2.46%&lt;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6925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Q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1.38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0.0547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3.98 (3.57, 4.42)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40.5%&gt;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5096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Vp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3.88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0.0348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0.899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48.3 (45.1, 51.7)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27.5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28.4%=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720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RSV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0.196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DejaVu Sans"/>
                          <a:cs typeface="DejaVu Sans"/>
                          <a:ea typeface="DejaVu Sans"/>
                          <a:sym typeface="DejaVu Sans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1905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>runner</cp:lastModifiedBy>
  <cp:revision>9</cp:revision>
  <dcterms:created xsi:type="dcterms:W3CDTF">2022-06-17T14:02:13Z</dcterms:created>
  <dcterms:modified xsi:type="dcterms:W3CDTF">2024-09-18T14:15:35Z</dcterms:modified>
  <cp:category/>
</cp:coreProperties>
</file>