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0000"/>
    <a:srgbClr val="E08836"/>
    <a:srgbClr val="DE8400"/>
    <a:srgbClr val="902C10"/>
    <a:srgbClr val="A50021"/>
    <a:srgbClr val="898989"/>
    <a:srgbClr val="C878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8" autoAdjust="0"/>
    <p:restoredTop sz="96405"/>
  </p:normalViewPr>
  <p:slideViewPr>
    <p:cSldViewPr>
      <p:cViewPr varScale="1">
        <p:scale>
          <a:sx n="131" d="100"/>
          <a:sy n="131" d="100"/>
        </p:scale>
        <p:origin x="33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4272" y="1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handoutMaster" Target="handoutMasters/handoutMaster1.xml"/>
<Relationship Id="rId7" Type="http://schemas.openxmlformats.org/officeDocument/2006/relationships/tableStyles" Target="tableStyles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theme" Target="theme/theme1.xml"/>
<Relationship Id="rId5" Type="http://schemas.openxmlformats.org/officeDocument/2006/relationships/viewProps" Target="viewProps.xml"/>
<Relationship Id="rId4" Type="http://schemas.openxmlformats.org/officeDocument/2006/relationships/presProps" Target="presProps.xml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Relationship Id="rId12" Type="http://schemas.openxmlformats.org/officeDocument/2006/relationships/slide" Target="slides/slide5.xml"/>
<Relationship Id="rId13" Type="http://schemas.openxmlformats.org/officeDocument/2006/relationships/slide" Target="slides/slide6.xml"/>
<Relationship Id="rId14" Type="http://schemas.openxmlformats.org/officeDocument/2006/relationships/slide" Target="slides/slide7.xml"/>
<Relationship Id="rId15" Type="http://schemas.openxmlformats.org/officeDocument/2006/relationships/slide" Target="slides/slide8.xml"/>
<Relationship Id="rId16" Type="http://schemas.openxmlformats.org/officeDocument/2006/relationships/slide" Target="slides/slide9.xml"/>
<Relationship Id="rId17" Type="http://schemas.openxmlformats.org/officeDocument/2006/relationships/slide" Target="slides/slide10.xml"/>
<Relationship Id="rId18" Type="http://schemas.openxmlformats.org/officeDocument/2006/relationships/slide" Target="slides/slide11.xml"/>
<Relationship Id="rId19" Type="http://schemas.openxmlformats.org/officeDocument/2006/relationships/slide" Target="slides/slide12.xml"/>
<Relationship Id="rId20" Type="http://schemas.openxmlformats.org/officeDocument/2006/relationships/slide" Target="slides/slide13.xml"/>
</Relationships>
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B5575-5396-4903-B001-2952BE6B9F1B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2CCE1-13AB-4907-8C53-954A4412C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615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547EB-7C1B-40A0-9C00-7392B48D9156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989F4-5BC7-45C8-8C9A-BD91344270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248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8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59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29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297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8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42158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334129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386147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292672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31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564" y="6564883"/>
            <a:ext cx="7392821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>
                    <a:lumMod val="75000"/>
                  </a:schemeClr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3392" y="6564883"/>
            <a:ext cx="1056117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B40000"/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0B426CB-3DAD-88F5-2025-3EA5EC89371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68524" y="6239370"/>
            <a:ext cx="1400084" cy="5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9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1" r:id="rId9"/>
    <p:sldLayoutId id="2147483653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B40000"/>
          </a:solidFill>
          <a:latin typeface="+mn-lt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2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6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9b2902053c09ade538b8940916b234a6b349c2e8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48922303deae7f4ccc7d6c9d89c940beac74697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009b5339e6d16103029f1400150a3dd2aec5aca1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83938f3bebb3faf8088e3b084bc32d63d2d2750a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78e73ec0b8c6b0e9ec899bc0d6fd23ee3b61fa0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611d5239796908ebc717b0d16f4188e97b5f6e46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a07e26a562cb7ded58bcce4d005cfbf69a796d0f.png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34148af31c2e3addc349fc2af12cb975c220c7bd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9a7e4477496760ce8fc3b00b762710f2cb27cded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d8261ab7cee7fd8ef90ebe08fd475857af38f7c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60e9c73e162fc66d4ce56961dab2d67b6fab3c1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6c0c96e779976ab6da7034e04c1a34c6f865eef5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Parameter Estimates</a:t>
            </a:r>
          </a:p>
        </p:txBody>
      </p:sp>
      <p:graphicFrame>
        <p:nvGraphicFramePr>
          <p:cNvPr id="3" name="Text Placeholder 2"/>
          <p:cNvGraphicFramePr>
            <a:graphicFrameLocks noGrp="true"/>
          </p:cNvGraphicFramePr>
          <p:nvPr/>
        </p:nvGraphicFramePr>
        <p:xfrm rot="0">
          <a:off x="623392" y="1196752"/>
          <a:ext cx="10945216" cy="5184576"/>
        </p:xfrm>
        <a:graphic>
          <a:graphicData uri="http://schemas.openxmlformats.org/drawingml/2006/table">
            <a:tbl>
              <a:tblPr/>
              <a:tblGrid>
                <a:gridCol w="993857"/>
                <a:gridCol w="660706"/>
                <a:gridCol w="749587"/>
                <a:gridCol w="667527"/>
                <a:gridCol w="2070530"/>
                <a:gridCol w="975713"/>
                <a:gridCol w="1141675"/>
              </a:tblGrid>
              <a:tr h="38533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Parameter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Est.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%RSE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Back-transformed(95%CI)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BSV(CV%)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Shrink(SD)%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Cl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0.0298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2.17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3.94 (3.71, 4.17)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1.94%&lt;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Vc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0.0295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0.703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66.6 (62.8, 70.5)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2.46%&lt;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Q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0.0547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3.98 (3.57, 4.42)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40.5%&gt;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Vp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3.88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0.0348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0.899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48.3 (45.1, 51.7)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27.5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28.4%=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720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RSV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Observed vs Predicted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SAEM Stabilization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ccamsPresentation">
  <a:themeElements>
    <a:clrScheme name="Custom 3">
      <a:dk1>
        <a:srgbClr val="3B3B3B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902C10"/>
      </a:accent2>
      <a:accent3>
        <a:srgbClr val="9BBB59"/>
      </a:accent3>
      <a:accent4>
        <a:srgbClr val="8064A2"/>
      </a:accent4>
      <a:accent5>
        <a:srgbClr val="4BACC6"/>
      </a:accent5>
      <a:accent6>
        <a:srgbClr val="E08836"/>
      </a:accent6>
      <a:hlink>
        <a:srgbClr val="902C10"/>
      </a:hlink>
      <a:folHlink>
        <a:srgbClr val="902C1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14DE638-5A32-4AB1-8CA5-820AF9071EC6}" vid="{FC3C1A1D-E4C3-4376-B9E9-5A1F7F3A1C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Century Gothic</vt:lpstr>
      <vt:lpstr>OccamsPresentation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subject/>
  <dc:creator>John Harrold</dc:creator>
  <cp:keywords/>
  <dc:description/>
  <cp:lastModifiedBy>runner</cp:lastModifiedBy>
  <cp:revision>9</cp:revision>
  <dcterms:created xsi:type="dcterms:W3CDTF">2022-06-17T14:02:13Z</dcterms:created>
  <dcterms:modified xsi:type="dcterms:W3CDTF">2023-12-12T23:59:28Z</dcterms:modified>
  <cp:category/>
</cp:coreProperties>
</file>