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handoutMaster" Target="handoutMasters/handoutMaster1.xml"/>
<Relationship Id="rId7" Type="http://schemas.openxmlformats.org/officeDocument/2006/relationships/tableStyles" Target="tableStyle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Relationship Id="rId15" Type="http://schemas.openxmlformats.org/officeDocument/2006/relationships/slide" Target="slides/slide8.xml"/>
<Relationship Id="rId16" Type="http://schemas.openxmlformats.org/officeDocument/2006/relationships/slide" Target="slides/slide9.xml"/>
<Relationship Id="rId17" Type="http://schemas.openxmlformats.org/officeDocument/2006/relationships/slide" Target="slides/slide10.xml"/>
<Relationship Id="rId18" Type="http://schemas.openxmlformats.org/officeDocument/2006/relationships/slide" Target="slides/slide11.xml"/>
<Relationship Id="rId19" Type="http://schemas.openxmlformats.org/officeDocument/2006/relationships/slide" Target="slides/slide12.xml"/>
<Relationship Id="rId20" Type="http://schemas.openxmlformats.org/officeDocument/2006/relationships/slide" Target="slides/slide13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b2902053c09ade538b8940916b234a6b349c2e8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48922303deae7f4ccc7d6c9d89c940beac74697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f545c4b38ab5a0f84e8eee1d525c568d7860898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83938f3bebb3faf8088e3b084bc32d63d2d2750a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78e73ec0b8c6b0e9ec899bc0d6fd23ee3b61fa0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611d5239796908ebc717b0d16f4188e97b5f6e46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a07e26a562cb7ded58bcce4d005cfbf69a796d0f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34148af31c2e3addc349fc2af12cb975c220c7bd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a7e4477496760ce8fc3b00b762710f2cb27cded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d8261ab7cee7fd8ef90ebe08fd475857af38f7c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60e9c73e162fc66d4ce56961dab2d67b6fab3c1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6c0c96e779976ab6da7034e04c1a34c6f865eef5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>
        <p:nvGraphicFramePr>
          <p:cNvPr id="3" name="Text Placeholder 2"/>
          <p:cNvGraphicFramePr>
            <a:graphicFrameLocks noGrp="true"/>
          </p:cNvGraphicFramePr>
          <p:nvPr/>
        </p:nvGraphicFramePr>
        <p:xfrm rot="0">
          <a:off x="623392" y="1196752"/>
          <a:ext cx="10945216" cy="5184576"/>
        </p:xfrm>
        <a:graphic>
          <a:graphicData uri="http://schemas.openxmlformats.org/drawingml/2006/table">
            <a:tbl>
              <a:tblPr/>
              <a:tblGrid>
                <a:gridCol w="993857"/>
                <a:gridCol w="660706"/>
                <a:gridCol w="749587"/>
                <a:gridCol w="667527"/>
                <a:gridCol w="2070530"/>
                <a:gridCol w="975713"/>
                <a:gridCol w="1141675"/>
              </a:tblGrid>
              <a:tr h="38533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%RSE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Back-transformed(95%CI)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BSV(CV%)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Shrink(SD)%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Cl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3.94 (3.71, 4.17)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1.94%&lt;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0.703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66.6 (62.8, 70.5)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2.46%&lt;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Q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3.98 (3.57, 4.42)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40.5%&gt;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3.88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0.0348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48.3 (45.1, 51.7)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28.4%=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72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RSV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Observed vs Predicted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SAEM Stabilization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>John Harrold</dc:creator>
  <cp:keywords/>
  <dc:description/>
  <cp:lastModifiedBy>runner</cp:lastModifiedBy>
  <cp:revision>9</cp:revision>
  <dcterms:created xsi:type="dcterms:W3CDTF">2022-06-17T14:02:13Z</dcterms:created>
  <dcterms:modified xsi:type="dcterms:W3CDTF">2024-09-18T15:35:14Z</dcterms:modified>
  <cp:category/>
</cp:coreProperties>
</file>