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b9d6fae4fe4f1eb4d4a4bf248c6995e480000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761ad10be4878ca24ded0143dbbe406d656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d0de7ab0617d600c54313779eb409341e3395e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0c805d66d163d20703710ab07d5f53eea6ad8c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5535d5f48cc8caf364324f863303e814829fc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8e6d3bafdc504eb5ea5ac22fe7abe1c8a77b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267c1342fa7500a974b057f7d340cafdf192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8b312ca3f3d99f21453a7412d0e09a86f6f4f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bc27391695b870674c1a678a744a7ac4515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1b872733ff0876e5d5f77fd21583798cbd65cc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2023-07-03T16:55:50Z</dcterms:modified>
  <cp:category/>
</cp:coreProperties>
</file>