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009b5339e6d16103029f1400150a3dd2aec5aca1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2023-05-24T00:37:09Z</dcterms:modified>
  <cp:category/>
</cp:coreProperties>
</file>