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1"/>
  </p:notesMasterIdLst>
  <p:sldIdLst>
    <p:sldId id="342" r:id="rId2"/>
    <p:sldId id="344" r:id="rId3"/>
    <p:sldId id="343" r:id="rId4"/>
    <p:sldId id="345" r:id="rId5"/>
    <p:sldId id="348" r:id="rId6"/>
    <p:sldId id="346" r:id="rId7"/>
    <p:sldId id="347" r:id="rId8"/>
    <p:sldId id="351" r:id="rId9"/>
    <p:sldId id="350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6FF"/>
    <a:srgbClr val="3C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8" autoAdjust="0"/>
    <p:restoredTop sz="64967" autoAdjust="0"/>
  </p:normalViewPr>
  <p:slideViewPr>
    <p:cSldViewPr>
      <p:cViewPr varScale="1">
        <p:scale>
          <a:sx n="83" d="100"/>
          <a:sy n="83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B587EF-6165-4506-91D2-EC6B736CDF13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EEF1DD-8D92-4FA6-BC5A-2D4A5E18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2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7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E99BC1-7039-44E6-BDE5-1EFAF1A25305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3996" r:id="rId12"/>
    <p:sldLayoutId id="2147483997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CFFD0F-E8A9-214B-805B-347FDCAC3B91}"/>
              </a:ext>
            </a:extLst>
          </p:cNvPr>
          <p:cNvSpPr/>
          <p:nvPr/>
        </p:nvSpPr>
        <p:spPr>
          <a:xfrm>
            <a:off x="0" y="0"/>
            <a:ext cx="9144000" cy="4114800"/>
          </a:xfrm>
          <a:prstGeom prst="rect">
            <a:avLst/>
          </a:prstGeom>
          <a:solidFill>
            <a:srgbClr val="72B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B2EA20-7021-2343-B7B9-2D007AF6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Kathy Manthey</a:t>
            </a:r>
          </a:p>
          <a:p>
            <a:r>
              <a:rPr lang="en-US" sz="2200" dirty="0"/>
              <a:t>Manuela Muñoz</a:t>
            </a:r>
          </a:p>
          <a:p>
            <a:r>
              <a:rPr lang="en-US" sz="2200" dirty="0"/>
              <a:t>Nicole Muscanell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3EC45F-6D06-414E-AAD3-F6477B6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is healthier?</a:t>
            </a:r>
          </a:p>
        </p:txBody>
      </p:sp>
      <p:pic>
        <p:nvPicPr>
          <p:cNvPr id="23" name="Picture 22" descr="A picture containing text, snack food, food, sandwich&#10;&#10;Description automatically generated">
            <a:extLst>
              <a:ext uri="{FF2B5EF4-FFF2-40B4-BE49-F238E27FC236}">
                <a16:creationId xmlns:a16="http://schemas.microsoft.com/office/drawing/2014/main" id="{D38C1A1C-340F-2742-A224-9FE49A26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4800"/>
            <a:ext cx="8153400" cy="3496903"/>
          </a:xfrm>
          <a:prstGeom prst="rect">
            <a:avLst/>
          </a:prstGeom>
          <a:ln>
            <a:solidFill>
              <a:srgbClr val="3CBDF1"/>
            </a:solidFill>
          </a:ln>
        </p:spPr>
      </p:pic>
    </p:spTree>
    <p:extLst>
      <p:ext uri="{BB962C8B-B14F-4D97-AF65-F5344CB8AC3E}">
        <p14:creationId xmlns:p14="http://schemas.microsoft.com/office/powerpoint/2010/main" val="34117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568-2D84-5548-8DA6-BDFE8A58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5400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D0E8-CA34-1B42-BD34-4DBBD2E4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66" y="1944624"/>
            <a:ext cx="3716933" cy="43281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Fast food nutrition dashboard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Restaurant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Food Category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Menu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Visualizations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Stacked bar chart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Gauge charts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Scatterplot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Other features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Homepage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22C749A-0301-B849-A10B-4447103C9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28887"/>
            <a:ext cx="2218529" cy="12479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B54A0E-5458-564B-9C74-40C4ACED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164058"/>
            <a:ext cx="1281596" cy="12978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C9A190-CEA2-894E-849E-725059030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15" y="4994522"/>
            <a:ext cx="2218815" cy="6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A2350-E6D6-CF40-A9D5-8E867A44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US" b="1" dirty="0"/>
              <a:t>About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982D4-A2DD-6C42-AB49-61B0F3C4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00" y="2084832"/>
            <a:ext cx="4413503" cy="40995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Data structure &amp; issues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Four csv files from Kaggle</a:t>
            </a:r>
            <a:endParaRPr lang="en-US" sz="2400" b="1" dirty="0"/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Special characters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Pairing down categories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Final data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750 menu items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10 food categories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DB with four tables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Some missing values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D0D1-3E3D-4311-8A2B-099C19AC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3" r="48347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86B6DB-748F-4EA8-8C89-03456AE5C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0DADF-D694-2B42-A9C5-914249D2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specifications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FDDA62-16B8-4869-83E6-5B74119A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D4D5-90D2-6645-903D-28E3D802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000"/>
            <a:ext cx="2965704" cy="431292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Backend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Python Flask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SQLite/Postgres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Front-end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HTML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CSS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JavaScript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FFFFFF"/>
                </a:solidFill>
              </a:rPr>
              <a:t>JS libraries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AnyChart</a:t>
            </a:r>
          </a:p>
          <a:p>
            <a:pPr marL="256032" indent="-347472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System Font Regular"/>
              <a:buChar char="🥤"/>
            </a:pPr>
            <a:r>
              <a:rPr lang="en-US" sz="2400" dirty="0">
                <a:solidFill>
                  <a:srgbClr val="FFFFFF"/>
                </a:solidFill>
              </a:rPr>
              <a:t>D3</a:t>
            </a: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9B5FC23-77EC-A04E-B39F-DD87FEE8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10" y="1357608"/>
            <a:ext cx="2484792" cy="1292091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F2F396F-4319-4410-AA23-7B799C88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8802" y="0"/>
            <a:ext cx="2075198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14D44-35B2-4E7C-8062-04A7AB0F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01" y="332370"/>
            <a:ext cx="1590142" cy="334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F20C6E50-B13C-B846-95D0-BB772DC3E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284981"/>
            <a:ext cx="1221581" cy="145062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6132D74-70B7-4914-A984-6A7D2256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411" y="3996580"/>
            <a:ext cx="296739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2341C7-CBE7-4714-8A47-5CB05BBC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10" y="4319714"/>
            <a:ext cx="2484792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0C3AE84-0718-554D-9BF6-31E6E9499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03" y="4887464"/>
            <a:ext cx="2118634" cy="100635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B644BDC-A462-6F40-890F-2A026BA35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03" y="4795744"/>
            <a:ext cx="1598573" cy="11989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E1F5E53-838D-2F4B-8924-3634B93B5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76" y="2508341"/>
            <a:ext cx="454534" cy="4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spc="200" dirty="0"/>
              <a:t>Dropdown menus</a:t>
            </a:r>
            <a:endParaRPr lang="en-US" sz="50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74FF2E-52FE-4C46-9AD1-47673050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4" y="640080"/>
            <a:ext cx="7116599" cy="39319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C06542-6CBB-C941-B78A-8D9739236847}"/>
              </a:ext>
            </a:extLst>
          </p:cNvPr>
          <p:cNvSpPr txBox="1"/>
          <p:nvPr/>
        </p:nvSpPr>
        <p:spPr>
          <a:xfrm>
            <a:off x="6477000" y="53340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w3schools.com</a:t>
            </a:r>
          </a:p>
        </p:txBody>
      </p:sp>
    </p:spTree>
    <p:extLst>
      <p:ext uri="{BB962C8B-B14F-4D97-AF65-F5344CB8AC3E}">
        <p14:creationId xmlns:p14="http://schemas.microsoft.com/office/powerpoint/2010/main" val="18814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59350"/>
            <a:ext cx="5829300" cy="14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Stacked bar chart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9D6DDB87-FA72-C34B-ACEA-FB9245969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r="2" b="3299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3B32D3-421B-D243-9D6B-D7172D17929F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</p:spTree>
    <p:extLst>
      <p:ext uri="{BB962C8B-B14F-4D97-AF65-F5344CB8AC3E}">
        <p14:creationId xmlns:p14="http://schemas.microsoft.com/office/powerpoint/2010/main" val="3868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gauge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0EC11D-47DA-4345-9741-98802381AE97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797C3C1F-BB36-EA42-8F48-D323492E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75253"/>
            <a:ext cx="4232571" cy="4107854"/>
          </a:xfrm>
          <a:prstGeom prst="rect">
            <a:avLst/>
          </a:prstGeom>
        </p:spPr>
      </p:pic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4A06E040-5F9F-9548-8DB4-B3AB5A748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10" y="775253"/>
            <a:ext cx="4232571" cy="4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scatterplot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BB4CC-D1C5-6749-99DE-8982371B6C28}"/>
              </a:ext>
            </a:extLst>
          </p:cNvPr>
          <p:cNvSpPr txBox="1"/>
          <p:nvPr/>
        </p:nvSpPr>
        <p:spPr>
          <a:xfrm>
            <a:off x="6477000" y="5334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D3.js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B0F84CBC-ED37-F441-8982-5CB5F294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1" y="474938"/>
            <a:ext cx="8343892" cy="46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blue, necktie&#10;&#10;Description automatically generated">
            <a:extLst>
              <a:ext uri="{FF2B5EF4-FFF2-40B4-BE49-F238E27FC236}">
                <a16:creationId xmlns:a16="http://schemas.microsoft.com/office/drawing/2014/main" id="{6E6CE89D-9FAC-8B49-90C5-9844527F7B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r="1875"/>
          <a:stretch/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627EF-1133-864F-B5F6-4823305138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267200"/>
            <a:ext cx="7289800" cy="1498600"/>
          </a:xfrm>
        </p:spPr>
        <p:txBody>
          <a:bodyPr>
            <a:normAutofit/>
          </a:bodyPr>
          <a:lstStyle/>
          <a:p>
            <a:r>
              <a:rPr lang="en-US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reveal…</a:t>
            </a:r>
          </a:p>
        </p:txBody>
      </p:sp>
    </p:spTree>
    <p:extLst>
      <p:ext uri="{BB962C8B-B14F-4D97-AF65-F5344CB8AC3E}">
        <p14:creationId xmlns:p14="http://schemas.microsoft.com/office/powerpoint/2010/main" val="344008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5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5A9BE3"/>
      </a:accent1>
      <a:accent2>
        <a:srgbClr val="55BEFF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105</Words>
  <Application>Microsoft Macintosh PowerPoint</Application>
  <PresentationFormat>On-screen Show (4:3)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System Font Regular</vt:lpstr>
      <vt:lpstr>Tw Cen MT</vt:lpstr>
      <vt:lpstr>Tw Cen MT Condensed</vt:lpstr>
      <vt:lpstr>Verdana</vt:lpstr>
      <vt:lpstr>Wingdings 3</vt:lpstr>
      <vt:lpstr>Integral</vt:lpstr>
      <vt:lpstr>Which is healthier?</vt:lpstr>
      <vt:lpstr>purpose</vt:lpstr>
      <vt:lpstr>About the data</vt:lpstr>
      <vt:lpstr>specifications</vt:lpstr>
      <vt:lpstr>Dropdown menus</vt:lpstr>
      <vt:lpstr>Stacked bar chart</vt:lpstr>
      <vt:lpstr>gauge charts</vt:lpstr>
      <vt:lpstr>scatterplot</vt:lpstr>
      <vt:lpstr>The reveal…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healthier?</dc:title>
  <dc:creator>Nicole Muscanell</dc:creator>
  <cp:lastModifiedBy>Nicole Muscanell</cp:lastModifiedBy>
  <cp:revision>64</cp:revision>
  <dcterms:created xsi:type="dcterms:W3CDTF">2021-01-15T23:24:45Z</dcterms:created>
  <dcterms:modified xsi:type="dcterms:W3CDTF">2021-01-16T20:19:29Z</dcterms:modified>
</cp:coreProperties>
</file>