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PROYECTO PROGRAMACION ORIENTADA A OBJETOS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05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972" y="199402"/>
            <a:ext cx="8596668" cy="1320800"/>
          </a:xfrm>
        </p:spPr>
        <p:txBody>
          <a:bodyPr/>
          <a:lstStyle/>
          <a:p>
            <a:r>
              <a:rPr lang="es-CO" dirty="0" smtClean="0"/>
              <a:t>Física de los pies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20" y="1093423"/>
            <a:ext cx="7595981" cy="56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332922" cy="4244411"/>
          </a:xfrm>
        </p:spPr>
        <p:txBody>
          <a:bodyPr/>
          <a:lstStyle/>
          <a:p>
            <a:r>
              <a:rPr lang="es-CO" dirty="0" smtClean="0"/>
              <a:t>Colisión entre balón y pie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56" y="224952"/>
            <a:ext cx="6248942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98505"/>
            <a:ext cx="8596668" cy="1320800"/>
          </a:xfrm>
        </p:spPr>
        <p:txBody>
          <a:bodyPr/>
          <a:lstStyle/>
          <a:p>
            <a:pPr algn="ctr"/>
            <a:r>
              <a:rPr lang="es-CO" dirty="0" smtClean="0"/>
              <a:t>Goles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21" y="1338367"/>
            <a:ext cx="7720481" cy="52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 err="1" smtClean="0"/>
              <a:t>Board</a:t>
            </a:r>
            <a:endParaRPr lang="es-CO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1" y="2590799"/>
            <a:ext cx="10167279" cy="397992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66" y="609600"/>
            <a:ext cx="5187810" cy="472017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02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dirty="0" err="1" smtClean="0"/>
              <a:t>Board</a:t>
            </a:r>
            <a:endParaRPr lang="es-CO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28" y="2050040"/>
            <a:ext cx="3627954" cy="43203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50040"/>
            <a:ext cx="6127019" cy="42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8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dirty="0" smtClean="0"/>
              <a:t>View</a:t>
            </a:r>
            <a:endParaRPr lang="es-CO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75" y="205099"/>
            <a:ext cx="8181673" cy="66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dirty="0" smtClean="0"/>
              <a:t>View</a:t>
            </a:r>
            <a:endParaRPr lang="es-CO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78" y="162370"/>
            <a:ext cx="8161760" cy="66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8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1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clases</a:t>
            </a:r>
            <a:endParaRPr lang="es-CO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5" y="1270000"/>
            <a:ext cx="9269820" cy="5261441"/>
          </a:xfrm>
        </p:spPr>
      </p:pic>
    </p:spTree>
    <p:extLst>
      <p:ext uri="{BB962C8B-B14F-4D97-AF65-F5344CB8AC3E}">
        <p14:creationId xmlns:p14="http://schemas.microsoft.com/office/powerpoint/2010/main" val="10505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42" y="521292"/>
            <a:ext cx="7069471" cy="5870962"/>
          </a:xfrm>
          <a:prstGeom prst="rect">
            <a:avLst/>
          </a:prstGeom>
        </p:spPr>
      </p:pic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68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Player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0" y="609600"/>
            <a:ext cx="6408975" cy="20347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0" y="3053966"/>
            <a:ext cx="4450466" cy="3101609"/>
          </a:xfrm>
          <a:prstGeom prst="rect">
            <a:avLst/>
          </a:prstGeom>
        </p:spPr>
      </p:pic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677334" y="5409488"/>
            <a:ext cx="476348" cy="631874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811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Controlador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93" y="307649"/>
            <a:ext cx="5784125" cy="3635919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94" y="3943568"/>
            <a:ext cx="7134360" cy="27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	</a:t>
            </a:r>
            <a:r>
              <a:rPr lang="es-CO" dirty="0" err="1" smtClean="0"/>
              <a:t>Rectangulos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8064"/>
            <a:ext cx="8596668" cy="50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Limite de los objetos y su velocidad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55" y="1930400"/>
            <a:ext cx="5628501" cy="3385084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757791" cy="47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1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63" y="481413"/>
            <a:ext cx="8596668" cy="1320800"/>
          </a:xfrm>
        </p:spPr>
        <p:txBody>
          <a:bodyPr/>
          <a:lstStyle/>
          <a:p>
            <a:r>
              <a:rPr lang="es-CO" dirty="0" smtClean="0"/>
              <a:t>Colisiones del balón con el jugador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78" y="1141813"/>
            <a:ext cx="6674723" cy="54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Física de los objetos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31" y="1930400"/>
            <a:ext cx="5642322" cy="4671465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2" y="1930400"/>
            <a:ext cx="5532599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5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42</Words>
  <Application>Microsoft Office PowerPoint</Application>
  <PresentationFormat>Panorámica</PresentationFormat>
  <Paragraphs>16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PROYECTO PROGRAMACION ORIENTADA A OBJETOS</vt:lpstr>
      <vt:lpstr>Diagrama de clases</vt:lpstr>
      <vt:lpstr>Objeto</vt:lpstr>
      <vt:lpstr>Player</vt:lpstr>
      <vt:lpstr>Controlador</vt:lpstr>
      <vt:lpstr> Rectangulos</vt:lpstr>
      <vt:lpstr>Limite de los objetos y su velocidad</vt:lpstr>
      <vt:lpstr>Colisiones del balón con el jugador</vt:lpstr>
      <vt:lpstr>Física de los objetos</vt:lpstr>
      <vt:lpstr>Física de los pies</vt:lpstr>
      <vt:lpstr>Colisión entre balón y pie</vt:lpstr>
      <vt:lpstr>Goles</vt:lpstr>
      <vt:lpstr>Board</vt:lpstr>
      <vt:lpstr>Board</vt:lpstr>
      <vt:lpstr>View</vt:lpstr>
      <vt:lpstr>View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Niño</dc:creator>
  <cp:lastModifiedBy>Nicolas Niño</cp:lastModifiedBy>
  <cp:revision>5</cp:revision>
  <dcterms:created xsi:type="dcterms:W3CDTF">2017-11-28T17:14:22Z</dcterms:created>
  <dcterms:modified xsi:type="dcterms:W3CDTF">2017-11-28T18:05:04Z</dcterms:modified>
</cp:coreProperties>
</file>