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388" r:id="rId4"/>
    <p:sldId id="389" r:id="rId5"/>
    <p:sldId id="390" r:id="rId6"/>
    <p:sldId id="391" r:id="rId7"/>
    <p:sldId id="3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nharish2003@gmail.com" userId="2b8e8f72c1dc4a69" providerId="LiveId" clId="{397154FC-6E92-4E22-A9AA-82AB0F5ECD90}"/>
    <pc:docChg chg="modSld">
      <pc:chgData name="rajanharish2003@gmail.com" userId="2b8e8f72c1dc4a69" providerId="LiveId" clId="{397154FC-6E92-4E22-A9AA-82AB0F5ECD90}" dt="2025-04-17T17:43:21.964" v="19" actId="255"/>
      <pc:docMkLst>
        <pc:docMk/>
      </pc:docMkLst>
      <pc:sldChg chg="modSp mod">
        <pc:chgData name="rajanharish2003@gmail.com" userId="2b8e8f72c1dc4a69" providerId="LiveId" clId="{397154FC-6E92-4E22-A9AA-82AB0F5ECD90}" dt="2025-04-17T17:40:08.992" v="9" actId="14100"/>
        <pc:sldMkLst>
          <pc:docMk/>
          <pc:sldMk cId="4233139276" sldId="256"/>
        </pc:sldMkLst>
        <pc:spChg chg="mod">
          <ac:chgData name="rajanharish2003@gmail.com" userId="2b8e8f72c1dc4a69" providerId="LiveId" clId="{397154FC-6E92-4E22-A9AA-82AB0F5ECD90}" dt="2025-04-17T17:40:08.992" v="9" actId="14100"/>
          <ac:spMkLst>
            <pc:docMk/>
            <pc:sldMk cId="4233139276" sldId="256"/>
            <ac:spMk id="9" creationId="{D41A2FBB-F55B-9BAA-4EBD-7D6AD7B1D9C0}"/>
          </ac:spMkLst>
        </pc:spChg>
      </pc:sldChg>
      <pc:sldChg chg="modSp mod">
        <pc:chgData name="rajanharish2003@gmail.com" userId="2b8e8f72c1dc4a69" providerId="LiveId" clId="{397154FC-6E92-4E22-A9AA-82AB0F5ECD90}" dt="2025-04-17T17:40:26.984" v="10" actId="255"/>
        <pc:sldMkLst>
          <pc:docMk/>
          <pc:sldMk cId="3339313605" sldId="369"/>
        </pc:sldMkLst>
        <pc:spChg chg="mod">
          <ac:chgData name="rajanharish2003@gmail.com" userId="2b8e8f72c1dc4a69" providerId="LiveId" clId="{397154FC-6E92-4E22-A9AA-82AB0F5ECD90}" dt="2025-04-17T17:40:26.984" v="10" actId="255"/>
          <ac:spMkLst>
            <pc:docMk/>
            <pc:sldMk cId="3339313605" sldId="369"/>
            <ac:spMk id="3" creationId="{01F36FF0-FD4A-EE78-6CA2-4ADCB6BA1B65}"/>
          </ac:spMkLst>
        </pc:spChg>
      </pc:sldChg>
      <pc:sldChg chg="modSp mod">
        <pc:chgData name="rajanharish2003@gmail.com" userId="2b8e8f72c1dc4a69" providerId="LiveId" clId="{397154FC-6E92-4E22-A9AA-82AB0F5ECD90}" dt="2025-04-17T17:42:15.686" v="18" actId="20577"/>
        <pc:sldMkLst>
          <pc:docMk/>
          <pc:sldMk cId="3534483171" sldId="370"/>
        </pc:sldMkLst>
        <pc:spChg chg="mod">
          <ac:chgData name="rajanharish2003@gmail.com" userId="2b8e8f72c1dc4a69" providerId="LiveId" clId="{397154FC-6E92-4E22-A9AA-82AB0F5ECD90}" dt="2025-04-17T17:42:15.686" v="18" actId="20577"/>
          <ac:spMkLst>
            <pc:docMk/>
            <pc:sldMk cId="3534483171" sldId="370"/>
            <ac:spMk id="3" creationId="{01F36FF0-FD4A-EE78-6CA2-4ADCB6BA1B65}"/>
          </ac:spMkLst>
        </pc:spChg>
      </pc:sldChg>
      <pc:sldChg chg="modSp mod">
        <pc:chgData name="rajanharish2003@gmail.com" userId="2b8e8f72c1dc4a69" providerId="LiveId" clId="{397154FC-6E92-4E22-A9AA-82AB0F5ECD90}" dt="2025-04-17T17:40:50.859" v="14" actId="255"/>
        <pc:sldMkLst>
          <pc:docMk/>
          <pc:sldMk cId="2369166275" sldId="375"/>
        </pc:sldMkLst>
        <pc:spChg chg="mod">
          <ac:chgData name="rajanharish2003@gmail.com" userId="2b8e8f72c1dc4a69" providerId="LiveId" clId="{397154FC-6E92-4E22-A9AA-82AB0F5ECD90}" dt="2025-04-17T17:40:50.859" v="14" actId="255"/>
          <ac:spMkLst>
            <pc:docMk/>
            <pc:sldMk cId="2369166275" sldId="375"/>
            <ac:spMk id="3" creationId="{01F36FF0-FD4A-EE78-6CA2-4ADCB6BA1B65}"/>
          </ac:spMkLst>
        </pc:spChg>
      </pc:sldChg>
      <pc:sldChg chg="modSp mod">
        <pc:chgData name="rajanharish2003@gmail.com" userId="2b8e8f72c1dc4a69" providerId="LiveId" clId="{397154FC-6E92-4E22-A9AA-82AB0F5ECD90}" dt="2025-04-17T17:43:21.964" v="19" actId="255"/>
        <pc:sldMkLst>
          <pc:docMk/>
          <pc:sldMk cId="4157799513" sldId="387"/>
        </pc:sldMkLst>
        <pc:spChg chg="mod">
          <ac:chgData name="rajanharish2003@gmail.com" userId="2b8e8f72c1dc4a69" providerId="LiveId" clId="{397154FC-6E92-4E22-A9AA-82AB0F5ECD90}" dt="2025-04-17T17:43:21.964" v="19" actId="255"/>
          <ac:spMkLst>
            <pc:docMk/>
            <pc:sldMk cId="4157799513" sldId="387"/>
            <ac:spMk id="2" creationId="{9313854D-B44E-8AC6-0440-FF6ACDA9FB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95DA7-9E0E-467D-A139-0471DC1777C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4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AFA5A-A15D-402B-9810-66A481E981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658286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AFA5A-A15D-402B-9810-66A481E981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16137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AFA5A-A15D-402B-9810-66A481E981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40198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AFA5A-A15D-402B-9810-66A481E981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88693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AFA5A-A15D-402B-9810-66A481E981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55195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6AFA5A-A15D-402B-9810-66A481E981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77032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7E6EB-B6CA-430B-8761-75C737CF7A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671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1276A-AAE7-4DAF-B5DC-CD9EE96B70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89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5C213C-AC18-4D5A-BA73-4550FF50B8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42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ED4EA-E359-45F1-B86A-A40772B25C2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09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7AD66-1F60-49BE-A2E9-D91D10CB91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458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16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37315-F462-4C74-88B4-A900525A3F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59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9B2829-DA13-4801-8FBD-6D5729CB95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45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B0EEF8-84AE-4BCB-9844-5B22523396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42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CS19811-Phase-II-Final Viva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Department of Computer Science and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756AFA5A-A15D-402B-9810-66A481E981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98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771957" y="3477921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>
                <a:solidFill>
                  <a:srgbClr val="7030A0"/>
                </a:solidFill>
                <a:latin typeface="Verdana" panose="020B0604030504040204" pitchFamily="34" charset="0"/>
                <a:ea typeface="+mn-ea"/>
                <a:cs typeface="+mn-cs"/>
              </a:rPr>
              <a:t>&lt;Tile of the Project&gt;</a:t>
            </a:r>
            <a:endParaRPr lang="en-IN" sz="40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328" y="5228206"/>
            <a:ext cx="4479639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Team ID: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 smtClean="0">
                <a:solidFill>
                  <a:srgbClr val="FF0000"/>
                </a:solidFill>
              </a:rPr>
              <a:t>&lt;Member 1&gt;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&lt;Member </a:t>
            </a:r>
            <a:r>
              <a:rPr lang="en-IN" altLang="en-US" sz="2000" b="1" dirty="0" smtClean="0">
                <a:solidFill>
                  <a:srgbClr val="FF0000"/>
                </a:solidFill>
              </a:rPr>
              <a:t>2&gt;</a:t>
            </a:r>
            <a:endParaRPr lang="en-IN" altLang="en-US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&lt;Member </a:t>
            </a:r>
            <a:r>
              <a:rPr lang="en-IN" altLang="en-US" sz="2000" b="1" dirty="0" smtClean="0">
                <a:solidFill>
                  <a:srgbClr val="FF0000"/>
                </a:solidFill>
              </a:rPr>
              <a:t>3&gt;</a:t>
            </a:r>
            <a:endParaRPr lang="en-IN" altLang="en-US" sz="2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649691"/>
            <a:ext cx="10515600" cy="121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800" b="1" dirty="0" smtClean="0">
              <a:solidFill>
                <a:srgbClr val="002060"/>
              </a:solidFill>
              <a:latin typeface="Verdana" panose="020B0604030504040204" pitchFamily="34" charset="0"/>
              <a:ea typeface="+mn-ea"/>
              <a:cs typeface="+mn-cs"/>
            </a:endParaRPr>
          </a:p>
          <a:p>
            <a:r>
              <a:rPr lang="en-IN" sz="2800" b="1" dirty="0" smtClean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</a:t>
            </a:r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of Computer Science and </a:t>
            </a:r>
            <a:r>
              <a:rPr lang="en-IN" sz="2800" b="1" dirty="0" smtClean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Engineering</a:t>
            </a:r>
          </a:p>
          <a:p>
            <a:endParaRPr lang="en-IN" sz="2800" b="1" dirty="0" smtClean="0">
              <a:solidFill>
                <a:srgbClr val="002060"/>
              </a:solidFill>
              <a:latin typeface="Verdana" panose="020B0604030504040204" pitchFamily="34" charset="0"/>
              <a:ea typeface="+mn-ea"/>
              <a:cs typeface="+mn-cs"/>
            </a:endParaRPr>
          </a:p>
          <a:p>
            <a:r>
              <a:rPr lang="en-IN" sz="2800" b="1" dirty="0" smtClean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VII </a:t>
            </a:r>
            <a:r>
              <a:rPr lang="en-IN" sz="2800" b="1" dirty="0" err="1" smtClean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Sem</a:t>
            </a:r>
            <a:r>
              <a:rPr lang="en-IN" sz="2800" b="1" dirty="0" smtClean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 CS19741 Cloud Computing</a:t>
            </a:r>
            <a:endParaRPr lang="en-IN" sz="2800" b="1" dirty="0">
              <a:solidFill>
                <a:srgbClr val="00206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856" y="51858"/>
            <a:ext cx="3343354" cy="12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799" y="6245225"/>
            <a:ext cx="4353089" cy="476250"/>
          </a:xfrm>
        </p:spPr>
        <p:txBody>
          <a:bodyPr/>
          <a:lstStyle/>
          <a:p>
            <a:r>
              <a:rPr lang="en-US" dirty="0" smtClean="0"/>
              <a:t>CS19741 Cloud Computing Microsoft Azure Project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8189" y="6245225"/>
            <a:ext cx="4185501" cy="47625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799" y="6245225"/>
            <a:ext cx="4353089" cy="476250"/>
          </a:xfrm>
        </p:spPr>
        <p:txBody>
          <a:bodyPr/>
          <a:lstStyle/>
          <a:p>
            <a:r>
              <a:rPr lang="en-US" dirty="0" smtClean="0"/>
              <a:t>CS19741 Cloud Computing Microsoft Azure Project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8189" y="6245225"/>
            <a:ext cx="4185501" cy="47625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7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799" y="6245225"/>
            <a:ext cx="4353089" cy="476250"/>
          </a:xfrm>
        </p:spPr>
        <p:txBody>
          <a:bodyPr/>
          <a:lstStyle/>
          <a:p>
            <a:r>
              <a:rPr lang="en-US" dirty="0" smtClean="0"/>
              <a:t>CS19741 Cloud Computing Microsoft Azure Project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8189" y="6245225"/>
            <a:ext cx="4185501" cy="47625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7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 smtClean="0">
                <a:solidFill>
                  <a:srgbClr val="FF0000"/>
                </a:solidFill>
              </a:rPr>
              <a:t>Azure Services Required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799" y="6245225"/>
            <a:ext cx="4353089" cy="476250"/>
          </a:xfrm>
        </p:spPr>
        <p:txBody>
          <a:bodyPr/>
          <a:lstStyle/>
          <a:p>
            <a:r>
              <a:rPr lang="en-US" dirty="0" smtClean="0"/>
              <a:t>CS19741 Cloud Computing Microsoft Azure Project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8189" y="6245225"/>
            <a:ext cx="4185501" cy="47625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Tools Required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799" y="6245225"/>
            <a:ext cx="4353089" cy="476250"/>
          </a:xfrm>
        </p:spPr>
        <p:txBody>
          <a:bodyPr/>
          <a:lstStyle/>
          <a:p>
            <a:r>
              <a:rPr lang="en-US" dirty="0" smtClean="0"/>
              <a:t>CS19741 Cloud Computing Microsoft Azure Project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8189" y="6245225"/>
            <a:ext cx="4185501" cy="47625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022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FF0000"/>
                </a:solidFill>
              </a:rPr>
              <a:t>Flow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799" y="6245225"/>
            <a:ext cx="4353089" cy="476250"/>
          </a:xfrm>
        </p:spPr>
        <p:txBody>
          <a:bodyPr/>
          <a:lstStyle/>
          <a:p>
            <a:r>
              <a:rPr lang="en-US" dirty="0" smtClean="0"/>
              <a:t>CS19741 Cloud Computing Microsoft Azure Project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8189" y="6245225"/>
            <a:ext cx="4185501" cy="476250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58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716</TotalTime>
  <Words>129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Verdana</vt:lpstr>
      <vt:lpstr>Wingdings</vt:lpstr>
      <vt:lpstr>Parallax</vt:lpstr>
      <vt:lpstr>PowerPoint Presentation</vt:lpstr>
      <vt:lpstr>Problem Statement and Motivation</vt:lpstr>
      <vt:lpstr>Objectives</vt:lpstr>
      <vt:lpstr>Abstract</vt:lpstr>
      <vt:lpstr>Azure Services Required</vt:lpstr>
      <vt:lpstr>Tools Required</vt:lpstr>
      <vt:lpstr>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HP</cp:lastModifiedBy>
  <cp:revision>30</cp:revision>
  <dcterms:created xsi:type="dcterms:W3CDTF">2023-08-03T04:32:32Z</dcterms:created>
  <dcterms:modified xsi:type="dcterms:W3CDTF">2025-07-24T06:23:44Z</dcterms:modified>
</cp:coreProperties>
</file>