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6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9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17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24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71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5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54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1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3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2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2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9B99-684C-4D4C-9986-4733469ED72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1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852D-022C-730B-3911-87DB0A538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518" y="2040365"/>
            <a:ext cx="9080723" cy="1646302"/>
          </a:xfrm>
        </p:spPr>
        <p:txBody>
          <a:bodyPr/>
          <a:lstStyle/>
          <a:p>
            <a:r>
              <a:rPr kumimoji="1" lang="zh-CN" altLang="en-US" dirty="0"/>
              <a:t>叶文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毕业设计截止</a:t>
            </a:r>
            <a:r>
              <a:rPr kumimoji="1" lang="en-US" altLang="zh-CN" dirty="0"/>
              <a:t>2.20</a:t>
            </a:r>
            <a:r>
              <a:rPr kumimoji="1" lang="zh-CN" altLang="en-US" dirty="0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46602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C2FB66-D79E-859D-E551-21532549DBE6}"/>
              </a:ext>
            </a:extLst>
          </p:cNvPr>
          <p:cNvSpPr txBox="1"/>
          <p:nvPr/>
        </p:nvSpPr>
        <p:spPr>
          <a:xfrm>
            <a:off x="192505" y="25266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截止到目前已做：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2A2ED-36EF-3215-929E-5602ED0AB4B4}"/>
              </a:ext>
            </a:extLst>
          </p:cNvPr>
          <p:cNvSpPr txBox="1"/>
          <p:nvPr/>
        </p:nvSpPr>
        <p:spPr>
          <a:xfrm>
            <a:off x="1347536" y="1672389"/>
            <a:ext cx="7844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400" dirty="0"/>
              <a:t>已完成华为交换机手册有关二层网络协议（</a:t>
            </a:r>
            <a:r>
              <a:rPr kumimoji="1" lang="en-US" altLang="zh-CN" sz="2400" dirty="0"/>
              <a:t>STP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RSTP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MSTP</a:t>
            </a:r>
            <a:r>
              <a:rPr kumimoji="1" lang="zh-CN" altLang="en-US" sz="2400" dirty="0"/>
              <a:t>系统性的学习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对于</a:t>
            </a:r>
            <a:r>
              <a:rPr kumimoji="1" lang="en-US" altLang="zh-CN" sz="2400" dirty="0"/>
              <a:t>STP</a:t>
            </a:r>
            <a:r>
              <a:rPr kumimoji="1" lang="zh-CN" altLang="en-US" sz="2400" dirty="0"/>
              <a:t>算法定义了</a:t>
            </a:r>
            <a:r>
              <a:rPr kumimoji="1" lang="en-US" altLang="zh-CN" sz="2400" dirty="0"/>
              <a:t>RID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path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cost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BID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PID</a:t>
            </a:r>
            <a:r>
              <a:rPr kumimoji="1" lang="zh-CN" altLang="en-US" sz="2400" dirty="0"/>
              <a:t>指标，学习了</a:t>
            </a:r>
            <a:r>
              <a:rPr kumimoji="1" lang="en-US" altLang="zh-CN" sz="2400" dirty="0" err="1"/>
              <a:t>networkx</a:t>
            </a:r>
            <a:r>
              <a:rPr kumimoji="1" lang="zh-CN" altLang="en-US" sz="2400" dirty="0"/>
              <a:t>定义网络拓扑及最短路径内置函数的使用方法</a:t>
            </a:r>
            <a:endParaRPr kumimoji="1" lang="en-US" altLang="zh-CN" sz="2400" dirty="0"/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完成部分</a:t>
            </a:r>
            <a:r>
              <a:rPr kumimoji="1" lang="en-US" altLang="zh-CN" sz="2400" dirty="0"/>
              <a:t>STP</a:t>
            </a:r>
            <a:r>
              <a:rPr kumimoji="1" lang="zh-CN" altLang="en-US" sz="2400" dirty="0"/>
              <a:t>算法编程（未完成拓扑结构动态变化算法）</a:t>
            </a:r>
          </a:p>
        </p:txBody>
      </p:sp>
    </p:spTree>
    <p:extLst>
      <p:ext uri="{BB962C8B-B14F-4D97-AF65-F5344CB8AC3E}">
        <p14:creationId xmlns:p14="http://schemas.microsoft.com/office/powerpoint/2010/main" val="23061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347B-6B5F-3831-F07F-6616D3B8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6" y="477253"/>
            <a:ext cx="8442603" cy="641684"/>
          </a:xfrm>
        </p:spPr>
        <p:txBody>
          <a:bodyPr/>
          <a:lstStyle/>
          <a:p>
            <a:r>
              <a:rPr kumimoji="1" lang="en-US" altLang="zh-CN" dirty="0"/>
              <a:t>STP</a:t>
            </a:r>
            <a:r>
              <a:rPr kumimoji="1" lang="zh-CN" altLang="en-US" dirty="0"/>
              <a:t>算法详细介绍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D031F3-0E95-5A57-68A2-7EFC5620DAE3}"/>
              </a:ext>
            </a:extLst>
          </p:cNvPr>
          <p:cNvSpPr txBox="1"/>
          <p:nvPr/>
        </p:nvSpPr>
        <p:spPr>
          <a:xfrm>
            <a:off x="866274" y="1445340"/>
            <a:ext cx="881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由于最近电脑数据丢失了，</a:t>
            </a:r>
            <a:r>
              <a:rPr kumimoji="1" lang="en-US" altLang="zh-CN" sz="2400" dirty="0" err="1"/>
              <a:t>py</a:t>
            </a:r>
            <a:r>
              <a:rPr kumimoji="1" lang="zh-CN" altLang="en-US" sz="2400" dirty="0"/>
              <a:t>代码丢失，如下介绍算法详细流程</a:t>
            </a:r>
            <a:endParaRPr kumimoji="1"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612663-3B62-FCDB-98B9-E2BC05361BF2}"/>
              </a:ext>
            </a:extLst>
          </p:cNvPr>
          <p:cNvSpPr txBox="1"/>
          <p:nvPr/>
        </p:nvSpPr>
        <p:spPr>
          <a:xfrm>
            <a:off x="1058779" y="2310063"/>
            <a:ext cx="8506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之前采用二维矩阵存储拓扑图   </a:t>
            </a:r>
            <a:r>
              <a:rPr kumimoji="1" lang="en-US" altLang="zh-CN" sz="2400" dirty="0"/>
              <a:t>-----</a:t>
            </a:r>
            <a:r>
              <a:rPr kumimoji="1" lang="zh-CN" altLang="en-US" sz="2400" dirty="0"/>
              <a:t> 数字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代表</a:t>
            </a:r>
            <a:r>
              <a:rPr kumimoji="1" lang="en-US" altLang="zh-CN" sz="2400" dirty="0" err="1"/>
              <a:t>pathcost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-1</a:t>
            </a:r>
            <a:r>
              <a:rPr kumimoji="1" lang="zh-CN" altLang="en-US" sz="2400" dirty="0"/>
              <a:t>表示链路阻塞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080CA4-18E6-6043-7B28-E67CFCBDB103}"/>
              </a:ext>
            </a:extLst>
          </p:cNvPr>
          <p:cNvSpPr txBox="1"/>
          <p:nvPr/>
        </p:nvSpPr>
        <p:spPr>
          <a:xfrm>
            <a:off x="1058778" y="3369984"/>
            <a:ext cx="7748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节点定义了</a:t>
            </a:r>
            <a:r>
              <a:rPr kumimoji="1" lang="en-US" altLang="zh-CN" sz="2400" dirty="0"/>
              <a:t>RID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 BID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PID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MAC</a:t>
            </a:r>
            <a:r>
              <a:rPr kumimoji="1" lang="zh-CN" altLang="en-US" sz="2400" dirty="0"/>
              <a:t>地址等（优先级与</a:t>
            </a:r>
            <a:r>
              <a:rPr kumimoji="1" lang="en-US" altLang="zh-CN" sz="2400" dirty="0"/>
              <a:t>MAC</a:t>
            </a:r>
            <a:r>
              <a:rPr kumimoji="1" lang="zh-CN" altLang="en-US" sz="2400" dirty="0"/>
              <a:t>地址）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D3EA98-B2AE-06B4-091C-B55E58B02E50}"/>
              </a:ext>
            </a:extLst>
          </p:cNvPr>
          <p:cNvSpPr txBox="1"/>
          <p:nvPr/>
        </p:nvSpPr>
        <p:spPr>
          <a:xfrm>
            <a:off x="1058778" y="44779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3.</a:t>
            </a:r>
            <a:r>
              <a:rPr lang="en" altLang="zh-CN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Dijkstra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算法改进算法计算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RPC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984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47BDD-0183-D58A-FC7B-C8F70EE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558"/>
            <a:ext cx="8596668" cy="1320800"/>
          </a:xfrm>
        </p:spPr>
        <p:txBody>
          <a:bodyPr/>
          <a:lstStyle/>
          <a:p>
            <a:r>
              <a:rPr kumimoji="1" lang="zh-CN" altLang="en-US" dirty="0"/>
              <a:t>算法详细流程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49B3FC-1021-C963-0728-B8C056891A67}"/>
              </a:ext>
            </a:extLst>
          </p:cNvPr>
          <p:cNvSpPr txBox="1"/>
          <p:nvPr/>
        </p:nvSpPr>
        <p:spPr>
          <a:xfrm>
            <a:off x="474236" y="872958"/>
            <a:ext cx="945181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算法采用</a:t>
            </a:r>
            <a:endParaRPr kumimoji="1" lang="en-US" altLang="zh-CN" sz="2400" dirty="0"/>
          </a:p>
          <a:p>
            <a:r>
              <a:rPr kumimoji="1" lang="zh-CN" altLang="en-US" sz="2400" dirty="0"/>
              <a:t>模仿</a:t>
            </a:r>
            <a:r>
              <a:rPr kumimoji="1" lang="en-US" altLang="zh-CN" sz="2400" dirty="0"/>
              <a:t>BPDU</a:t>
            </a:r>
            <a:r>
              <a:rPr kumimoji="1" lang="zh-CN" altLang="en-US" sz="2400" dirty="0"/>
              <a:t>报文传播：</a:t>
            </a:r>
            <a:endParaRPr kumimoji="1" lang="en-US" altLang="zh-CN" sz="2400" dirty="0"/>
          </a:p>
          <a:p>
            <a:r>
              <a:rPr kumimoji="1" lang="en-US" altLang="zh-CN" sz="2400" dirty="0"/>
              <a:t>	1.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RB</a:t>
            </a:r>
            <a:r>
              <a:rPr kumimoji="1" lang="zh-CN" altLang="en-US" sz="2400" dirty="0"/>
              <a:t>确定：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节点属性作为报文一部分内容，开始阶段通过对比</a:t>
            </a:r>
            <a:r>
              <a:rPr kumimoji="1" lang="en-US" altLang="zh-CN" sz="2400" dirty="0"/>
              <a:t>struct</a:t>
            </a:r>
            <a:r>
              <a:rPr kumimoji="1" lang="zh-CN" altLang="en-US" sz="2400" dirty="0"/>
              <a:t>确定跟桥（</a:t>
            </a:r>
            <a:r>
              <a:rPr kumimoji="1" lang="en-US" altLang="zh-CN" sz="2400" dirty="0"/>
              <a:t>RB</a:t>
            </a:r>
            <a:r>
              <a:rPr kumimoji="1" lang="zh-CN" altLang="en-US" sz="2400" dirty="0"/>
              <a:t>），</a:t>
            </a:r>
            <a:r>
              <a:rPr kumimoji="1" lang="en-US" altLang="zh-CN" sz="2400" dirty="0"/>
              <a:t>RB</a:t>
            </a:r>
            <a:r>
              <a:rPr kumimoji="1" lang="zh-CN" altLang="en-US" sz="2400" dirty="0"/>
              <a:t>为</a:t>
            </a:r>
            <a:r>
              <a:rPr kumimoji="1" lang="en-US" altLang="zh-CN" sz="2400" dirty="0"/>
              <a:t>BID</a:t>
            </a:r>
            <a:r>
              <a:rPr kumimoji="1" lang="zh-CN" altLang="en-US" sz="2400" dirty="0"/>
              <a:t>最小的节点及根桥交换机</a:t>
            </a:r>
            <a:endParaRPr kumimoji="1" lang="en-US" altLang="zh-CN" sz="2400" dirty="0"/>
          </a:p>
          <a:p>
            <a:r>
              <a:rPr kumimoji="1" lang="en-US" altLang="zh-CN" sz="2400" dirty="0"/>
              <a:t>	2.RP</a:t>
            </a:r>
            <a:r>
              <a:rPr kumimoji="1" lang="zh-CN" altLang="en-US" sz="2400" dirty="0"/>
              <a:t>跟端口确定：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跟端口为</a:t>
            </a:r>
            <a:r>
              <a:rPr kumimoji="1" lang="en-US" altLang="zh-CN" sz="2400" dirty="0"/>
              <a:t>RPC</a:t>
            </a:r>
            <a:r>
              <a:rPr kumimoji="1" lang="zh-CN" altLang="en-US" sz="2400" dirty="0"/>
              <a:t>最小的交换机，算法中确定</a:t>
            </a:r>
            <a:r>
              <a:rPr kumimoji="1" lang="en-US" altLang="zh-CN" sz="2400" dirty="0"/>
              <a:t>RB</a:t>
            </a:r>
            <a:r>
              <a:rPr kumimoji="1" lang="zh-CN" altLang="en-US" sz="2400" dirty="0"/>
              <a:t>后，通过改进</a:t>
            </a:r>
            <a:r>
              <a:rPr lang="en" altLang="zh-CN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Dijkstra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算法计算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RPC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（存储路径），对于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node.prev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		node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即可确定根端口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kumimoji="1"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	3.DP</a:t>
            </a:r>
            <a:r>
              <a:rPr kumimoji="1"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指定端口确定</a:t>
            </a:r>
            <a:endParaRPr kumimoji="1"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kumimoji="1"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kumimoji="1"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网段至根桥</a:t>
            </a:r>
            <a:r>
              <a:rPr kumimoji="1"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pathcost</a:t>
            </a:r>
            <a:r>
              <a:rPr kumimoji="1"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最小端口为指定端口，同时对比桥</a:t>
            </a:r>
            <a:r>
              <a:rPr kumimoji="1"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ID</a:t>
            </a:r>
            <a:r>
              <a:rPr kumimoji="1"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kumimoji="1"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send</a:t>
            </a:r>
            <a:r>
              <a:rPr kumimoji="1"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ID</a:t>
            </a:r>
            <a:r>
              <a:rPr kumimoji="1"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共同确定</a:t>
            </a:r>
            <a:endParaRPr kumimoji="1"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kumimoji="1"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	4.</a:t>
            </a:r>
            <a:r>
              <a:rPr kumimoji="1"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其他端口堵塞</a:t>
            </a:r>
            <a:endParaRPr kumimoji="1"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kumimoji="1"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由此生成一棵</a:t>
            </a:r>
            <a:r>
              <a:rPr kumimoji="1"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STP</a:t>
            </a:r>
            <a:r>
              <a:rPr kumimoji="1"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树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90CB97-1440-34D4-78F6-58612B012549}"/>
              </a:ext>
            </a:extLst>
          </p:cNvPr>
          <p:cNvSpPr txBox="1"/>
          <p:nvPr/>
        </p:nvSpPr>
        <p:spPr>
          <a:xfrm>
            <a:off x="316387" y="6228270"/>
            <a:ext cx="1119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改进：采用</a:t>
            </a:r>
            <a:r>
              <a:rPr kumimoji="1" lang="en-US" altLang="zh-CN" dirty="0" err="1"/>
              <a:t>networkx</a:t>
            </a:r>
            <a:r>
              <a:rPr kumimoji="1" lang="zh-CN" altLang="en-US" dirty="0"/>
              <a:t>生成网络拓扑图并画出图，目前</a:t>
            </a:r>
            <a:r>
              <a:rPr kumimoji="1" lang="en-US" altLang="zh-CN" dirty="0"/>
              <a:t>STP</a:t>
            </a:r>
            <a:r>
              <a:rPr kumimoji="1" lang="zh-CN" altLang="en-US" dirty="0"/>
              <a:t>算法为静态算法，目前想法是采用</a:t>
            </a:r>
            <a:r>
              <a:rPr kumimoji="1" lang="en-US" altLang="zh-CN" dirty="0"/>
              <a:t>flag</a:t>
            </a:r>
            <a:r>
              <a:rPr kumimoji="1" lang="zh-CN" altLang="en-US" dirty="0"/>
              <a:t>标志来动起来</a:t>
            </a:r>
          </a:p>
        </p:txBody>
      </p:sp>
    </p:spTree>
    <p:extLst>
      <p:ext uri="{BB962C8B-B14F-4D97-AF65-F5344CB8AC3E}">
        <p14:creationId xmlns:p14="http://schemas.microsoft.com/office/powerpoint/2010/main" val="152701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621A-6D6C-A2E9-48C8-F199C520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RSTP</a:t>
            </a:r>
            <a:r>
              <a:rPr kumimoji="1" lang="zh-CN" altLang="en-US" dirty="0"/>
              <a:t>改进算法：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1E2BDC-DB49-D7F9-64B1-6AB233913CA2}"/>
              </a:ext>
            </a:extLst>
          </p:cNvPr>
          <p:cNvSpPr txBox="1"/>
          <p:nvPr/>
        </p:nvSpPr>
        <p:spPr>
          <a:xfrm>
            <a:off x="878305" y="1930400"/>
            <a:ext cx="7700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实现</a:t>
            </a:r>
            <a:r>
              <a:rPr kumimoji="1" lang="en-US" altLang="zh-CN" sz="2400" dirty="0"/>
              <a:t>P/A</a:t>
            </a:r>
            <a:r>
              <a:rPr kumimoji="1" lang="zh-CN" altLang="en-US" sz="2400" dirty="0"/>
              <a:t>机制（感觉有难度，需要对</a:t>
            </a:r>
            <a:r>
              <a:rPr kumimoji="1" lang="en-US" altLang="zh-CN" sz="2400" dirty="0"/>
              <a:t>STP</a:t>
            </a:r>
            <a:r>
              <a:rPr kumimoji="1" lang="zh-CN" altLang="en-US" sz="2400" dirty="0"/>
              <a:t>算法的状态，</a:t>
            </a:r>
            <a:r>
              <a:rPr kumimoji="1" lang="en-US" altLang="zh-CN" sz="2400" dirty="0"/>
              <a:t>hello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time, </a:t>
            </a:r>
            <a:r>
              <a:rPr kumimoji="1" lang="en-US" altLang="zh-CN" sz="2400" dirty="0" err="1"/>
              <a:t>forwardtime</a:t>
            </a:r>
            <a:r>
              <a:rPr kumimoji="1" lang="zh-CN" altLang="en-US" sz="2400" dirty="0"/>
              <a:t>均需要实现，还得对</a:t>
            </a:r>
            <a:r>
              <a:rPr kumimoji="1" lang="en-US" altLang="zh-CN" sz="2400" dirty="0"/>
              <a:t>STP</a:t>
            </a:r>
            <a:r>
              <a:rPr kumimoji="1" lang="zh-CN" altLang="en-US" sz="2400" dirty="0"/>
              <a:t>收敛过程中的状态改变，并且对于少数交换机的拓扑变化可能区别不大）   我的想法是</a:t>
            </a:r>
            <a:r>
              <a:rPr kumimoji="1" lang="en-US" altLang="zh-CN" sz="2400" dirty="0"/>
              <a:t>RSTP</a:t>
            </a:r>
            <a:r>
              <a:rPr kumimoji="1" lang="zh-CN" altLang="en-US" sz="2400" dirty="0"/>
              <a:t>算法这块不实现，在毕业论文中展现</a:t>
            </a:r>
            <a:r>
              <a:rPr kumimoji="1" lang="en-US" altLang="zh-CN" sz="2400" dirty="0"/>
              <a:t>P/A</a:t>
            </a:r>
            <a:r>
              <a:rPr kumimoji="1" lang="zh-CN" altLang="en-US" sz="2400" dirty="0"/>
              <a:t>机制对于收敛的作用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376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8925C-1FA2-A791-8744-EA1A890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接下来的工作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1A66EA-D0F1-77C0-D8E8-DC73317E29CE}"/>
              </a:ext>
            </a:extLst>
          </p:cNvPr>
          <p:cNvSpPr txBox="1"/>
          <p:nvPr/>
        </p:nvSpPr>
        <p:spPr>
          <a:xfrm>
            <a:off x="1034715" y="1860333"/>
            <a:ext cx="6779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1. </a:t>
            </a:r>
            <a:r>
              <a:rPr kumimoji="1" lang="zh-CN" altLang="en-US" sz="2400" dirty="0"/>
              <a:t>完成</a:t>
            </a:r>
            <a:r>
              <a:rPr kumimoji="1" lang="en-US" altLang="zh-CN" sz="2400" dirty="0"/>
              <a:t>STP</a:t>
            </a:r>
            <a:r>
              <a:rPr kumimoji="1" lang="zh-CN" altLang="en-US" sz="2400" dirty="0"/>
              <a:t>算法的改进及实现，更新</a:t>
            </a:r>
            <a:r>
              <a:rPr kumimoji="1" lang="en-US" altLang="zh-CN" sz="2400" dirty="0"/>
              <a:t>STP</a:t>
            </a:r>
            <a:r>
              <a:rPr kumimoji="1" lang="zh-CN" altLang="en-US" sz="2400" dirty="0"/>
              <a:t>树的生成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1CF23E-BE43-86F2-3BDF-DFFD1BDAFC96}"/>
              </a:ext>
            </a:extLst>
          </p:cNvPr>
          <p:cNvSpPr txBox="1"/>
          <p:nvPr/>
        </p:nvSpPr>
        <p:spPr>
          <a:xfrm>
            <a:off x="1034715" y="2943272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完成</a:t>
            </a:r>
            <a:r>
              <a:rPr kumimoji="1" lang="en-US" altLang="zh-CN" sz="2400" dirty="0"/>
              <a:t>MSTP</a:t>
            </a:r>
            <a:r>
              <a:rPr kumimoji="1" lang="zh-CN" altLang="en-US" sz="2400" dirty="0"/>
              <a:t>算法的实现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EBCFD-0A20-6D7C-BD2D-B7E3FA3FCBC9}"/>
              </a:ext>
            </a:extLst>
          </p:cNvPr>
          <p:cNvSpPr txBox="1"/>
          <p:nvPr/>
        </p:nvSpPr>
        <p:spPr>
          <a:xfrm>
            <a:off x="1034715" y="4062403"/>
            <a:ext cx="7104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3.</a:t>
            </a:r>
            <a:r>
              <a:rPr kumimoji="1" lang="zh-CN" altLang="en-US" sz="2400" dirty="0"/>
              <a:t> 合并算法后进行</a:t>
            </a:r>
            <a:r>
              <a:rPr kumimoji="1" lang="en-US" altLang="zh-CN" sz="2400" dirty="0"/>
              <a:t>STP/MSTP</a:t>
            </a:r>
            <a:r>
              <a:rPr kumimoji="1" lang="zh-CN" altLang="en-US" sz="2400" dirty="0"/>
              <a:t>算法平台的搭建（做一个</a:t>
            </a:r>
            <a:r>
              <a:rPr kumimoji="1" lang="en-US" altLang="zh-CN" sz="2400" dirty="0"/>
              <a:t>UI</a:t>
            </a:r>
            <a:r>
              <a:rPr kumimoji="1" lang="zh-CN" altLang="en-US" sz="2400" dirty="0"/>
              <a:t>界面，可选拓扑结构，可选择算法）</a:t>
            </a:r>
          </a:p>
        </p:txBody>
      </p:sp>
    </p:spTree>
    <p:extLst>
      <p:ext uri="{BB962C8B-B14F-4D97-AF65-F5344CB8AC3E}">
        <p14:creationId xmlns:p14="http://schemas.microsoft.com/office/powerpoint/2010/main" val="184492455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{DC8D58A3-E0DB-5F47-B31D-0E0656039CE1}tf10001060</Template>
  <TotalTime>40</TotalTime>
  <Words>446</Words>
  <Application>Microsoft Macintosh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叶文—毕业设计截止2.20情况</vt:lpstr>
      <vt:lpstr>PowerPoint 演示文稿</vt:lpstr>
      <vt:lpstr>STP算法详细介绍</vt:lpstr>
      <vt:lpstr>算法详细流程</vt:lpstr>
      <vt:lpstr>RSTP改进算法： </vt:lpstr>
      <vt:lpstr>接下来的工作: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叶文—毕业设计截止2.20情况</dc:title>
  <dc:creator>Microsoft Office User</dc:creator>
  <cp:lastModifiedBy>Microsoft Office User</cp:lastModifiedBy>
  <cp:revision>1</cp:revision>
  <dcterms:created xsi:type="dcterms:W3CDTF">2023-02-20T09:08:34Z</dcterms:created>
  <dcterms:modified xsi:type="dcterms:W3CDTF">2023-02-20T09:49:11Z</dcterms:modified>
</cp:coreProperties>
</file>