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8C0D-D3EC-1140-B5BE-186458743FEF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C0624-63AF-6C43-92E9-B9AF523B1E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707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46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92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9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617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47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3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52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05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3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6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3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02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9B99-684C-4D4C-9986-4733469ED72C}" type="datetimeFigureOut">
              <a:rPr kumimoji="1" lang="zh-CN" altLang="en-US" smtClean="0"/>
              <a:t>2023/3/11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09929E-986E-3E4F-A9EE-B98965C6CB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5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852D-022C-730B-3911-87DB0A538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8" y="2040365"/>
            <a:ext cx="9080723" cy="1646302"/>
          </a:xfrm>
        </p:spPr>
        <p:txBody>
          <a:bodyPr/>
          <a:lstStyle/>
          <a:p>
            <a:r>
              <a:rPr kumimoji="1" lang="zh-CN" altLang="en-US" dirty="0"/>
              <a:t>叶文</a:t>
            </a:r>
            <a:r>
              <a:rPr kumimoji="1" lang="en-US" altLang="zh-CN" dirty="0"/>
              <a:t>—</a:t>
            </a:r>
            <a:r>
              <a:rPr kumimoji="1" lang="zh-CN" altLang="en-US" dirty="0"/>
              <a:t>毕业设计截止</a:t>
            </a:r>
            <a:r>
              <a:rPr kumimoji="1" lang="en-US" altLang="zh-CN" dirty="0"/>
              <a:t>3.4</a:t>
            </a:r>
            <a:r>
              <a:rPr kumimoji="1" lang="zh-CN" altLang="en-US" dirty="0"/>
              <a:t>情况</a:t>
            </a:r>
          </a:p>
        </p:txBody>
      </p:sp>
    </p:spTree>
    <p:extLst>
      <p:ext uri="{BB962C8B-B14F-4D97-AF65-F5344CB8AC3E}">
        <p14:creationId xmlns:p14="http://schemas.microsoft.com/office/powerpoint/2010/main" val="46602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AFD43B-F51C-81B5-37CB-A6F389F4371E}"/>
              </a:ext>
            </a:extLst>
          </p:cNvPr>
          <p:cNvSpPr txBox="1"/>
          <p:nvPr/>
        </p:nvSpPr>
        <p:spPr>
          <a:xfrm>
            <a:off x="197149" y="243840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目前已经完成了</a:t>
            </a:r>
            <a:r>
              <a:rPr kumimoji="1" lang="en-US" altLang="zh-CN" dirty="0"/>
              <a:t>STP</a:t>
            </a:r>
            <a:r>
              <a:rPr kumimoji="1" lang="zh-CN" altLang="en-US" dirty="0"/>
              <a:t>算法文件读取拓扑结构及</a:t>
            </a:r>
            <a:r>
              <a:rPr kumimoji="1" lang="en-US" altLang="zh-CN" dirty="0"/>
              <a:t>GUI</a:t>
            </a:r>
            <a:r>
              <a:rPr kumimoji="1" lang="zh-CN" altLang="en-US" dirty="0"/>
              <a:t>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362C8-3AC3-B804-9234-096BA6F5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303" y="2608438"/>
            <a:ext cx="5171186" cy="3998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FFF231-4604-A567-F8F9-69F5FDA07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11" y="1311160"/>
            <a:ext cx="4238913" cy="39984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2D494D4-0F09-C33B-91D6-4F10DFF606DE}"/>
              </a:ext>
            </a:extLst>
          </p:cNvPr>
          <p:cNvSpPr txBox="1"/>
          <p:nvPr/>
        </p:nvSpPr>
        <p:spPr>
          <a:xfrm>
            <a:off x="921904" y="5822938"/>
            <a:ext cx="374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算法在</a:t>
            </a:r>
            <a:r>
              <a:rPr kumimoji="1" lang="en-US" altLang="zh-CN" dirty="0"/>
              <a:t>8Switch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24port</a:t>
            </a:r>
            <a:r>
              <a:rPr kumimoji="1" lang="zh-CN" altLang="en-US" dirty="0"/>
              <a:t>下表现良好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9D4231-A3B0-3E33-014F-AC2A30634F6A}"/>
              </a:ext>
            </a:extLst>
          </p:cNvPr>
          <p:cNvSpPr txBox="1"/>
          <p:nvPr/>
        </p:nvSpPr>
        <p:spPr>
          <a:xfrm>
            <a:off x="6858017" y="623756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红色为转发路线，蓝色为堵塞线路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4FE1CF-AA09-C0F0-A200-F1994FCC4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05" y="0"/>
            <a:ext cx="4932172" cy="27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1F9761-CAA1-7B8F-35EC-6440890FFAF7}"/>
              </a:ext>
            </a:extLst>
          </p:cNvPr>
          <p:cNvSpPr txBox="1"/>
          <p:nvPr/>
        </p:nvSpPr>
        <p:spPr>
          <a:xfrm>
            <a:off x="731520" y="341376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目前正在完成</a:t>
            </a:r>
            <a:r>
              <a:rPr kumimoji="1" lang="en-US" altLang="zh-CN" dirty="0"/>
              <a:t>MSTP</a:t>
            </a:r>
            <a:r>
              <a:rPr kumimoji="1" lang="zh-CN" altLang="en-US" dirty="0"/>
              <a:t>算法过程：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7F9AC1-E7E6-4ECA-0BEC-8318EAB02719}"/>
              </a:ext>
            </a:extLst>
          </p:cNvPr>
          <p:cNvSpPr txBox="1"/>
          <p:nvPr/>
        </p:nvSpPr>
        <p:spPr>
          <a:xfrm>
            <a:off x="829056" y="1230864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截止到目前已经完成了</a:t>
            </a:r>
            <a:r>
              <a:rPr kumimoji="1" lang="en-US" altLang="zh-CN" dirty="0"/>
              <a:t>MSTP</a:t>
            </a:r>
            <a:r>
              <a:rPr kumimoji="1" lang="zh-CN" altLang="en-US" dirty="0"/>
              <a:t>算法的文件读取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F6D7F9-D592-DF82-D874-A7541E83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4" y="1852128"/>
            <a:ext cx="4947918" cy="4505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B90F7C-9886-99F2-1091-F48B92D471EB}"/>
              </a:ext>
            </a:extLst>
          </p:cNvPr>
          <p:cNvSpPr txBox="1"/>
          <p:nvPr/>
        </p:nvSpPr>
        <p:spPr>
          <a:xfrm>
            <a:off x="6919099" y="1293082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正在完成每个域中</a:t>
            </a:r>
            <a:r>
              <a:rPr kumimoji="1" lang="en-US" altLang="zh-CN" dirty="0"/>
              <a:t>RP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AP</a:t>
            </a:r>
            <a:r>
              <a:rPr kumimoji="1" lang="zh-CN" altLang="en-US" dirty="0"/>
              <a:t>端口的选取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861461-8778-0208-5679-778CA349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66" y="1662414"/>
            <a:ext cx="6036820" cy="17746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B1007A-D95F-7861-21BE-A67874EAF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38" y="3626824"/>
            <a:ext cx="4391738" cy="31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845084-FB3D-D524-EB72-DC7B11BC5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229" y="165736"/>
            <a:ext cx="5198979" cy="345732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8ED4AE-512B-0B3F-51BE-53293899DB47}"/>
              </a:ext>
            </a:extLst>
          </p:cNvPr>
          <p:cNvSpPr txBox="1"/>
          <p:nvPr/>
        </p:nvSpPr>
        <p:spPr>
          <a:xfrm>
            <a:off x="397586" y="382394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在域间生成</a:t>
            </a:r>
            <a:r>
              <a:rPr kumimoji="1" lang="en-US" altLang="zh-CN" dirty="0"/>
              <a:t>MSTI0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F2BE7F-57F1-A747-ED18-B20C688C7F48}"/>
              </a:ext>
            </a:extLst>
          </p:cNvPr>
          <p:cNvSpPr txBox="1"/>
          <p:nvPr/>
        </p:nvSpPr>
        <p:spPr>
          <a:xfrm>
            <a:off x="7193280" y="682752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下周计划：完成</a:t>
            </a:r>
            <a:r>
              <a:rPr kumimoji="1" lang="en-US" altLang="zh-CN" dirty="0"/>
              <a:t>MSTP</a:t>
            </a:r>
            <a:r>
              <a:rPr kumimoji="1" lang="zh-CN" altLang="en-US" dirty="0"/>
              <a:t>算法，如果有时间希望和学长腾讯会议一下，讨论毕设的详细要求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6AEB29-F061-CCC5-ECAF-F81DEE3DA59C}"/>
              </a:ext>
            </a:extLst>
          </p:cNvPr>
          <p:cNvSpPr txBox="1"/>
          <p:nvPr/>
        </p:nvSpPr>
        <p:spPr>
          <a:xfrm>
            <a:off x="694943" y="4730496"/>
            <a:ext cx="1024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遇到的问题，域间生成</a:t>
            </a:r>
            <a:r>
              <a:rPr kumimoji="1" lang="en-US" altLang="zh-CN" dirty="0"/>
              <a:t>MSTI0</a:t>
            </a:r>
            <a:r>
              <a:rPr kumimoji="1" lang="zh-CN" altLang="en-US" dirty="0"/>
              <a:t>时，域间端口总会转发到其他的桥上，出现环路问题，目前想法是域间</a:t>
            </a:r>
            <a:r>
              <a:rPr kumimoji="1" lang="en-US" altLang="zh-CN" dirty="0"/>
              <a:t>MSTI0</a:t>
            </a:r>
            <a:r>
              <a:rPr kumimoji="1" lang="zh-CN" altLang="en-US" dirty="0"/>
              <a:t>生成时断开域</a:t>
            </a:r>
            <a:r>
              <a:rPr kumimoji="1" lang="en-US" altLang="zh-CN" dirty="0"/>
              <a:t>-</a:t>
            </a:r>
            <a:r>
              <a:rPr kumimoji="1" lang="zh-CN" altLang="en-US" dirty="0"/>
              <a:t>域间的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，相当于隔离各个域完成不同域的</a:t>
            </a:r>
            <a:r>
              <a:rPr kumimoji="1" lang="en-US" altLang="zh-CN" dirty="0"/>
              <a:t>MSTI0</a:t>
            </a:r>
            <a:r>
              <a:rPr kumimoji="1"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20771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83E82-780C-161C-0056-5F17A6D7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0C9F5-A3F3-B86C-1838-F16124BD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8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53F09-E478-45C9-8843-39F85616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CD3E1-0035-BB70-4945-67BA8FD4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6933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{DC8D58A3-E0DB-5F47-B31D-0E0656039CE1}tf10001060</Template>
  <TotalTime>156</TotalTime>
  <Words>149</Words>
  <Application>Microsoft Macintosh PowerPoint</Application>
  <PresentationFormat>宽屏</PresentationFormat>
  <Paragraphs>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Trebuchet MS</vt:lpstr>
      <vt:lpstr>Wingdings 3</vt:lpstr>
      <vt:lpstr>平面</vt:lpstr>
      <vt:lpstr>叶文—毕业设计截止3.4情况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叶文—毕业设计截止2.20情况</dc:title>
  <dc:creator>Microsoft Office User</dc:creator>
  <cp:lastModifiedBy>Microsoft Office User</cp:lastModifiedBy>
  <cp:revision>5</cp:revision>
  <dcterms:created xsi:type="dcterms:W3CDTF">2023-02-20T09:08:34Z</dcterms:created>
  <dcterms:modified xsi:type="dcterms:W3CDTF">2023-03-11T05:37:45Z</dcterms:modified>
</cp:coreProperties>
</file>