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48C0D-D3EC-1140-B5BE-186458743FEF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C0624-63AF-6C43-92E9-B9AF523B1E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07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61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9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17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24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711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3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52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54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15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3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6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23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21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9B99-684C-4D4C-9986-4733469ED72C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1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852D-022C-730B-3911-87DB0A538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518" y="2040365"/>
            <a:ext cx="9080723" cy="1646302"/>
          </a:xfrm>
        </p:spPr>
        <p:txBody>
          <a:bodyPr/>
          <a:lstStyle/>
          <a:p>
            <a:r>
              <a:rPr kumimoji="1" lang="zh-CN" altLang="en-US" dirty="0"/>
              <a:t>叶文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毕业设计截止</a:t>
            </a:r>
            <a:r>
              <a:rPr kumimoji="1" lang="en-US" altLang="zh-CN" dirty="0"/>
              <a:t>3.4</a:t>
            </a:r>
            <a:r>
              <a:rPr kumimoji="1" lang="zh-CN" altLang="en-US" dirty="0"/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46602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C2FB66-D79E-859D-E551-21532549DBE6}"/>
              </a:ext>
            </a:extLst>
          </p:cNvPr>
          <p:cNvSpPr txBox="1"/>
          <p:nvPr/>
        </p:nvSpPr>
        <p:spPr>
          <a:xfrm>
            <a:off x="192505" y="25266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截止到目前已做：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2A2ED-36EF-3215-929E-5602ED0AB4B4}"/>
              </a:ext>
            </a:extLst>
          </p:cNvPr>
          <p:cNvSpPr txBox="1"/>
          <p:nvPr/>
        </p:nvSpPr>
        <p:spPr>
          <a:xfrm>
            <a:off x="616952" y="1371600"/>
            <a:ext cx="784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400" dirty="0"/>
              <a:t>已完成</a:t>
            </a:r>
            <a:r>
              <a:rPr kumimoji="1" lang="en-US" altLang="zh-CN" sz="2400" dirty="0"/>
              <a:t>STP</a:t>
            </a:r>
            <a:r>
              <a:rPr kumimoji="1" lang="zh-CN" altLang="en-US" sz="2400" dirty="0"/>
              <a:t>算法的编写，正在编写文件输入网络拓扑和</a:t>
            </a:r>
            <a:r>
              <a:rPr kumimoji="1" lang="en-US" altLang="zh-CN" sz="2400" dirty="0"/>
              <a:t>GUI</a:t>
            </a:r>
            <a:r>
              <a:rPr kumimoji="1" lang="zh-CN" altLang="en-US" sz="2400" dirty="0"/>
              <a:t>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02A816-50C2-6129-7044-B158D821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25" y="2876364"/>
            <a:ext cx="6362245" cy="20574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7AAA85-6184-CD8B-A523-D128050D9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23" t="19504" r="25798" b="24428"/>
          <a:stretch/>
        </p:blipFill>
        <p:spPr>
          <a:xfrm>
            <a:off x="445168" y="3116179"/>
            <a:ext cx="4211053" cy="30439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C5C1DF-0A4A-6166-EE65-6595C37C8C80}"/>
              </a:ext>
            </a:extLst>
          </p:cNvPr>
          <p:cNvSpPr txBox="1"/>
          <p:nvPr/>
        </p:nvSpPr>
        <p:spPr>
          <a:xfrm>
            <a:off x="100172" y="28763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仿真例子拓扑图：</a:t>
            </a:r>
          </a:p>
        </p:txBody>
      </p:sp>
    </p:spTree>
    <p:extLst>
      <p:ext uri="{BB962C8B-B14F-4D97-AF65-F5344CB8AC3E}">
        <p14:creationId xmlns:p14="http://schemas.microsoft.com/office/powerpoint/2010/main" val="23061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F448E-CD4D-A3ED-7BE6-E59D87D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算法过程：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99005A-5DC7-0BE1-1944-F6D7A599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6" y="1596524"/>
            <a:ext cx="6032500" cy="1739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24BFE8-7C99-3D55-2D4E-24CFAFE8434F}"/>
              </a:ext>
            </a:extLst>
          </p:cNvPr>
          <p:cNvSpPr txBox="1"/>
          <p:nvPr/>
        </p:nvSpPr>
        <p:spPr>
          <a:xfrm>
            <a:off x="7267074" y="1792705"/>
            <a:ext cx="39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定义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类存储端口号，</a:t>
            </a:r>
            <a:r>
              <a:rPr kumimoji="1" lang="en-US" altLang="zh-CN" dirty="0"/>
              <a:t>BID</a:t>
            </a:r>
            <a:r>
              <a:rPr kumimoji="1" lang="zh-CN" altLang="en-US" dirty="0"/>
              <a:t>，用于绑定</a:t>
            </a:r>
            <a:r>
              <a:rPr kumimoji="1" lang="en-US" altLang="zh-CN" dirty="0" err="1"/>
              <a:t>networkx</a:t>
            </a:r>
            <a:r>
              <a:rPr kumimoji="1" lang="zh-CN" altLang="en-US" dirty="0"/>
              <a:t>端口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787AFB-1B80-7C86-87B1-4E8610DEC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45" y="4141537"/>
            <a:ext cx="7772400" cy="18908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29EB8F-E153-AF7C-9E1D-B1397299CF3E}"/>
              </a:ext>
            </a:extLst>
          </p:cNvPr>
          <p:cNvSpPr txBox="1"/>
          <p:nvPr/>
        </p:nvSpPr>
        <p:spPr>
          <a:xfrm>
            <a:off x="8193505" y="4259179"/>
            <a:ext cx="385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节点添加，定义</a:t>
            </a:r>
            <a:r>
              <a:rPr kumimoji="1" lang="en-US" altLang="zh-CN" dirty="0"/>
              <a:t>BID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SBID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PID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SPID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PORT_status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95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73A823-0861-0A54-3602-501311B41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68" y="343819"/>
            <a:ext cx="5230132" cy="415008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5EB6E3-FE5E-048B-E7AB-883C8DDF52DE}"/>
              </a:ext>
            </a:extLst>
          </p:cNvPr>
          <p:cNvSpPr txBox="1"/>
          <p:nvPr/>
        </p:nvSpPr>
        <p:spPr>
          <a:xfrm>
            <a:off x="6096000" y="637674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根桥选举与配置</a:t>
            </a:r>
            <a:r>
              <a:rPr kumimoji="1" lang="en-US" altLang="zh-CN" dirty="0"/>
              <a:t>BPDU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90D858-B356-196D-4CA6-D0EEDE74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17" y="1218498"/>
            <a:ext cx="6169610" cy="22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58680C-1B18-F8E7-8A70-128B2C259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73" y="228906"/>
            <a:ext cx="6541085" cy="25057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F54520-467A-85E0-2C34-197519319F73}"/>
              </a:ext>
            </a:extLst>
          </p:cNvPr>
          <p:cNvSpPr txBox="1"/>
          <p:nvPr/>
        </p:nvSpPr>
        <p:spPr>
          <a:xfrm>
            <a:off x="7652084" y="565484"/>
            <a:ext cx="2601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Rpc</a:t>
            </a:r>
            <a:r>
              <a:rPr kumimoji="1" lang="zh-CN" altLang="en-US" dirty="0"/>
              <a:t>：计算跟路径开销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Path</a:t>
            </a:r>
            <a:r>
              <a:rPr kumimoji="1" lang="zh-CN" altLang="en-US" dirty="0"/>
              <a:t>：计算最优路径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Find_bid</a:t>
            </a:r>
            <a:r>
              <a:rPr kumimoji="1" lang="en-US" altLang="zh-CN" dirty="0"/>
              <a:t>:</a:t>
            </a:r>
            <a:r>
              <a:rPr kumimoji="1" lang="zh-CN" altLang="en-US" dirty="0"/>
              <a:t> 寻找</a:t>
            </a:r>
            <a:r>
              <a:rPr kumimoji="1" lang="en-US" altLang="zh-CN" dirty="0" err="1"/>
              <a:t>sbid,spid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25F9F1-41C6-F918-6634-2C065BD9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52" y="2587630"/>
            <a:ext cx="5455248" cy="42703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3AB4396-D184-0485-C32B-60D23161AB0A}"/>
              </a:ext>
            </a:extLst>
          </p:cNvPr>
          <p:cNvSpPr txBox="1"/>
          <p:nvPr/>
        </p:nvSpPr>
        <p:spPr>
          <a:xfrm>
            <a:off x="6460958" y="2899610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更新</a:t>
            </a:r>
            <a:r>
              <a:rPr kumimoji="1" lang="en-US" altLang="zh-CN" dirty="0"/>
              <a:t>BPDU</a:t>
            </a:r>
            <a:r>
              <a:rPr kumimoji="1" lang="zh-CN" altLang="en-US" dirty="0"/>
              <a:t>，完成后续计算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232FA63-FFA8-A34E-4E6E-5738D82A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36055"/>
            <a:ext cx="5756001" cy="1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FDFB6A-8063-4EA9-D4A0-6F31DC2B4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74" y="343820"/>
            <a:ext cx="6444299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C4264D-B9A8-DDC1-8F84-1F1153206104}"/>
              </a:ext>
            </a:extLst>
          </p:cNvPr>
          <p:cNvSpPr txBox="1"/>
          <p:nvPr/>
        </p:nvSpPr>
        <p:spPr>
          <a:xfrm>
            <a:off x="6966284" y="125128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选举</a:t>
            </a:r>
            <a:r>
              <a:rPr kumimoji="1" lang="en-US" altLang="zh-CN" dirty="0" err="1"/>
              <a:t>RootPort</a:t>
            </a:r>
            <a:r>
              <a:rPr kumimoji="1" lang="zh-CN" altLang="en-US" dirty="0"/>
              <a:t>：根据</a:t>
            </a:r>
            <a:r>
              <a:rPr kumimoji="1" lang="en-US" altLang="zh-CN" dirty="0"/>
              <a:t>RPC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SBID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SPID</a:t>
            </a:r>
            <a:r>
              <a:rPr kumimoji="1" lang="zh-CN" altLang="en-US" dirty="0"/>
              <a:t>选举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F6E791-A760-83D0-36D6-B5D84D2FC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092" y="4658269"/>
            <a:ext cx="5349023" cy="14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4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6F250C-F79F-37BE-A078-02181FBB7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08" y="295693"/>
            <a:ext cx="5674492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EDBC4F-5DCF-C44F-A834-D057EB2A622F}"/>
              </a:ext>
            </a:extLst>
          </p:cNvPr>
          <p:cNvSpPr txBox="1"/>
          <p:nvPr/>
        </p:nvSpPr>
        <p:spPr>
          <a:xfrm>
            <a:off x="6460958" y="745958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选举指定端口：根据对端网络的</a:t>
            </a:r>
            <a:r>
              <a:rPr kumimoji="1" lang="en-US" altLang="zh-CN" dirty="0"/>
              <a:t>RPC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SPID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SBID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B64561-345C-0B96-0213-3EE795A14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05" y="4499216"/>
            <a:ext cx="7772400" cy="17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8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3E8838-65C5-1A1C-DE1D-70B94F3C8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61" y="305009"/>
            <a:ext cx="7543800" cy="32131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56C5DA-0DBE-7270-5DA5-676A1A43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84" y="3974766"/>
            <a:ext cx="7772400" cy="22750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9F56FA-E72D-F955-5C3C-9844EEBC3EFC}"/>
              </a:ext>
            </a:extLst>
          </p:cNvPr>
          <p:cNvSpPr txBox="1"/>
          <p:nvPr/>
        </p:nvSpPr>
        <p:spPr>
          <a:xfrm>
            <a:off x="8169442" y="986589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选举备用堵塞端口</a:t>
            </a:r>
            <a:r>
              <a:rPr kumimoji="1" lang="en-US" altLang="zh-CN" dirty="0"/>
              <a:t>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29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43EC7-F0F3-5B92-45D7-D2AC3A5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238"/>
            <a:ext cx="8596668" cy="1320800"/>
          </a:xfrm>
        </p:spPr>
        <p:txBody>
          <a:bodyPr/>
          <a:lstStyle/>
          <a:p>
            <a:r>
              <a:rPr kumimoji="1" lang="zh-CN" altLang="en-US" dirty="0"/>
              <a:t>下周计划：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3D7029-8CC0-3D01-A203-EC9AD552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94" y="2487863"/>
            <a:ext cx="5157479" cy="3844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057F35-6C43-3225-7B89-3D085A80A368}"/>
              </a:ext>
            </a:extLst>
          </p:cNvPr>
          <p:cNvSpPr txBox="1"/>
          <p:nvPr/>
        </p:nvSpPr>
        <p:spPr>
          <a:xfrm>
            <a:off x="1503947" y="1167063"/>
            <a:ext cx="5838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更改代码，添加文件读取，</a:t>
            </a:r>
            <a:r>
              <a:rPr kumimoji="1" lang="en-US" altLang="zh-CN" dirty="0"/>
              <a:t>GUI</a:t>
            </a:r>
            <a:r>
              <a:rPr kumimoji="1" lang="zh-CN" altLang="en-US" dirty="0"/>
              <a:t>界面（界面参考如下）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修改代码，添加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 ，来连接</a:t>
            </a:r>
            <a:r>
              <a:rPr kumimoji="1" lang="en-US" altLang="zh-CN" dirty="0"/>
              <a:t>Port</a:t>
            </a:r>
            <a:r>
              <a:rPr kumimoji="1" lang="zh-CN" altLang="en-US" dirty="0"/>
              <a:t>，便于画图</a:t>
            </a:r>
            <a:endParaRPr kumimoji="1" lang="en-US" altLang="zh-CN" dirty="0"/>
          </a:p>
          <a:p>
            <a:r>
              <a:rPr kumimoji="1" lang="en-US" altLang="zh-CN" dirty="0"/>
              <a:t>3.MSTP</a:t>
            </a:r>
            <a:r>
              <a:rPr kumimoji="1"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6149586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{DC8D58A3-E0DB-5F47-B31D-0E0656039CE1}tf10001060</Template>
  <TotalTime>147</TotalTime>
  <Words>167</Words>
  <Application>Microsoft Macintosh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Trebuchet MS</vt:lpstr>
      <vt:lpstr>Wingdings 3</vt:lpstr>
      <vt:lpstr>平面</vt:lpstr>
      <vt:lpstr>叶文—毕业设计截止3.4情况</vt:lpstr>
      <vt:lpstr>PowerPoint 演示文稿</vt:lpstr>
      <vt:lpstr>算法过程：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下周计划：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叶文—毕业设计截止2.20情况</dc:title>
  <dc:creator>Microsoft Office User</dc:creator>
  <cp:lastModifiedBy>Microsoft Office User</cp:lastModifiedBy>
  <cp:revision>3</cp:revision>
  <dcterms:created xsi:type="dcterms:W3CDTF">2023-02-20T09:08:34Z</dcterms:created>
  <dcterms:modified xsi:type="dcterms:W3CDTF">2023-03-04T06:49:37Z</dcterms:modified>
</cp:coreProperties>
</file>