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48C0D-D3EC-1140-B5BE-186458743FEF}" type="datetimeFigureOut">
              <a:rPr kumimoji="1" lang="zh-CN" altLang="en-US" smtClean="0"/>
              <a:t>2023/5/12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C0624-63AF-6C43-92E9-B9AF523B1E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7074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2023/5/12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461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2023/5/12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992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2023/5/12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4981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2023/5/12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6176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2023/5/12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1248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2023/5/12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4711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2023/5/12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3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2023/5/12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852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2023/5/12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054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2023/5/12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515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2023/5/12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19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2023/5/12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5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2023/5/12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436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2023/5/12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36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2023/5/12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23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2023/5/12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0219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C9B99-684C-4D4C-9986-4733469ED72C}" type="datetimeFigureOut">
              <a:rPr kumimoji="1" lang="zh-CN" altLang="en-US" smtClean="0"/>
              <a:t>2023/5/12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615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7852D-022C-730B-3911-87DB0A538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7518" y="2040365"/>
            <a:ext cx="9080723" cy="1646302"/>
          </a:xfrm>
        </p:spPr>
        <p:txBody>
          <a:bodyPr/>
          <a:lstStyle/>
          <a:p>
            <a:r>
              <a:rPr kumimoji="1" lang="zh-CN" altLang="en-US" dirty="0"/>
              <a:t>叶文</a:t>
            </a:r>
            <a:r>
              <a:rPr kumimoji="1" lang="en-US" altLang="zh-CN" dirty="0"/>
              <a:t>—</a:t>
            </a:r>
            <a:r>
              <a:rPr kumimoji="1" lang="zh-CN" altLang="en-US" dirty="0"/>
              <a:t>毕业设计截止</a:t>
            </a:r>
            <a:r>
              <a:rPr kumimoji="1" lang="en-US" altLang="zh-CN" dirty="0"/>
              <a:t>5.12</a:t>
            </a:r>
            <a:r>
              <a:rPr kumimoji="1" lang="zh-CN" altLang="en-US" dirty="0"/>
              <a:t>情况</a:t>
            </a:r>
          </a:p>
        </p:txBody>
      </p:sp>
    </p:spTree>
    <p:extLst>
      <p:ext uri="{BB962C8B-B14F-4D97-AF65-F5344CB8AC3E}">
        <p14:creationId xmlns:p14="http://schemas.microsoft.com/office/powerpoint/2010/main" val="466020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DF60452-5EBC-3D22-526F-62546717B198}"/>
              </a:ext>
            </a:extLst>
          </p:cNvPr>
          <p:cNvSpPr txBox="1"/>
          <p:nvPr/>
        </p:nvSpPr>
        <p:spPr>
          <a:xfrm>
            <a:off x="344385" y="178130"/>
            <a:ext cx="719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代码结构：主要分为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个模块：</a:t>
            </a:r>
            <a:r>
              <a:rPr kumimoji="1" lang="en-US" altLang="zh-CN" dirty="0"/>
              <a:t>1.STP</a:t>
            </a:r>
            <a:r>
              <a:rPr kumimoji="1" lang="zh-CN" altLang="en-US" dirty="0"/>
              <a:t>模块 </a:t>
            </a:r>
            <a:r>
              <a:rPr kumimoji="1" lang="en-US" altLang="zh-CN" dirty="0"/>
              <a:t>2.MSTP</a:t>
            </a:r>
            <a:r>
              <a:rPr kumimoji="1" lang="zh-CN" altLang="en-US" dirty="0"/>
              <a:t>模块 </a:t>
            </a:r>
            <a:r>
              <a:rPr kumimoji="1" lang="en-US" altLang="zh-CN" dirty="0"/>
              <a:t>3.GUI</a:t>
            </a:r>
            <a:r>
              <a:rPr kumimoji="1" lang="zh-CN" altLang="en-US" dirty="0"/>
              <a:t>界面算法</a:t>
            </a:r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C02378-58D9-F6C4-1353-91CE9599A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85" y="813295"/>
            <a:ext cx="3632200" cy="11938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7AB3B34-7300-790F-E338-2290498A10E0}"/>
              </a:ext>
            </a:extLst>
          </p:cNvPr>
          <p:cNvSpPr txBox="1"/>
          <p:nvPr/>
        </p:nvSpPr>
        <p:spPr>
          <a:xfrm>
            <a:off x="344385" y="2793647"/>
            <a:ext cx="115050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其中</a:t>
            </a:r>
            <a:r>
              <a:rPr kumimoji="1" lang="en-US" altLang="zh-CN" dirty="0"/>
              <a:t>STP/MSTP</a:t>
            </a:r>
            <a:r>
              <a:rPr kumimoji="1" lang="zh-CN" altLang="en-US" dirty="0"/>
              <a:t>模块中会完成端口角色的选取，进行</a:t>
            </a:r>
            <a:r>
              <a:rPr kumimoji="1" lang="en-US" altLang="zh-CN" dirty="0"/>
              <a:t>STP/MSTP</a:t>
            </a:r>
            <a:r>
              <a:rPr kumimoji="1" lang="zh-CN" altLang="en-US" dirty="0"/>
              <a:t>算法并跑出结果</a:t>
            </a:r>
            <a:endParaRPr kumimoji="1" lang="en-US" altLang="zh-CN" dirty="0"/>
          </a:p>
          <a:p>
            <a:r>
              <a:rPr kumimoji="1" lang="en-US" altLang="zh-CN" dirty="0"/>
              <a:t>STP</a:t>
            </a:r>
            <a:r>
              <a:rPr kumimoji="1" lang="zh-CN" altLang="en-US" dirty="0"/>
              <a:t>中选举出生成树后会进行</a:t>
            </a:r>
            <a:r>
              <a:rPr kumimoji="1" lang="en-US" altLang="zh-CN" dirty="0"/>
              <a:t>MAC</a:t>
            </a:r>
            <a:r>
              <a:rPr kumimoji="1" lang="zh-CN" altLang="en-US" dirty="0"/>
              <a:t>表的生成过程</a:t>
            </a:r>
            <a:endParaRPr kumimoji="1" lang="en-US" altLang="zh-CN" dirty="0"/>
          </a:p>
          <a:p>
            <a:r>
              <a:rPr kumimoji="1" lang="en-US" altLang="zh-CN" dirty="0"/>
              <a:t>MSTP</a:t>
            </a:r>
            <a:r>
              <a:rPr kumimoji="1" lang="zh-CN" altLang="en-US" dirty="0"/>
              <a:t>选举</a:t>
            </a:r>
            <a:r>
              <a:rPr kumimoji="1" lang="en-US" altLang="zh-CN" dirty="0"/>
              <a:t>CIST</a:t>
            </a:r>
            <a:r>
              <a:rPr kumimoji="1" lang="zh-CN" altLang="en-US" dirty="0"/>
              <a:t>及域内多棵树后首先针对</a:t>
            </a:r>
            <a:r>
              <a:rPr kumimoji="1" lang="en-US" altLang="zh-CN" dirty="0"/>
              <a:t>CIST</a:t>
            </a:r>
            <a:r>
              <a:rPr kumimoji="1" lang="zh-CN" altLang="en-US" dirty="0"/>
              <a:t>完成</a:t>
            </a:r>
            <a:r>
              <a:rPr kumimoji="1" lang="en-US" altLang="zh-CN" dirty="0"/>
              <a:t>MAC</a:t>
            </a:r>
            <a:r>
              <a:rPr kumimoji="1" lang="zh-CN" altLang="en-US" dirty="0"/>
              <a:t>表的生成，之后对于域内的</a:t>
            </a:r>
            <a:r>
              <a:rPr kumimoji="1" lang="en-US" altLang="zh-CN" dirty="0"/>
              <a:t>MSTI</a:t>
            </a:r>
            <a:r>
              <a:rPr kumimoji="1" lang="zh-CN" altLang="en-US" dirty="0"/>
              <a:t>完成单独的</a:t>
            </a:r>
            <a:r>
              <a:rPr kumimoji="1" lang="en-US" altLang="zh-CN" dirty="0"/>
              <a:t>MAC</a:t>
            </a:r>
            <a:r>
              <a:rPr kumimoji="1" lang="zh-CN" altLang="en-US" dirty="0"/>
              <a:t>表生成过程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B5E7D4E-70E9-C45D-D042-8A040933E0BF}"/>
              </a:ext>
            </a:extLst>
          </p:cNvPr>
          <p:cNvSpPr txBox="1"/>
          <p:nvPr/>
        </p:nvSpPr>
        <p:spPr>
          <a:xfrm>
            <a:off x="391886" y="2315688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STP/MSTP</a:t>
            </a:r>
            <a:r>
              <a:rPr kumimoji="1" lang="zh-CN" altLang="en-US" dirty="0"/>
              <a:t>模块工程简介：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DFF647F-BF8F-2625-BD58-485475331621}"/>
              </a:ext>
            </a:extLst>
          </p:cNvPr>
          <p:cNvSpPr txBox="1"/>
          <p:nvPr/>
        </p:nvSpPr>
        <p:spPr>
          <a:xfrm>
            <a:off x="344385" y="4016971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GUI</a:t>
            </a:r>
            <a:r>
              <a:rPr kumimoji="1" lang="zh-CN" altLang="en-US" dirty="0"/>
              <a:t>算法：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329777D-5853-9099-3103-E5AED9D64284}"/>
              </a:ext>
            </a:extLst>
          </p:cNvPr>
          <p:cNvSpPr txBox="1"/>
          <p:nvPr/>
        </p:nvSpPr>
        <p:spPr>
          <a:xfrm>
            <a:off x="771896" y="4583875"/>
            <a:ext cx="11229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用</a:t>
            </a:r>
            <a:r>
              <a:rPr kumimoji="1" lang="en-US" altLang="zh-CN" dirty="0" err="1"/>
              <a:t>Qtdesigner</a:t>
            </a:r>
            <a:r>
              <a:rPr kumimoji="1" lang="zh-CN" altLang="en-US" dirty="0"/>
              <a:t>设计多级页面，并设置信号及槽函数，通过槽函数完成拓扑预处理数据生成，并通过子进程完成</a:t>
            </a:r>
            <a:endParaRPr kumimoji="1" lang="en-US" altLang="zh-CN" dirty="0"/>
          </a:p>
          <a:p>
            <a:r>
              <a:rPr kumimoji="1" lang="en-US" altLang="zh-CN" dirty="0"/>
              <a:t>STP/MSTP</a:t>
            </a:r>
            <a:r>
              <a:rPr kumimoji="1" lang="zh-CN" altLang="en-US" dirty="0"/>
              <a:t>运行，最终结果可以通过详细来获得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81F409A-9FA6-539B-119F-C9B401C61AC7}"/>
              </a:ext>
            </a:extLst>
          </p:cNvPr>
          <p:cNvSpPr txBox="1"/>
          <p:nvPr/>
        </p:nvSpPr>
        <p:spPr>
          <a:xfrm>
            <a:off x="712519" y="5973288"/>
            <a:ext cx="929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其中</a:t>
            </a:r>
            <a:r>
              <a:rPr kumimoji="1" lang="en-US" altLang="zh-CN" dirty="0"/>
              <a:t>STP</a:t>
            </a:r>
            <a:r>
              <a:rPr kumimoji="1" lang="zh-CN" altLang="en-US" dirty="0"/>
              <a:t>算法</a:t>
            </a:r>
            <a:r>
              <a:rPr kumimoji="1" lang="en-US" altLang="zh-CN" dirty="0"/>
              <a:t>500</a:t>
            </a:r>
            <a:r>
              <a:rPr kumimoji="1" lang="zh-CN" altLang="en-US" dirty="0"/>
              <a:t>行左右，</a:t>
            </a:r>
            <a:r>
              <a:rPr kumimoji="1" lang="en-US" altLang="zh-CN" dirty="0"/>
              <a:t>MSTP</a:t>
            </a:r>
            <a:r>
              <a:rPr kumimoji="1" lang="zh-CN" altLang="en-US" dirty="0"/>
              <a:t>算法</a:t>
            </a:r>
            <a:r>
              <a:rPr kumimoji="1" lang="en-US" altLang="zh-CN" dirty="0"/>
              <a:t>1500</a:t>
            </a:r>
            <a:r>
              <a:rPr kumimoji="1" lang="zh-CN" altLang="en-US" dirty="0"/>
              <a:t>行左右，</a:t>
            </a:r>
            <a:r>
              <a:rPr kumimoji="1" lang="en-US" altLang="zh-CN" dirty="0"/>
              <a:t>GUI</a:t>
            </a:r>
            <a:r>
              <a:rPr kumimoji="1" lang="zh-CN" altLang="en-US" dirty="0"/>
              <a:t>算法</a:t>
            </a:r>
            <a:r>
              <a:rPr kumimoji="1" lang="en-US" altLang="zh-CN" dirty="0"/>
              <a:t>1000</a:t>
            </a:r>
            <a:r>
              <a:rPr kumimoji="1" lang="zh-CN" altLang="en-US" dirty="0"/>
              <a:t>行左右，总计</a:t>
            </a:r>
            <a:r>
              <a:rPr kumimoji="1" lang="en-US" altLang="zh-CN" dirty="0"/>
              <a:t>3000</a:t>
            </a:r>
            <a:r>
              <a:rPr kumimoji="1" lang="zh-CN" altLang="en-US" dirty="0"/>
              <a:t>行代码量</a:t>
            </a:r>
          </a:p>
        </p:txBody>
      </p:sp>
    </p:spTree>
    <p:extLst>
      <p:ext uri="{BB962C8B-B14F-4D97-AF65-F5344CB8AC3E}">
        <p14:creationId xmlns:p14="http://schemas.microsoft.com/office/powerpoint/2010/main" val="97486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68E3F3F-C0C6-6086-1883-AA39DE197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62" y="1895979"/>
            <a:ext cx="5147138" cy="306604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0FF2EDE-581C-9E81-CAFB-42F7333E2FA0}"/>
              </a:ext>
            </a:extLst>
          </p:cNvPr>
          <p:cNvSpPr txBox="1"/>
          <p:nvPr/>
        </p:nvSpPr>
        <p:spPr>
          <a:xfrm>
            <a:off x="712519" y="653143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首页提供路径输入及表格自行输入：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9D4419A-26C4-08C0-8D7D-30FFD9B77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064" y="1895979"/>
            <a:ext cx="5329867" cy="321629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8285533-4D81-98A5-0D27-B6BFFA83C1A6}"/>
              </a:ext>
            </a:extLst>
          </p:cNvPr>
          <p:cNvSpPr txBox="1"/>
          <p:nvPr/>
        </p:nvSpPr>
        <p:spPr>
          <a:xfrm>
            <a:off x="837874" y="5650859"/>
            <a:ext cx="42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点击输入完成或者</a:t>
            </a:r>
            <a:r>
              <a:rPr kumimoji="1" lang="en-US" altLang="zh-CN" dirty="0"/>
              <a:t>STP/MSTP</a:t>
            </a:r>
            <a:r>
              <a:rPr kumimoji="1" lang="zh-CN" altLang="en-US" dirty="0"/>
              <a:t>会运行程序</a:t>
            </a:r>
          </a:p>
        </p:txBody>
      </p:sp>
    </p:spTree>
    <p:extLst>
      <p:ext uri="{BB962C8B-B14F-4D97-AF65-F5344CB8AC3E}">
        <p14:creationId xmlns:p14="http://schemas.microsoft.com/office/powerpoint/2010/main" val="23405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FC5B8220-8F1B-D60C-E4CB-F05EA640D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" y="934747"/>
            <a:ext cx="5902473" cy="416230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A77FF8A-0F44-F564-0B92-481898EFA4B7}"/>
              </a:ext>
            </a:extLst>
          </p:cNvPr>
          <p:cNvSpPr txBox="1"/>
          <p:nvPr/>
        </p:nvSpPr>
        <p:spPr>
          <a:xfrm>
            <a:off x="475013" y="176934"/>
            <a:ext cx="861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运行后在二级页面会分为</a:t>
            </a:r>
            <a:r>
              <a:rPr kumimoji="1" lang="en-US" altLang="zh-CN" dirty="0"/>
              <a:t>3</a:t>
            </a:r>
            <a:r>
              <a:rPr kumimoji="1" lang="zh-CN" altLang="en-US" dirty="0"/>
              <a:t>部分打印转发表或者链路状态及端口角色及选举中日志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05DAEC4-05DB-C250-9F31-2C8612F10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43148"/>
            <a:ext cx="5840980" cy="434550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9BDEEF9-A78D-50F5-FC3E-2B3C8B9BD064}"/>
              </a:ext>
            </a:extLst>
          </p:cNvPr>
          <p:cNvSpPr txBox="1"/>
          <p:nvPr/>
        </p:nvSpPr>
        <p:spPr>
          <a:xfrm>
            <a:off x="688769" y="5645520"/>
            <a:ext cx="722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可以在</a:t>
            </a:r>
            <a:r>
              <a:rPr kumimoji="1" lang="en-US" altLang="zh-CN" dirty="0"/>
              <a:t>3</a:t>
            </a:r>
            <a:r>
              <a:rPr kumimoji="1" lang="zh-CN" altLang="en-US" dirty="0"/>
              <a:t>种不同的框中分别查看选举角色，选举</a:t>
            </a:r>
            <a:r>
              <a:rPr kumimoji="1" lang="en-US" altLang="zh-CN" dirty="0"/>
              <a:t>MAC</a:t>
            </a:r>
            <a:r>
              <a:rPr kumimoji="1" lang="zh-CN" altLang="en-US" dirty="0"/>
              <a:t>表及日志的结果</a:t>
            </a:r>
          </a:p>
        </p:txBody>
      </p:sp>
    </p:spTree>
    <p:extLst>
      <p:ext uri="{BB962C8B-B14F-4D97-AF65-F5344CB8AC3E}">
        <p14:creationId xmlns:p14="http://schemas.microsoft.com/office/powerpoint/2010/main" val="1207718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286383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{DC8D58A3-E0DB-5F47-B31D-0E0656039CE1}tf10001060</Template>
  <TotalTime>182</TotalTime>
  <Words>232</Words>
  <Application>Microsoft Macintosh PowerPoint</Application>
  <PresentationFormat>宽屏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Arial</vt:lpstr>
      <vt:lpstr>Trebuchet MS</vt:lpstr>
      <vt:lpstr>Wingdings 3</vt:lpstr>
      <vt:lpstr>平面</vt:lpstr>
      <vt:lpstr>叶文—毕业设计截止5.12情况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叶文—毕业设计截止2.20情况</dc:title>
  <dc:creator>Microsoft Office User</dc:creator>
  <cp:lastModifiedBy>Microsoft Office User</cp:lastModifiedBy>
  <cp:revision>7</cp:revision>
  <dcterms:created xsi:type="dcterms:W3CDTF">2023-02-20T09:08:34Z</dcterms:created>
  <dcterms:modified xsi:type="dcterms:W3CDTF">2023-05-12T09:04:53Z</dcterms:modified>
</cp:coreProperties>
</file>