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8C0D-D3EC-1140-B5BE-186458743FEF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C0624-63AF-6C43-92E9-B9AF523B1E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0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6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7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5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2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B99-684C-4D4C-9986-4733469ED72C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52D-022C-730B-3911-87DB0A538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8" y="2040365"/>
            <a:ext cx="9080723" cy="1646302"/>
          </a:xfrm>
        </p:spPr>
        <p:txBody>
          <a:bodyPr/>
          <a:lstStyle/>
          <a:p>
            <a:r>
              <a:rPr kumimoji="1" lang="zh-CN" altLang="en-US" dirty="0"/>
              <a:t>叶文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毕业设计截止</a:t>
            </a:r>
            <a:r>
              <a:rPr kumimoji="1" lang="en-US" altLang="zh-CN" dirty="0"/>
              <a:t>4.2</a:t>
            </a:r>
            <a:r>
              <a:rPr kumimoji="1" lang="zh-CN" altLang="en-US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66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C2FB66-D79E-859D-E551-21532549DBE6}"/>
              </a:ext>
            </a:extLst>
          </p:cNvPr>
          <p:cNvSpPr txBox="1"/>
          <p:nvPr/>
        </p:nvSpPr>
        <p:spPr>
          <a:xfrm>
            <a:off x="192505" y="2526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截止到目前已做：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2A2ED-36EF-3215-929E-5602ED0AB4B4}"/>
              </a:ext>
            </a:extLst>
          </p:cNvPr>
          <p:cNvSpPr txBox="1"/>
          <p:nvPr/>
        </p:nvSpPr>
        <p:spPr>
          <a:xfrm>
            <a:off x="616952" y="1371600"/>
            <a:ext cx="784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/>
              <a:t>已经完成</a:t>
            </a:r>
            <a:r>
              <a:rPr kumimoji="1" lang="en-US" altLang="zh-CN" sz="2400" dirty="0"/>
              <a:t>MSTP</a:t>
            </a:r>
            <a:r>
              <a:rPr kumimoji="1" lang="zh-CN" altLang="en-US" sz="2400" dirty="0"/>
              <a:t>域内</a:t>
            </a:r>
            <a:r>
              <a:rPr kumimoji="1" lang="en-US" altLang="zh-CN" sz="2400" dirty="0"/>
              <a:t>CIST</a:t>
            </a:r>
            <a:r>
              <a:rPr kumimoji="1" lang="zh-CN" altLang="en-US" sz="2400" dirty="0"/>
              <a:t>的所有端口选择，包括域间</a:t>
            </a:r>
            <a:r>
              <a:rPr kumimoji="1" lang="en-US" altLang="zh-CN" sz="2400" dirty="0"/>
              <a:t>master</a:t>
            </a:r>
            <a:r>
              <a:rPr kumimoji="1" lang="zh-CN" altLang="en-US" sz="2400" dirty="0"/>
              <a:t>端口，域间</a:t>
            </a:r>
            <a:r>
              <a:rPr kumimoji="1" lang="en-US" altLang="zh-CN" sz="2400" dirty="0"/>
              <a:t>ap</a:t>
            </a:r>
            <a:r>
              <a:rPr kumimoji="1" lang="zh-CN" altLang="en-US" sz="2400" dirty="0"/>
              <a:t>端口等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1D5ECF-2148-3A0E-7848-C323439169FC}"/>
              </a:ext>
            </a:extLst>
          </p:cNvPr>
          <p:cNvSpPr txBox="1"/>
          <p:nvPr/>
        </p:nvSpPr>
        <p:spPr>
          <a:xfrm>
            <a:off x="616952" y="2444369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正在写域内</a:t>
            </a:r>
            <a:r>
              <a:rPr kumimoji="1" lang="en-US" altLang="zh-CN" sz="2400" dirty="0"/>
              <a:t>VLAN</a:t>
            </a:r>
            <a:r>
              <a:rPr kumimoji="1" lang="zh-CN" altLang="en-US" sz="24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3061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863075C-A35B-99BC-5DDF-4025C9DF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35" y="0"/>
            <a:ext cx="4889729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18DD48-1A29-6F63-CC4F-EF7A1D174F88}"/>
              </a:ext>
            </a:extLst>
          </p:cNvPr>
          <p:cNvSpPr txBox="1"/>
          <p:nvPr/>
        </p:nvSpPr>
        <p:spPr>
          <a:xfrm>
            <a:off x="807522" y="8787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截图过程：</a:t>
            </a:r>
          </a:p>
        </p:txBody>
      </p:sp>
    </p:spTree>
    <p:extLst>
      <p:ext uri="{BB962C8B-B14F-4D97-AF65-F5344CB8AC3E}">
        <p14:creationId xmlns:p14="http://schemas.microsoft.com/office/powerpoint/2010/main" val="146695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AA23C-8141-47F2-28EC-9891AC477C5C}"/>
              </a:ext>
            </a:extLst>
          </p:cNvPr>
          <p:cNvSpPr txBox="1"/>
          <p:nvPr/>
        </p:nvSpPr>
        <p:spPr>
          <a:xfrm>
            <a:off x="3409050" y="2220686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后期计划：完成</a:t>
            </a:r>
            <a:r>
              <a:rPr kumimoji="1" lang="en-US" altLang="zh-CN" dirty="0"/>
              <a:t>VLAN</a:t>
            </a:r>
            <a:r>
              <a:rPr kumimoji="1" lang="zh-CN" altLang="en-US" dirty="0"/>
              <a:t>部分后开始写</a:t>
            </a:r>
            <a:r>
              <a:rPr kumimoji="1" lang="en-US" altLang="zh-CN" dirty="0"/>
              <a:t>GUI</a:t>
            </a:r>
            <a:r>
              <a:rPr kumimoji="1" lang="zh-CN" altLang="en-US" dirty="0"/>
              <a:t>拖动界面</a:t>
            </a:r>
          </a:p>
        </p:txBody>
      </p:sp>
    </p:spTree>
    <p:extLst>
      <p:ext uri="{BB962C8B-B14F-4D97-AF65-F5344CB8AC3E}">
        <p14:creationId xmlns:p14="http://schemas.microsoft.com/office/powerpoint/2010/main" val="45748090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{DC8D58A3-E0DB-5F47-B31D-0E0656039CE1}tf10001060</Template>
  <TotalTime>151</TotalTime>
  <Words>59</Words>
  <Application>Microsoft Macintosh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Trebuchet MS</vt:lpstr>
      <vt:lpstr>Wingdings 3</vt:lpstr>
      <vt:lpstr>平面</vt:lpstr>
      <vt:lpstr>叶文—毕业设计截止4.2情况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叶文—毕业设计截止2.20情况</dc:title>
  <dc:creator>Microsoft Office User</dc:creator>
  <cp:lastModifiedBy>Microsoft Office User</cp:lastModifiedBy>
  <cp:revision>4</cp:revision>
  <dcterms:created xsi:type="dcterms:W3CDTF">2023-02-20T09:08:34Z</dcterms:created>
  <dcterms:modified xsi:type="dcterms:W3CDTF">2023-04-02T04:11:12Z</dcterms:modified>
</cp:coreProperties>
</file>