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89" r:id="rId4"/>
    <p:sldId id="290" r:id="rId5"/>
    <p:sldId id="291" r:id="rId6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8B08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22DC1-9BD8-4B4A-AB85-32BC1E2324E1}" v="39" dt="2023-02-22T13:43:41.291"/>
    <p1510:client id="{B9B73E7F-992A-458F-8949-2D7E4C5F235A}" v="51" dt="2023-02-22T11:28:58.8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2" autoAdjust="0"/>
    <p:restoredTop sz="77100" autoAdjust="0"/>
  </p:normalViewPr>
  <p:slideViewPr>
    <p:cSldViewPr>
      <p:cViewPr varScale="1">
        <p:scale>
          <a:sx n="126" d="100"/>
          <a:sy n="126" d="100"/>
        </p:scale>
        <p:origin x="2988" y="114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화자 분리를 하는 파트를 넣어서 제목이 다음과 같이 변경되었습니다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 목표는 음성데이터를 </a:t>
            </a:r>
            <a:r>
              <a:rPr lang="en-US" altLang="ko-KR" dirty="0"/>
              <a:t>text</a:t>
            </a:r>
            <a:r>
              <a:rPr lang="ko-KR" altLang="en-US" dirty="0"/>
              <a:t>로 변환 후 요약문과 키워드를 추출하는 것 입니다</a:t>
            </a:r>
            <a:r>
              <a:rPr lang="en-US" altLang="ko-KR" dirty="0"/>
              <a:t>. </a:t>
            </a:r>
            <a:r>
              <a:rPr lang="ko-KR" altLang="en-US" dirty="0"/>
              <a:t>단 기존 </a:t>
            </a:r>
            <a:r>
              <a:rPr lang="en-US" altLang="ko-KR" dirty="0"/>
              <a:t>STT</a:t>
            </a:r>
            <a:r>
              <a:rPr lang="ko-KR" altLang="en-US" dirty="0"/>
              <a:t>와 차별점을 두기 위해 음성 분리를 사용하여 음성데이터에서 특정 부분에 누가 말하고 있는지 구분하여 텍스트를 변환 후 이를 이용해 요약문과 키워드를 추출하기로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 뉴스에서 아나운서가 발화하는 부분</a:t>
            </a:r>
            <a:r>
              <a:rPr lang="en-US" altLang="ko-KR" dirty="0"/>
              <a:t>, </a:t>
            </a:r>
            <a:r>
              <a:rPr lang="ko-KR" altLang="en-US" dirty="0"/>
              <a:t>기자가 발화하는 부분</a:t>
            </a:r>
            <a:r>
              <a:rPr lang="en-US" altLang="ko-KR" dirty="0"/>
              <a:t>, </a:t>
            </a:r>
            <a:r>
              <a:rPr lang="ko-KR" altLang="en-US" dirty="0"/>
              <a:t>인터뷰 받는 사람이 발화하는 부분 등을 분리는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 목표는 음성데이터를 </a:t>
            </a:r>
            <a:r>
              <a:rPr lang="en-US" altLang="ko-KR" dirty="0"/>
              <a:t>text</a:t>
            </a:r>
            <a:r>
              <a:rPr lang="ko-KR" altLang="en-US" dirty="0"/>
              <a:t>로 변환 후 요약문과 키워드를 추출하는 것 입니다</a:t>
            </a:r>
            <a:r>
              <a:rPr lang="en-US" altLang="ko-KR" dirty="0"/>
              <a:t>. </a:t>
            </a:r>
            <a:r>
              <a:rPr lang="ko-KR" altLang="en-US" dirty="0"/>
              <a:t>단 기존 </a:t>
            </a:r>
            <a:r>
              <a:rPr lang="en-US" altLang="ko-KR" dirty="0"/>
              <a:t>STT</a:t>
            </a:r>
            <a:r>
              <a:rPr lang="ko-KR" altLang="en-US" dirty="0"/>
              <a:t>와 차별점을 두기 위해 음성 분리를 사용하여 음성데이터에서 특정 부분에 누가 말하고 있는지 구분하여 텍스트를 변환 후 이를 이용해 요약문과 키워드를 추출하기로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 뉴스에서 아나운서가 발화하는 부분</a:t>
            </a:r>
            <a:r>
              <a:rPr lang="en-US" altLang="ko-KR" dirty="0"/>
              <a:t>, </a:t>
            </a:r>
            <a:r>
              <a:rPr lang="ko-KR" altLang="en-US" dirty="0"/>
              <a:t>기자가 발화하는 부분</a:t>
            </a:r>
            <a:r>
              <a:rPr lang="en-US" altLang="ko-KR" dirty="0"/>
              <a:t>, </a:t>
            </a:r>
            <a:r>
              <a:rPr lang="ko-KR" altLang="en-US" dirty="0"/>
              <a:t>인터뷰 받는 사람이 발화하는 부분 등을 분리는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7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 목표는 음성데이터를 </a:t>
            </a:r>
            <a:r>
              <a:rPr lang="en-US" altLang="ko-KR" dirty="0"/>
              <a:t>text</a:t>
            </a:r>
            <a:r>
              <a:rPr lang="ko-KR" altLang="en-US" dirty="0"/>
              <a:t>로 변환 후 요약문과 키워드를 추출하는 것 입니다</a:t>
            </a:r>
            <a:r>
              <a:rPr lang="en-US" altLang="ko-KR" dirty="0"/>
              <a:t>. </a:t>
            </a:r>
            <a:r>
              <a:rPr lang="ko-KR" altLang="en-US" dirty="0"/>
              <a:t>단 기존 </a:t>
            </a:r>
            <a:r>
              <a:rPr lang="en-US" altLang="ko-KR" dirty="0"/>
              <a:t>STT</a:t>
            </a:r>
            <a:r>
              <a:rPr lang="ko-KR" altLang="en-US" dirty="0"/>
              <a:t>와 차별점을 두기 위해 음성 분리를 사용하여 음성데이터에서 특정 부분에 누가 말하고 있는지 구분하여 텍스트를 변환 후 이를 이용해 요약문과 키워드를 추출하기로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 뉴스에서 아나운서가 발화하는 부분</a:t>
            </a:r>
            <a:r>
              <a:rPr lang="en-US" altLang="ko-KR" dirty="0"/>
              <a:t>, </a:t>
            </a:r>
            <a:r>
              <a:rPr lang="ko-KR" altLang="en-US" dirty="0"/>
              <a:t>기자가 발화하는 부분</a:t>
            </a:r>
            <a:r>
              <a:rPr lang="en-US" altLang="ko-KR" dirty="0"/>
              <a:t>, </a:t>
            </a:r>
            <a:r>
              <a:rPr lang="ko-KR" altLang="en-US" dirty="0"/>
              <a:t>인터뷰 받는 사람이 발화하는 부분 등을 분리는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7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 프로젝트 목표는 음성데이터를 </a:t>
            </a:r>
            <a:r>
              <a:rPr lang="en-US" altLang="ko-KR" dirty="0"/>
              <a:t>text</a:t>
            </a:r>
            <a:r>
              <a:rPr lang="ko-KR" altLang="en-US" dirty="0"/>
              <a:t>로 변환 후 요약문과 키워드를 추출하는 것 입니다</a:t>
            </a:r>
            <a:r>
              <a:rPr lang="en-US" altLang="ko-KR" dirty="0"/>
              <a:t>. </a:t>
            </a:r>
            <a:r>
              <a:rPr lang="ko-KR" altLang="en-US" dirty="0"/>
              <a:t>단 기존 </a:t>
            </a:r>
            <a:r>
              <a:rPr lang="en-US" altLang="ko-KR" dirty="0"/>
              <a:t>STT</a:t>
            </a:r>
            <a:r>
              <a:rPr lang="ko-KR" altLang="en-US" dirty="0"/>
              <a:t>와 차별점을 두기 위해 음성 분리를 사용하여 음성데이터에서 특정 부분에 누가 말하고 있는지 구분하여 텍스트를 변환 후 이를 이용해 요약문과 키워드를 추출하기로 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들면 뉴스에서 아나운서가 발화하는 부분</a:t>
            </a:r>
            <a:r>
              <a:rPr lang="en-US" altLang="ko-KR" dirty="0"/>
              <a:t>, </a:t>
            </a:r>
            <a:r>
              <a:rPr lang="ko-KR" altLang="en-US" dirty="0"/>
              <a:t>기자가 발화하는 부분</a:t>
            </a:r>
            <a:r>
              <a:rPr lang="en-US" altLang="ko-KR" dirty="0"/>
              <a:t>, </a:t>
            </a:r>
            <a:r>
              <a:rPr lang="ko-KR" altLang="en-US" dirty="0"/>
              <a:t>인터뷰 받는 사람이 발화하는 부분 등을 분리는 것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9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5686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1" dirty="0">
                <a:latin typeface="나눔명조" pitchFamily="18" charset="-127"/>
                <a:ea typeface="나눔명조" pitchFamily="18" charset="-127"/>
              </a:rPr>
              <a:t>화자 분리를 이용한 음성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5865866" y="400255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변경 사항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0610" y="2018654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단순한 화자 분할</a:t>
            </a:r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(speaker </a:t>
            </a:r>
            <a:r>
              <a:rPr lang="en-US" altLang="ko-KR" sz="1800" b="1" spc="100" dirty="0" err="1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diarization</a:t>
            </a:r>
            <a:r>
              <a:rPr lang="en-US" altLang="ko-KR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의 한계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E1B1-1425-4C61-B1D1-A9A910D67372}"/>
              </a:ext>
            </a:extLst>
          </p:cNvPr>
          <p:cNvSpPr txBox="1"/>
          <p:nvPr/>
        </p:nvSpPr>
        <p:spPr>
          <a:xfrm>
            <a:off x="1330752" y="2593339"/>
            <a:ext cx="585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신호가 중복되는 상황에서 대처하지 못함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47927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313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지난주 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추가 사항 </a:t>
            </a:r>
            <a:endParaRPr lang="en-US" altLang="ko-KR" sz="2000" b="0" i="0" dirty="0">
              <a:solidFill>
                <a:srgbClr val="222222"/>
              </a:solidFill>
              <a:effectLst/>
              <a:latin typeface="Noto Sans DemiLight"/>
            </a:endParaRP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9456" y="2026753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6" y="2054137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endParaRPr lang="en-US" altLang="ko-KR" sz="1800" b="1" dirty="0">
              <a:solidFill>
                <a:srgbClr val="5B4058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7F30C-3049-608A-E91E-83FDEC8D66A9}"/>
              </a:ext>
            </a:extLst>
          </p:cNvPr>
          <p:cNvSpPr txBox="1"/>
          <p:nvPr/>
        </p:nvSpPr>
        <p:spPr>
          <a:xfrm>
            <a:off x="1500611" y="2039769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분리</a:t>
            </a:r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(Speaker separation)</a:t>
            </a:r>
            <a:endParaRPr lang="ko-KR" altLang="en-US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E2C0F5-4369-5A13-551F-9FA2126D7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11" y="2626924"/>
            <a:ext cx="5021004" cy="191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7D63FA-3877-E00D-B17D-6448171748F3}"/>
              </a:ext>
            </a:extLst>
          </p:cNvPr>
          <p:cNvSpPr txBox="1"/>
          <p:nvPr/>
        </p:nvSpPr>
        <p:spPr>
          <a:xfrm>
            <a:off x="1501147" y="4733471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VAD </a:t>
            </a:r>
            <a:r>
              <a:rPr lang="ko-KR" altLang="en-US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9BB28-CE3A-9F41-E7E9-82B4E4443DFC}"/>
              </a:ext>
            </a:extLst>
          </p:cNvPr>
          <p:cNvSpPr txBox="1"/>
          <p:nvPr/>
        </p:nvSpPr>
        <p:spPr>
          <a:xfrm>
            <a:off x="1500611" y="5267453"/>
            <a:ext cx="541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신호에서 실제 음성과 묵음을 분간하는 기술</a:t>
            </a:r>
          </a:p>
        </p:txBody>
      </p:sp>
      <p:pic>
        <p:nvPicPr>
          <p:cNvPr id="20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179137A2-625C-D2DC-4589-B8B18D79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44376" y="4733471"/>
            <a:ext cx="356235" cy="396716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E06F04-B0F4-10EA-C7E5-276E10AD7557}"/>
              </a:ext>
            </a:extLst>
          </p:cNvPr>
          <p:cNvSpPr txBox="1"/>
          <p:nvPr/>
        </p:nvSpPr>
        <p:spPr>
          <a:xfrm>
            <a:off x="1182573" y="4733471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664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2595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프로젝트 진행도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77A40E-6FD9-73F2-8E77-7518410E7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392" y="1980109"/>
            <a:ext cx="6350992" cy="181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3. 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데이터 셋</a:t>
            </a:r>
          </a:p>
        </p:txBody>
      </p:sp>
    </p:spTree>
    <p:extLst>
      <p:ext uri="{BB962C8B-B14F-4D97-AF65-F5344CB8AC3E}">
        <p14:creationId xmlns:p14="http://schemas.microsoft.com/office/powerpoint/2010/main" val="290437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350</Words>
  <Application>Microsoft Office PowerPoint</Application>
  <PresentationFormat>사용자 지정</PresentationFormat>
  <Paragraphs>39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Noto Sans DemiLight</vt:lpstr>
      <vt:lpstr>나눔고딕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112</cp:revision>
  <dcterms:created xsi:type="dcterms:W3CDTF">2013-02-06T12:21:29Z</dcterms:created>
  <dcterms:modified xsi:type="dcterms:W3CDTF">2023-02-27T05:05:12Z</dcterms:modified>
</cp:coreProperties>
</file>