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9" r:id="rId12"/>
    <p:sldId id="272" r:id="rId13"/>
    <p:sldId id="273" r:id="rId14"/>
    <p:sldId id="268" r:id="rId15"/>
    <p:sldId id="271" r:id="rId16"/>
    <p:sldId id="270" r:id="rId17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72" autoAdjust="0"/>
    <p:restoredTop sz="97158" autoAdjust="0"/>
  </p:normalViewPr>
  <p:slideViewPr>
    <p:cSldViewPr>
      <p:cViewPr>
        <p:scale>
          <a:sx n="100" d="100"/>
          <a:sy n="100" d="100"/>
        </p:scale>
        <p:origin x="-558" y="24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2013-02-15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8575" y="205559"/>
            <a:ext cx="9153144" cy="6577829"/>
            <a:chOff x="28575" y="205559"/>
            <a:chExt cx="9153144" cy="6577829"/>
          </a:xfrm>
        </p:grpSpPr>
        <p:grpSp>
          <p:nvGrpSpPr>
            <p:cNvPr id="21" name="그룹 20"/>
            <p:cNvGrpSpPr/>
            <p:nvPr/>
          </p:nvGrpSpPr>
          <p:grpSpPr>
            <a:xfrm>
              <a:off x="28575" y="205559"/>
              <a:ext cx="9153144" cy="6577829"/>
              <a:chOff x="28575" y="205559"/>
              <a:chExt cx="9153144" cy="6577829"/>
            </a:xfrm>
          </p:grpSpPr>
          <p:pic>
            <p:nvPicPr>
              <p:cNvPr id="1030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0" name="그룹 19"/>
              <p:cNvGrpSpPr/>
              <p:nvPr/>
            </p:nvGrpSpPr>
            <p:grpSpPr>
              <a:xfrm>
                <a:off x="301625" y="205559"/>
                <a:ext cx="8801099" cy="6313774"/>
                <a:chOff x="301625" y="205559"/>
                <a:chExt cx="8801099" cy="6313774"/>
              </a:xfrm>
            </p:grpSpPr>
            <p:pic>
              <p:nvPicPr>
                <p:cNvPr id="1033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1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2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  <p:sp>
              <p:nvSpPr>
                <p:cNvPr id="16" name="사각형 설명선 15"/>
                <p:cNvSpPr/>
                <p:nvPr/>
              </p:nvSpPr>
              <p:spPr>
                <a:xfrm>
                  <a:off x="7051692" y="205559"/>
                  <a:ext cx="2051032" cy="460845"/>
                </a:xfrm>
                <a:prstGeom prst="wedgeRectCallout">
                  <a:avLst>
                    <a:gd name="adj1" fmla="val -48060"/>
                    <a:gd name="adj2" fmla="val 128655"/>
                  </a:avLst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rgbClr val="FF0000"/>
                      </a:solidFill>
                    </a:rPr>
                    <a:t>VOD</a:t>
                  </a:r>
                  <a:r>
                    <a:rPr lang="ko-KR" altLang="en-US" sz="1400" b="1" dirty="0" smtClean="0">
                      <a:solidFill>
                        <a:srgbClr val="FF0000"/>
                      </a:solidFill>
                    </a:rPr>
                    <a:t>유형</a:t>
                  </a:r>
                  <a:r>
                    <a:rPr lang="en-US" altLang="ko-KR" sz="1400" b="1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ko-KR" altLang="en-US" sz="1400" b="1" dirty="0" smtClean="0">
                      <a:solidFill>
                        <a:srgbClr val="FF0000"/>
                      </a:solidFill>
                    </a:rPr>
                    <a:t>간지페이지</a:t>
                  </a:r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9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7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8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34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 smtClean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7308" y="2859307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 smtClean="0">
                <a:latin typeface="나눔명조" pitchFamily="18" charset="-127"/>
                <a:ea typeface="나눔명조" pitchFamily="18" charset="-127"/>
              </a:rPr>
              <a:t>이곳은 소제목 영역입니다</a:t>
            </a:r>
            <a:r>
              <a:rPr lang="en-US" altLang="ko-KR" sz="3200" b="1" i="1" dirty="0" smtClean="0"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3200" b="1" i="1" dirty="0"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187434" y="3027360"/>
            <a:ext cx="2109802" cy="428628"/>
          </a:xfrm>
          <a:custGeom>
            <a:avLst/>
            <a:gdLst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119066 w 2286016"/>
              <a:gd name="connsiteY9" fmla="*/ 714380 h 714380"/>
              <a:gd name="connsiteX10" fmla="*/ 34874 w 2286016"/>
              <a:gd name="connsiteY10" fmla="*/ 679506 h 714380"/>
              <a:gd name="connsiteX11" fmla="*/ 0 w 2286016"/>
              <a:gd name="connsiteY11" fmla="*/ 595314 h 714380"/>
              <a:gd name="connsiteX12" fmla="*/ 0 w 2286016"/>
              <a:gd name="connsiteY12" fmla="*/ 119066 h 714380"/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34874 w 2286016"/>
              <a:gd name="connsiteY9" fmla="*/ 679506 h 714380"/>
              <a:gd name="connsiteX10" fmla="*/ 0 w 2286016"/>
              <a:gd name="connsiteY10" fmla="*/ 595314 h 714380"/>
              <a:gd name="connsiteX11" fmla="*/ 0 w 2286016"/>
              <a:gd name="connsiteY11" fmla="*/ 119066 h 714380"/>
              <a:gd name="connsiteX0" fmla="*/ 34874 w 2286016"/>
              <a:gd name="connsiteY0" fmla="*/ 679506 h 805820"/>
              <a:gd name="connsiteX1" fmla="*/ 0 w 2286016"/>
              <a:gd name="connsiteY1" fmla="*/ 595314 h 805820"/>
              <a:gd name="connsiteX2" fmla="*/ 0 w 2286016"/>
              <a:gd name="connsiteY2" fmla="*/ 119066 h 805820"/>
              <a:gd name="connsiteX3" fmla="*/ 34874 w 2286016"/>
              <a:gd name="connsiteY3" fmla="*/ 34874 h 805820"/>
              <a:gd name="connsiteX4" fmla="*/ 119066 w 2286016"/>
              <a:gd name="connsiteY4" fmla="*/ 0 h 805820"/>
              <a:gd name="connsiteX5" fmla="*/ 2166950 w 2286016"/>
              <a:gd name="connsiteY5" fmla="*/ 0 h 805820"/>
              <a:gd name="connsiteX6" fmla="*/ 2251142 w 2286016"/>
              <a:gd name="connsiteY6" fmla="*/ 34874 h 805820"/>
              <a:gd name="connsiteX7" fmla="*/ 2286016 w 2286016"/>
              <a:gd name="connsiteY7" fmla="*/ 119066 h 805820"/>
              <a:gd name="connsiteX8" fmla="*/ 2286016 w 2286016"/>
              <a:gd name="connsiteY8" fmla="*/ 595314 h 805820"/>
              <a:gd name="connsiteX9" fmla="*/ 2251142 w 2286016"/>
              <a:gd name="connsiteY9" fmla="*/ 679506 h 805820"/>
              <a:gd name="connsiteX10" fmla="*/ 2258390 w 2286016"/>
              <a:gd name="connsiteY10" fmla="*/ 805820 h 805820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9" fmla="*/ 2251142 w 2286016"/>
              <a:gd name="connsiteY9" fmla="*/ 679506 h 679506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0" fmla="*/ 0 w 2286016"/>
              <a:gd name="connsiteY0" fmla="*/ 595314 h 595314"/>
              <a:gd name="connsiteX1" fmla="*/ 0 w 2286016"/>
              <a:gd name="connsiteY1" fmla="*/ 119066 h 595314"/>
              <a:gd name="connsiteX2" fmla="*/ 34874 w 2286016"/>
              <a:gd name="connsiteY2" fmla="*/ 34874 h 595314"/>
              <a:gd name="connsiteX3" fmla="*/ 119066 w 2286016"/>
              <a:gd name="connsiteY3" fmla="*/ 0 h 595314"/>
              <a:gd name="connsiteX4" fmla="*/ 2166950 w 2286016"/>
              <a:gd name="connsiteY4" fmla="*/ 0 h 595314"/>
              <a:gd name="connsiteX5" fmla="*/ 2251142 w 2286016"/>
              <a:gd name="connsiteY5" fmla="*/ 34874 h 595314"/>
              <a:gd name="connsiteX6" fmla="*/ 2286016 w 2286016"/>
              <a:gd name="connsiteY6" fmla="*/ 119066 h 595314"/>
              <a:gd name="connsiteX7" fmla="*/ 2286016 w 2286016"/>
              <a:gd name="connsiteY7" fmla="*/ 595314 h 59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16" h="595314">
                <a:moveTo>
                  <a:pt x="0" y="595314"/>
                </a:moveTo>
                <a:lnTo>
                  <a:pt x="0" y="119066"/>
                </a:lnTo>
                <a:cubicBezTo>
                  <a:pt x="0" y="87488"/>
                  <a:pt x="12544" y="57203"/>
                  <a:pt x="34874" y="34874"/>
                </a:cubicBezTo>
                <a:cubicBezTo>
                  <a:pt x="57203" y="12545"/>
                  <a:pt x="87488" y="0"/>
                  <a:pt x="119066" y="0"/>
                </a:cubicBezTo>
                <a:lnTo>
                  <a:pt x="2166950" y="0"/>
                </a:lnTo>
                <a:cubicBezTo>
                  <a:pt x="2198528" y="0"/>
                  <a:pt x="2228813" y="12544"/>
                  <a:pt x="2251142" y="34874"/>
                </a:cubicBezTo>
                <a:cubicBezTo>
                  <a:pt x="2273471" y="57203"/>
                  <a:pt x="2286016" y="87488"/>
                  <a:pt x="2286016" y="119066"/>
                </a:cubicBezTo>
                <a:lnTo>
                  <a:pt x="2286016" y="595314"/>
                </a:lnTo>
              </a:path>
            </a:pathLst>
          </a:custGeom>
          <a:gradFill>
            <a:gsLst>
              <a:gs pos="0">
                <a:srgbClr val="A7DEF8"/>
              </a:gs>
              <a:gs pos="100000">
                <a:srgbClr val="77D1F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rgbClr val="0088B8"/>
            </a:solidFill>
          </a:ln>
          <a:effectLst>
            <a:outerShdw blurRad="381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79518" y="3455988"/>
            <a:ext cx="2117717" cy="18216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500"/>
          </a:p>
        </p:txBody>
      </p:sp>
      <p:sp>
        <p:nvSpPr>
          <p:cNvPr id="15" name="TextBox 36"/>
          <p:cNvSpPr txBox="1"/>
          <p:nvPr/>
        </p:nvSpPr>
        <p:spPr>
          <a:xfrm>
            <a:off x="1392223" y="3084510"/>
            <a:ext cx="1688283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dirty="0" smtClean="0">
              <a:solidFill>
                <a:schemeClr val="accent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54"/>
          <p:cNvSpPr txBox="1"/>
          <p:nvPr/>
        </p:nvSpPr>
        <p:spPr>
          <a:xfrm>
            <a:off x="1254111" y="3560763"/>
            <a:ext cx="1816134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614746" y="3027360"/>
            <a:ext cx="2109802" cy="428628"/>
          </a:xfrm>
          <a:custGeom>
            <a:avLst/>
            <a:gdLst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119066 w 2286016"/>
              <a:gd name="connsiteY9" fmla="*/ 714380 h 714380"/>
              <a:gd name="connsiteX10" fmla="*/ 34874 w 2286016"/>
              <a:gd name="connsiteY10" fmla="*/ 679506 h 714380"/>
              <a:gd name="connsiteX11" fmla="*/ 0 w 2286016"/>
              <a:gd name="connsiteY11" fmla="*/ 595314 h 714380"/>
              <a:gd name="connsiteX12" fmla="*/ 0 w 2286016"/>
              <a:gd name="connsiteY12" fmla="*/ 119066 h 714380"/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34874 w 2286016"/>
              <a:gd name="connsiteY9" fmla="*/ 679506 h 714380"/>
              <a:gd name="connsiteX10" fmla="*/ 0 w 2286016"/>
              <a:gd name="connsiteY10" fmla="*/ 595314 h 714380"/>
              <a:gd name="connsiteX11" fmla="*/ 0 w 2286016"/>
              <a:gd name="connsiteY11" fmla="*/ 119066 h 714380"/>
              <a:gd name="connsiteX0" fmla="*/ 34874 w 2286016"/>
              <a:gd name="connsiteY0" fmla="*/ 679506 h 805820"/>
              <a:gd name="connsiteX1" fmla="*/ 0 w 2286016"/>
              <a:gd name="connsiteY1" fmla="*/ 595314 h 805820"/>
              <a:gd name="connsiteX2" fmla="*/ 0 w 2286016"/>
              <a:gd name="connsiteY2" fmla="*/ 119066 h 805820"/>
              <a:gd name="connsiteX3" fmla="*/ 34874 w 2286016"/>
              <a:gd name="connsiteY3" fmla="*/ 34874 h 805820"/>
              <a:gd name="connsiteX4" fmla="*/ 119066 w 2286016"/>
              <a:gd name="connsiteY4" fmla="*/ 0 h 805820"/>
              <a:gd name="connsiteX5" fmla="*/ 2166950 w 2286016"/>
              <a:gd name="connsiteY5" fmla="*/ 0 h 805820"/>
              <a:gd name="connsiteX6" fmla="*/ 2251142 w 2286016"/>
              <a:gd name="connsiteY6" fmla="*/ 34874 h 805820"/>
              <a:gd name="connsiteX7" fmla="*/ 2286016 w 2286016"/>
              <a:gd name="connsiteY7" fmla="*/ 119066 h 805820"/>
              <a:gd name="connsiteX8" fmla="*/ 2286016 w 2286016"/>
              <a:gd name="connsiteY8" fmla="*/ 595314 h 805820"/>
              <a:gd name="connsiteX9" fmla="*/ 2251142 w 2286016"/>
              <a:gd name="connsiteY9" fmla="*/ 679506 h 805820"/>
              <a:gd name="connsiteX10" fmla="*/ 2258390 w 2286016"/>
              <a:gd name="connsiteY10" fmla="*/ 805820 h 805820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9" fmla="*/ 2251142 w 2286016"/>
              <a:gd name="connsiteY9" fmla="*/ 679506 h 679506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0" fmla="*/ 0 w 2286016"/>
              <a:gd name="connsiteY0" fmla="*/ 595314 h 595314"/>
              <a:gd name="connsiteX1" fmla="*/ 0 w 2286016"/>
              <a:gd name="connsiteY1" fmla="*/ 119066 h 595314"/>
              <a:gd name="connsiteX2" fmla="*/ 34874 w 2286016"/>
              <a:gd name="connsiteY2" fmla="*/ 34874 h 595314"/>
              <a:gd name="connsiteX3" fmla="*/ 119066 w 2286016"/>
              <a:gd name="connsiteY3" fmla="*/ 0 h 595314"/>
              <a:gd name="connsiteX4" fmla="*/ 2166950 w 2286016"/>
              <a:gd name="connsiteY4" fmla="*/ 0 h 595314"/>
              <a:gd name="connsiteX5" fmla="*/ 2251142 w 2286016"/>
              <a:gd name="connsiteY5" fmla="*/ 34874 h 595314"/>
              <a:gd name="connsiteX6" fmla="*/ 2286016 w 2286016"/>
              <a:gd name="connsiteY6" fmla="*/ 119066 h 595314"/>
              <a:gd name="connsiteX7" fmla="*/ 2286016 w 2286016"/>
              <a:gd name="connsiteY7" fmla="*/ 595314 h 59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16" h="595314">
                <a:moveTo>
                  <a:pt x="0" y="595314"/>
                </a:moveTo>
                <a:lnTo>
                  <a:pt x="0" y="119066"/>
                </a:lnTo>
                <a:cubicBezTo>
                  <a:pt x="0" y="87488"/>
                  <a:pt x="12544" y="57203"/>
                  <a:pt x="34874" y="34874"/>
                </a:cubicBezTo>
                <a:cubicBezTo>
                  <a:pt x="57203" y="12545"/>
                  <a:pt x="87488" y="0"/>
                  <a:pt x="119066" y="0"/>
                </a:cubicBezTo>
                <a:lnTo>
                  <a:pt x="2166950" y="0"/>
                </a:lnTo>
                <a:cubicBezTo>
                  <a:pt x="2198528" y="0"/>
                  <a:pt x="2228813" y="12544"/>
                  <a:pt x="2251142" y="34874"/>
                </a:cubicBezTo>
                <a:cubicBezTo>
                  <a:pt x="2273471" y="57203"/>
                  <a:pt x="2286016" y="87488"/>
                  <a:pt x="2286016" y="119066"/>
                </a:cubicBezTo>
                <a:lnTo>
                  <a:pt x="2286016" y="595314"/>
                </a:lnTo>
              </a:path>
            </a:pathLst>
          </a:custGeom>
          <a:gradFill>
            <a:gsLst>
              <a:gs pos="0">
                <a:srgbClr val="FED971"/>
              </a:gs>
              <a:gs pos="100000">
                <a:srgbClr val="FEBE4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rgbClr val="C08B08"/>
            </a:solidFill>
          </a:ln>
          <a:effectLst>
            <a:outerShdw blurRad="381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09984" y="3455988"/>
            <a:ext cx="2116144" cy="18216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500"/>
          </a:p>
        </p:txBody>
      </p:sp>
      <p:sp>
        <p:nvSpPr>
          <p:cNvPr id="19" name="TextBox 36"/>
          <p:cNvSpPr txBox="1"/>
          <p:nvPr/>
        </p:nvSpPr>
        <p:spPr>
          <a:xfrm>
            <a:off x="3819535" y="3084510"/>
            <a:ext cx="1688283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rgbClr val="673105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dirty="0" smtClean="0">
              <a:solidFill>
                <a:srgbClr val="6731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54"/>
          <p:cNvSpPr txBox="1"/>
          <p:nvPr/>
        </p:nvSpPr>
        <p:spPr>
          <a:xfrm>
            <a:off x="3706845" y="3560763"/>
            <a:ext cx="1824050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6083318" y="3027360"/>
            <a:ext cx="2109802" cy="428628"/>
          </a:xfrm>
          <a:custGeom>
            <a:avLst/>
            <a:gdLst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119066 w 2286016"/>
              <a:gd name="connsiteY9" fmla="*/ 714380 h 714380"/>
              <a:gd name="connsiteX10" fmla="*/ 34874 w 2286016"/>
              <a:gd name="connsiteY10" fmla="*/ 679506 h 714380"/>
              <a:gd name="connsiteX11" fmla="*/ 0 w 2286016"/>
              <a:gd name="connsiteY11" fmla="*/ 595314 h 714380"/>
              <a:gd name="connsiteX12" fmla="*/ 0 w 2286016"/>
              <a:gd name="connsiteY12" fmla="*/ 119066 h 714380"/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34874 w 2286016"/>
              <a:gd name="connsiteY9" fmla="*/ 679506 h 714380"/>
              <a:gd name="connsiteX10" fmla="*/ 0 w 2286016"/>
              <a:gd name="connsiteY10" fmla="*/ 595314 h 714380"/>
              <a:gd name="connsiteX11" fmla="*/ 0 w 2286016"/>
              <a:gd name="connsiteY11" fmla="*/ 119066 h 714380"/>
              <a:gd name="connsiteX0" fmla="*/ 34874 w 2286016"/>
              <a:gd name="connsiteY0" fmla="*/ 679506 h 805820"/>
              <a:gd name="connsiteX1" fmla="*/ 0 w 2286016"/>
              <a:gd name="connsiteY1" fmla="*/ 595314 h 805820"/>
              <a:gd name="connsiteX2" fmla="*/ 0 w 2286016"/>
              <a:gd name="connsiteY2" fmla="*/ 119066 h 805820"/>
              <a:gd name="connsiteX3" fmla="*/ 34874 w 2286016"/>
              <a:gd name="connsiteY3" fmla="*/ 34874 h 805820"/>
              <a:gd name="connsiteX4" fmla="*/ 119066 w 2286016"/>
              <a:gd name="connsiteY4" fmla="*/ 0 h 805820"/>
              <a:gd name="connsiteX5" fmla="*/ 2166950 w 2286016"/>
              <a:gd name="connsiteY5" fmla="*/ 0 h 805820"/>
              <a:gd name="connsiteX6" fmla="*/ 2251142 w 2286016"/>
              <a:gd name="connsiteY6" fmla="*/ 34874 h 805820"/>
              <a:gd name="connsiteX7" fmla="*/ 2286016 w 2286016"/>
              <a:gd name="connsiteY7" fmla="*/ 119066 h 805820"/>
              <a:gd name="connsiteX8" fmla="*/ 2286016 w 2286016"/>
              <a:gd name="connsiteY8" fmla="*/ 595314 h 805820"/>
              <a:gd name="connsiteX9" fmla="*/ 2251142 w 2286016"/>
              <a:gd name="connsiteY9" fmla="*/ 679506 h 805820"/>
              <a:gd name="connsiteX10" fmla="*/ 2258390 w 2286016"/>
              <a:gd name="connsiteY10" fmla="*/ 805820 h 805820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9" fmla="*/ 2251142 w 2286016"/>
              <a:gd name="connsiteY9" fmla="*/ 679506 h 679506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0" fmla="*/ 0 w 2286016"/>
              <a:gd name="connsiteY0" fmla="*/ 595314 h 595314"/>
              <a:gd name="connsiteX1" fmla="*/ 0 w 2286016"/>
              <a:gd name="connsiteY1" fmla="*/ 119066 h 595314"/>
              <a:gd name="connsiteX2" fmla="*/ 34874 w 2286016"/>
              <a:gd name="connsiteY2" fmla="*/ 34874 h 595314"/>
              <a:gd name="connsiteX3" fmla="*/ 119066 w 2286016"/>
              <a:gd name="connsiteY3" fmla="*/ 0 h 595314"/>
              <a:gd name="connsiteX4" fmla="*/ 2166950 w 2286016"/>
              <a:gd name="connsiteY4" fmla="*/ 0 h 595314"/>
              <a:gd name="connsiteX5" fmla="*/ 2251142 w 2286016"/>
              <a:gd name="connsiteY5" fmla="*/ 34874 h 595314"/>
              <a:gd name="connsiteX6" fmla="*/ 2286016 w 2286016"/>
              <a:gd name="connsiteY6" fmla="*/ 119066 h 595314"/>
              <a:gd name="connsiteX7" fmla="*/ 2286016 w 2286016"/>
              <a:gd name="connsiteY7" fmla="*/ 595314 h 59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16" h="595314">
                <a:moveTo>
                  <a:pt x="0" y="595314"/>
                </a:moveTo>
                <a:lnTo>
                  <a:pt x="0" y="119066"/>
                </a:lnTo>
                <a:cubicBezTo>
                  <a:pt x="0" y="87488"/>
                  <a:pt x="12544" y="57203"/>
                  <a:pt x="34874" y="34874"/>
                </a:cubicBezTo>
                <a:cubicBezTo>
                  <a:pt x="57203" y="12545"/>
                  <a:pt x="87488" y="0"/>
                  <a:pt x="119066" y="0"/>
                </a:cubicBezTo>
                <a:lnTo>
                  <a:pt x="2166950" y="0"/>
                </a:lnTo>
                <a:cubicBezTo>
                  <a:pt x="2198528" y="0"/>
                  <a:pt x="2228813" y="12544"/>
                  <a:pt x="2251142" y="34874"/>
                </a:cubicBezTo>
                <a:cubicBezTo>
                  <a:pt x="2273471" y="57203"/>
                  <a:pt x="2286016" y="87488"/>
                  <a:pt x="2286016" y="119066"/>
                </a:cubicBezTo>
                <a:lnTo>
                  <a:pt x="2286016" y="595314"/>
                </a:lnTo>
              </a:path>
            </a:pathLst>
          </a:custGeom>
          <a:gradFill>
            <a:gsLst>
              <a:gs pos="0">
                <a:srgbClr val="CAE285"/>
              </a:gs>
              <a:gs pos="100000">
                <a:srgbClr val="A3CD5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381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78556" y="3455988"/>
            <a:ext cx="2116144" cy="18216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500"/>
          </a:p>
        </p:txBody>
      </p:sp>
      <p:sp>
        <p:nvSpPr>
          <p:cNvPr id="25" name="TextBox 36"/>
          <p:cNvSpPr txBox="1"/>
          <p:nvPr/>
        </p:nvSpPr>
        <p:spPr>
          <a:xfrm>
            <a:off x="6288107" y="3084510"/>
            <a:ext cx="1688283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rgbClr val="404F21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dirty="0" smtClean="0">
              <a:solidFill>
                <a:srgbClr val="404F2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6175417" y="3560763"/>
            <a:ext cx="1824050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1547973" y="2134385"/>
            <a:ext cx="520544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Picture 8" descr="C:\Users\Administrator\Desktop\인하대학교\05_템플릿\01_작업\확정\01\PNG\1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65214" y="2171798"/>
            <a:ext cx="266700" cy="259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35" name="그룹 34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7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46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1" name="그룹 50"/>
          <p:cNvGrpSpPr/>
          <p:nvPr/>
        </p:nvGrpSpPr>
        <p:grpSpPr>
          <a:xfrm>
            <a:off x="1404952" y="3072604"/>
            <a:ext cx="1717650" cy="1754000"/>
            <a:chOff x="1131863" y="3072604"/>
            <a:chExt cx="1717650" cy="1754000"/>
          </a:xfrm>
        </p:grpSpPr>
        <p:sp>
          <p:nvSpPr>
            <p:cNvPr id="49" name="타원 48"/>
            <p:cNvSpPr/>
            <p:nvPr/>
          </p:nvSpPr>
          <p:spPr>
            <a:xfrm>
              <a:off x="1131863" y="3112092"/>
              <a:ext cx="1714512" cy="1714512"/>
            </a:xfrm>
            <a:prstGeom prst="ellipse">
              <a:avLst/>
            </a:prstGeom>
            <a:gradFill>
              <a:gsLst>
                <a:gs pos="0">
                  <a:srgbClr val="BDE9FA"/>
                </a:gs>
                <a:gs pos="100000">
                  <a:srgbClr val="53A3D5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4780A3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131863" y="3072604"/>
              <a:ext cx="1717650" cy="1714512"/>
              <a:chOff x="1131863" y="3072604"/>
              <a:chExt cx="1717650" cy="1714512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1131863" y="3072604"/>
                <a:ext cx="1714512" cy="1714512"/>
              </a:xfrm>
              <a:prstGeom prst="ellipse">
                <a:avLst/>
              </a:prstGeom>
              <a:gradFill>
                <a:gsLst>
                  <a:gs pos="0">
                    <a:srgbClr val="BDE9FA"/>
                  </a:gs>
                  <a:gs pos="100000">
                    <a:srgbClr val="8AD7F6"/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solidFill>
                  <a:srgbClr val="4780A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>
                <a:spLocks noChangeAspect="1"/>
              </p:cNvSpPr>
              <p:nvPr/>
            </p:nvSpPr>
            <p:spPr>
              <a:xfrm>
                <a:off x="1155675" y="3077367"/>
                <a:ext cx="1693838" cy="845084"/>
              </a:xfrm>
              <a:custGeom>
                <a:avLst/>
                <a:gdLst>
                  <a:gd name="connsiteX0" fmla="*/ 0 w 1714512"/>
                  <a:gd name="connsiteY0" fmla="*/ 857256 h 1714512"/>
                  <a:gd name="connsiteX1" fmla="*/ 251085 w 1714512"/>
                  <a:gd name="connsiteY1" fmla="*/ 251085 h 1714512"/>
                  <a:gd name="connsiteX2" fmla="*/ 857257 w 1714512"/>
                  <a:gd name="connsiteY2" fmla="*/ 1 h 1714512"/>
                  <a:gd name="connsiteX3" fmla="*/ 1463428 w 1714512"/>
                  <a:gd name="connsiteY3" fmla="*/ 251086 h 1714512"/>
                  <a:gd name="connsiteX4" fmla="*/ 1714512 w 1714512"/>
                  <a:gd name="connsiteY4" fmla="*/ 857258 h 1714512"/>
                  <a:gd name="connsiteX5" fmla="*/ 1463427 w 1714512"/>
                  <a:gd name="connsiteY5" fmla="*/ 1463430 h 1714512"/>
                  <a:gd name="connsiteX6" fmla="*/ 857255 w 1714512"/>
                  <a:gd name="connsiteY6" fmla="*/ 1714514 h 1714512"/>
                  <a:gd name="connsiteX7" fmla="*/ 251083 w 1714512"/>
                  <a:gd name="connsiteY7" fmla="*/ 1463429 h 1714512"/>
                  <a:gd name="connsiteX8" fmla="*/ -1 w 1714512"/>
                  <a:gd name="connsiteY8" fmla="*/ 857257 h 1714512"/>
                  <a:gd name="connsiteX9" fmla="*/ 0 w 1714512"/>
                  <a:gd name="connsiteY9" fmla="*/ 857256 h 1714512"/>
                  <a:gd name="connsiteX0" fmla="*/ 1 w 1714513"/>
                  <a:gd name="connsiteY0" fmla="*/ 857255 h 1564457"/>
                  <a:gd name="connsiteX1" fmla="*/ 251086 w 1714513"/>
                  <a:gd name="connsiteY1" fmla="*/ 251084 h 1564457"/>
                  <a:gd name="connsiteX2" fmla="*/ 857258 w 1714513"/>
                  <a:gd name="connsiteY2" fmla="*/ 0 h 1564457"/>
                  <a:gd name="connsiteX3" fmla="*/ 1463429 w 1714513"/>
                  <a:gd name="connsiteY3" fmla="*/ 251085 h 1564457"/>
                  <a:gd name="connsiteX4" fmla="*/ 1714513 w 1714513"/>
                  <a:gd name="connsiteY4" fmla="*/ 857257 h 1564457"/>
                  <a:gd name="connsiteX5" fmla="*/ 1463428 w 1714513"/>
                  <a:gd name="connsiteY5" fmla="*/ 1463429 h 1564457"/>
                  <a:gd name="connsiteX6" fmla="*/ 251084 w 1714513"/>
                  <a:gd name="connsiteY6" fmla="*/ 1463428 h 1564457"/>
                  <a:gd name="connsiteX7" fmla="*/ 0 w 1714513"/>
                  <a:gd name="connsiteY7" fmla="*/ 857256 h 1564457"/>
                  <a:gd name="connsiteX8" fmla="*/ 1 w 1714513"/>
                  <a:gd name="connsiteY8" fmla="*/ 857255 h 1564457"/>
                  <a:gd name="connsiteX0" fmla="*/ 1 w 1749180"/>
                  <a:gd name="connsiteY0" fmla="*/ 857255 h 1463429"/>
                  <a:gd name="connsiteX1" fmla="*/ 251086 w 1749180"/>
                  <a:gd name="connsiteY1" fmla="*/ 251084 h 1463429"/>
                  <a:gd name="connsiteX2" fmla="*/ 857258 w 1749180"/>
                  <a:gd name="connsiteY2" fmla="*/ 0 h 1463429"/>
                  <a:gd name="connsiteX3" fmla="*/ 1463429 w 1749180"/>
                  <a:gd name="connsiteY3" fmla="*/ 251085 h 1463429"/>
                  <a:gd name="connsiteX4" fmla="*/ 1714513 w 1749180"/>
                  <a:gd name="connsiteY4" fmla="*/ 857257 h 1463429"/>
                  <a:gd name="connsiteX5" fmla="*/ 1463428 w 1749180"/>
                  <a:gd name="connsiteY5" fmla="*/ 1463429 h 1463429"/>
                  <a:gd name="connsiteX6" fmla="*/ 0 w 1749180"/>
                  <a:gd name="connsiteY6" fmla="*/ 857256 h 1463429"/>
                  <a:gd name="connsiteX7" fmla="*/ 1 w 1749180"/>
                  <a:gd name="connsiteY7" fmla="*/ 857255 h 1463429"/>
                  <a:gd name="connsiteX0" fmla="*/ 1 w 1813209"/>
                  <a:gd name="connsiteY0" fmla="*/ 857255 h 962604"/>
                  <a:gd name="connsiteX1" fmla="*/ 251086 w 1813209"/>
                  <a:gd name="connsiteY1" fmla="*/ 251084 h 962604"/>
                  <a:gd name="connsiteX2" fmla="*/ 857258 w 1813209"/>
                  <a:gd name="connsiteY2" fmla="*/ 0 h 962604"/>
                  <a:gd name="connsiteX3" fmla="*/ 1463429 w 1813209"/>
                  <a:gd name="connsiteY3" fmla="*/ 251085 h 962604"/>
                  <a:gd name="connsiteX4" fmla="*/ 1714513 w 1813209"/>
                  <a:gd name="connsiteY4" fmla="*/ 857257 h 962604"/>
                  <a:gd name="connsiteX5" fmla="*/ 871254 w 1813209"/>
                  <a:gd name="connsiteY5" fmla="*/ 883170 h 962604"/>
                  <a:gd name="connsiteX6" fmla="*/ 0 w 1813209"/>
                  <a:gd name="connsiteY6" fmla="*/ 857256 h 962604"/>
                  <a:gd name="connsiteX7" fmla="*/ 1 w 1813209"/>
                  <a:gd name="connsiteY7" fmla="*/ 857255 h 962604"/>
                  <a:gd name="connsiteX0" fmla="*/ 1 w 1958418"/>
                  <a:gd name="connsiteY0" fmla="*/ 857255 h 958285"/>
                  <a:gd name="connsiteX1" fmla="*/ 251086 w 1958418"/>
                  <a:gd name="connsiteY1" fmla="*/ 251084 h 958285"/>
                  <a:gd name="connsiteX2" fmla="*/ 857258 w 1958418"/>
                  <a:gd name="connsiteY2" fmla="*/ 0 h 958285"/>
                  <a:gd name="connsiteX3" fmla="*/ 1463429 w 1958418"/>
                  <a:gd name="connsiteY3" fmla="*/ 251085 h 958285"/>
                  <a:gd name="connsiteX4" fmla="*/ 1714513 w 1958418"/>
                  <a:gd name="connsiteY4" fmla="*/ 857257 h 958285"/>
                  <a:gd name="connsiteX5" fmla="*/ 0 w 1958418"/>
                  <a:gd name="connsiteY5" fmla="*/ 857256 h 958285"/>
                  <a:gd name="connsiteX6" fmla="*/ 1 w 1958418"/>
                  <a:gd name="connsiteY6" fmla="*/ 857255 h 958285"/>
                  <a:gd name="connsiteX0" fmla="*/ 1 w 1729818"/>
                  <a:gd name="connsiteY0" fmla="*/ 857255 h 958285"/>
                  <a:gd name="connsiteX1" fmla="*/ 251086 w 1729818"/>
                  <a:gd name="connsiteY1" fmla="*/ 251084 h 958285"/>
                  <a:gd name="connsiteX2" fmla="*/ 857258 w 1729818"/>
                  <a:gd name="connsiteY2" fmla="*/ 0 h 958285"/>
                  <a:gd name="connsiteX3" fmla="*/ 1463429 w 1729818"/>
                  <a:gd name="connsiteY3" fmla="*/ 251085 h 958285"/>
                  <a:gd name="connsiteX4" fmla="*/ 1714513 w 1729818"/>
                  <a:gd name="connsiteY4" fmla="*/ 857257 h 958285"/>
                  <a:gd name="connsiteX5" fmla="*/ 0 w 1729818"/>
                  <a:gd name="connsiteY5" fmla="*/ 857256 h 958285"/>
                  <a:gd name="connsiteX6" fmla="*/ 1 w 1729818"/>
                  <a:gd name="connsiteY6" fmla="*/ 857255 h 958285"/>
                  <a:gd name="connsiteX0" fmla="*/ 1 w 1729818"/>
                  <a:gd name="connsiteY0" fmla="*/ 857255 h 863035"/>
                  <a:gd name="connsiteX1" fmla="*/ 251086 w 1729818"/>
                  <a:gd name="connsiteY1" fmla="*/ 251084 h 863035"/>
                  <a:gd name="connsiteX2" fmla="*/ 857258 w 1729818"/>
                  <a:gd name="connsiteY2" fmla="*/ 0 h 863035"/>
                  <a:gd name="connsiteX3" fmla="*/ 1463429 w 1729818"/>
                  <a:gd name="connsiteY3" fmla="*/ 251085 h 863035"/>
                  <a:gd name="connsiteX4" fmla="*/ 1714513 w 1729818"/>
                  <a:gd name="connsiteY4" fmla="*/ 857257 h 863035"/>
                  <a:gd name="connsiteX5" fmla="*/ 0 w 1729818"/>
                  <a:gd name="connsiteY5" fmla="*/ 857256 h 863035"/>
                  <a:gd name="connsiteX6" fmla="*/ 1 w 1729818"/>
                  <a:gd name="connsiteY6" fmla="*/ 857255 h 86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9818" h="863035">
                    <a:moveTo>
                      <a:pt x="1" y="857255"/>
                    </a:moveTo>
                    <a:cubicBezTo>
                      <a:pt x="1" y="629896"/>
                      <a:pt x="90319" y="411850"/>
                      <a:pt x="251086" y="251084"/>
                    </a:cubicBezTo>
                    <a:cubicBezTo>
                      <a:pt x="411853" y="90317"/>
                      <a:pt x="629900" y="0"/>
                      <a:pt x="857258" y="0"/>
                    </a:cubicBezTo>
                    <a:cubicBezTo>
                      <a:pt x="1084617" y="0"/>
                      <a:pt x="1302663" y="90318"/>
                      <a:pt x="1463429" y="251085"/>
                    </a:cubicBezTo>
                    <a:cubicBezTo>
                      <a:pt x="1624196" y="411852"/>
                      <a:pt x="1729818" y="613354"/>
                      <a:pt x="1714513" y="857257"/>
                    </a:cubicBezTo>
                    <a:cubicBezTo>
                      <a:pt x="1403933" y="863035"/>
                      <a:pt x="285752" y="857256"/>
                      <a:pt x="0" y="857256"/>
                    </a:cubicBezTo>
                    <a:lnTo>
                      <a:pt x="1" y="85725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>
                <a:stCxn id="32" idx="5"/>
                <a:endCxn id="32" idx="4"/>
              </p:cNvCxnSpPr>
              <p:nvPr/>
            </p:nvCxnSpPr>
            <p:spPr>
              <a:xfrm>
                <a:off x="1155675" y="3916792"/>
                <a:ext cx="1678851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3832220" y="3073412"/>
            <a:ext cx="1714512" cy="1752384"/>
            <a:chOff x="3832220" y="3073412"/>
            <a:chExt cx="1714512" cy="1752384"/>
          </a:xfrm>
        </p:grpSpPr>
        <p:grpSp>
          <p:nvGrpSpPr>
            <p:cNvPr id="3" name="그룹 37"/>
            <p:cNvGrpSpPr>
              <a:grpSpLocks noChangeAspect="1"/>
            </p:cNvGrpSpPr>
            <p:nvPr/>
          </p:nvGrpSpPr>
          <p:grpSpPr>
            <a:xfrm>
              <a:off x="3832220" y="3073412"/>
              <a:ext cx="1714512" cy="1752384"/>
              <a:chOff x="5535987" y="2667280"/>
              <a:chExt cx="2143140" cy="2190480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535987" y="2714620"/>
                <a:ext cx="2143140" cy="2143140"/>
              </a:xfrm>
              <a:prstGeom prst="ellipse">
                <a:avLst/>
              </a:prstGeom>
              <a:gradFill>
                <a:gsLst>
                  <a:gs pos="0">
                    <a:srgbClr val="CCE38D"/>
                  </a:gs>
                  <a:gs pos="100000">
                    <a:srgbClr val="86A828"/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solidFill>
                  <a:srgbClr val="66801E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5535987" y="2667280"/>
                <a:ext cx="2143140" cy="2143140"/>
              </a:xfrm>
              <a:prstGeom prst="ellipse">
                <a:avLst/>
              </a:prstGeom>
              <a:gradFill>
                <a:gsLst>
                  <a:gs pos="0">
                    <a:srgbClr val="CCE38D"/>
                  </a:gs>
                  <a:gs pos="100000">
                    <a:srgbClr val="A5CE5D"/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solidFill>
                  <a:srgbClr val="66801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36" name="자유형 35"/>
            <p:cNvSpPr>
              <a:spLocks noChangeAspect="1"/>
            </p:cNvSpPr>
            <p:nvPr/>
          </p:nvSpPr>
          <p:spPr>
            <a:xfrm>
              <a:off x="3846507" y="3077367"/>
              <a:ext cx="1693838" cy="845084"/>
            </a:xfrm>
            <a:custGeom>
              <a:avLst/>
              <a:gdLst>
                <a:gd name="connsiteX0" fmla="*/ 0 w 1714512"/>
                <a:gd name="connsiteY0" fmla="*/ 857256 h 1714512"/>
                <a:gd name="connsiteX1" fmla="*/ 251085 w 1714512"/>
                <a:gd name="connsiteY1" fmla="*/ 251085 h 1714512"/>
                <a:gd name="connsiteX2" fmla="*/ 857257 w 1714512"/>
                <a:gd name="connsiteY2" fmla="*/ 1 h 1714512"/>
                <a:gd name="connsiteX3" fmla="*/ 1463428 w 1714512"/>
                <a:gd name="connsiteY3" fmla="*/ 251086 h 1714512"/>
                <a:gd name="connsiteX4" fmla="*/ 1714512 w 1714512"/>
                <a:gd name="connsiteY4" fmla="*/ 857258 h 1714512"/>
                <a:gd name="connsiteX5" fmla="*/ 1463427 w 1714512"/>
                <a:gd name="connsiteY5" fmla="*/ 1463430 h 1714512"/>
                <a:gd name="connsiteX6" fmla="*/ 857255 w 1714512"/>
                <a:gd name="connsiteY6" fmla="*/ 1714514 h 1714512"/>
                <a:gd name="connsiteX7" fmla="*/ 251083 w 1714512"/>
                <a:gd name="connsiteY7" fmla="*/ 1463429 h 1714512"/>
                <a:gd name="connsiteX8" fmla="*/ -1 w 1714512"/>
                <a:gd name="connsiteY8" fmla="*/ 857257 h 1714512"/>
                <a:gd name="connsiteX9" fmla="*/ 0 w 1714512"/>
                <a:gd name="connsiteY9" fmla="*/ 857256 h 1714512"/>
                <a:gd name="connsiteX0" fmla="*/ 1 w 1714513"/>
                <a:gd name="connsiteY0" fmla="*/ 857255 h 1564457"/>
                <a:gd name="connsiteX1" fmla="*/ 251086 w 1714513"/>
                <a:gd name="connsiteY1" fmla="*/ 251084 h 1564457"/>
                <a:gd name="connsiteX2" fmla="*/ 857258 w 1714513"/>
                <a:gd name="connsiteY2" fmla="*/ 0 h 1564457"/>
                <a:gd name="connsiteX3" fmla="*/ 1463429 w 1714513"/>
                <a:gd name="connsiteY3" fmla="*/ 251085 h 1564457"/>
                <a:gd name="connsiteX4" fmla="*/ 1714513 w 1714513"/>
                <a:gd name="connsiteY4" fmla="*/ 857257 h 1564457"/>
                <a:gd name="connsiteX5" fmla="*/ 1463428 w 1714513"/>
                <a:gd name="connsiteY5" fmla="*/ 1463429 h 1564457"/>
                <a:gd name="connsiteX6" fmla="*/ 251084 w 1714513"/>
                <a:gd name="connsiteY6" fmla="*/ 1463428 h 1564457"/>
                <a:gd name="connsiteX7" fmla="*/ 0 w 1714513"/>
                <a:gd name="connsiteY7" fmla="*/ 857256 h 1564457"/>
                <a:gd name="connsiteX8" fmla="*/ 1 w 1714513"/>
                <a:gd name="connsiteY8" fmla="*/ 857255 h 1564457"/>
                <a:gd name="connsiteX0" fmla="*/ 1 w 1749180"/>
                <a:gd name="connsiteY0" fmla="*/ 857255 h 1463429"/>
                <a:gd name="connsiteX1" fmla="*/ 251086 w 1749180"/>
                <a:gd name="connsiteY1" fmla="*/ 251084 h 1463429"/>
                <a:gd name="connsiteX2" fmla="*/ 857258 w 1749180"/>
                <a:gd name="connsiteY2" fmla="*/ 0 h 1463429"/>
                <a:gd name="connsiteX3" fmla="*/ 1463429 w 1749180"/>
                <a:gd name="connsiteY3" fmla="*/ 251085 h 1463429"/>
                <a:gd name="connsiteX4" fmla="*/ 1714513 w 1749180"/>
                <a:gd name="connsiteY4" fmla="*/ 857257 h 1463429"/>
                <a:gd name="connsiteX5" fmla="*/ 1463428 w 1749180"/>
                <a:gd name="connsiteY5" fmla="*/ 1463429 h 1463429"/>
                <a:gd name="connsiteX6" fmla="*/ 0 w 1749180"/>
                <a:gd name="connsiteY6" fmla="*/ 857256 h 1463429"/>
                <a:gd name="connsiteX7" fmla="*/ 1 w 1749180"/>
                <a:gd name="connsiteY7" fmla="*/ 857255 h 1463429"/>
                <a:gd name="connsiteX0" fmla="*/ 1 w 1813209"/>
                <a:gd name="connsiteY0" fmla="*/ 857255 h 962604"/>
                <a:gd name="connsiteX1" fmla="*/ 251086 w 1813209"/>
                <a:gd name="connsiteY1" fmla="*/ 251084 h 962604"/>
                <a:gd name="connsiteX2" fmla="*/ 857258 w 1813209"/>
                <a:gd name="connsiteY2" fmla="*/ 0 h 962604"/>
                <a:gd name="connsiteX3" fmla="*/ 1463429 w 1813209"/>
                <a:gd name="connsiteY3" fmla="*/ 251085 h 962604"/>
                <a:gd name="connsiteX4" fmla="*/ 1714513 w 1813209"/>
                <a:gd name="connsiteY4" fmla="*/ 857257 h 962604"/>
                <a:gd name="connsiteX5" fmla="*/ 871254 w 1813209"/>
                <a:gd name="connsiteY5" fmla="*/ 883170 h 962604"/>
                <a:gd name="connsiteX6" fmla="*/ 0 w 1813209"/>
                <a:gd name="connsiteY6" fmla="*/ 857256 h 962604"/>
                <a:gd name="connsiteX7" fmla="*/ 1 w 1813209"/>
                <a:gd name="connsiteY7" fmla="*/ 857255 h 962604"/>
                <a:gd name="connsiteX0" fmla="*/ 1 w 1958418"/>
                <a:gd name="connsiteY0" fmla="*/ 857255 h 958285"/>
                <a:gd name="connsiteX1" fmla="*/ 251086 w 1958418"/>
                <a:gd name="connsiteY1" fmla="*/ 251084 h 958285"/>
                <a:gd name="connsiteX2" fmla="*/ 857258 w 1958418"/>
                <a:gd name="connsiteY2" fmla="*/ 0 h 958285"/>
                <a:gd name="connsiteX3" fmla="*/ 1463429 w 1958418"/>
                <a:gd name="connsiteY3" fmla="*/ 251085 h 958285"/>
                <a:gd name="connsiteX4" fmla="*/ 1714513 w 1958418"/>
                <a:gd name="connsiteY4" fmla="*/ 857257 h 958285"/>
                <a:gd name="connsiteX5" fmla="*/ 0 w 1958418"/>
                <a:gd name="connsiteY5" fmla="*/ 857256 h 958285"/>
                <a:gd name="connsiteX6" fmla="*/ 1 w 1958418"/>
                <a:gd name="connsiteY6" fmla="*/ 857255 h 958285"/>
                <a:gd name="connsiteX0" fmla="*/ 1 w 1729818"/>
                <a:gd name="connsiteY0" fmla="*/ 857255 h 958285"/>
                <a:gd name="connsiteX1" fmla="*/ 251086 w 1729818"/>
                <a:gd name="connsiteY1" fmla="*/ 251084 h 958285"/>
                <a:gd name="connsiteX2" fmla="*/ 857258 w 1729818"/>
                <a:gd name="connsiteY2" fmla="*/ 0 h 958285"/>
                <a:gd name="connsiteX3" fmla="*/ 1463429 w 1729818"/>
                <a:gd name="connsiteY3" fmla="*/ 251085 h 958285"/>
                <a:gd name="connsiteX4" fmla="*/ 1714513 w 1729818"/>
                <a:gd name="connsiteY4" fmla="*/ 857257 h 958285"/>
                <a:gd name="connsiteX5" fmla="*/ 0 w 1729818"/>
                <a:gd name="connsiteY5" fmla="*/ 857256 h 958285"/>
                <a:gd name="connsiteX6" fmla="*/ 1 w 1729818"/>
                <a:gd name="connsiteY6" fmla="*/ 857255 h 958285"/>
                <a:gd name="connsiteX0" fmla="*/ 1 w 1729818"/>
                <a:gd name="connsiteY0" fmla="*/ 857255 h 863035"/>
                <a:gd name="connsiteX1" fmla="*/ 251086 w 1729818"/>
                <a:gd name="connsiteY1" fmla="*/ 251084 h 863035"/>
                <a:gd name="connsiteX2" fmla="*/ 857258 w 1729818"/>
                <a:gd name="connsiteY2" fmla="*/ 0 h 863035"/>
                <a:gd name="connsiteX3" fmla="*/ 1463429 w 1729818"/>
                <a:gd name="connsiteY3" fmla="*/ 251085 h 863035"/>
                <a:gd name="connsiteX4" fmla="*/ 1714513 w 1729818"/>
                <a:gd name="connsiteY4" fmla="*/ 857257 h 863035"/>
                <a:gd name="connsiteX5" fmla="*/ 0 w 1729818"/>
                <a:gd name="connsiteY5" fmla="*/ 857256 h 863035"/>
                <a:gd name="connsiteX6" fmla="*/ 1 w 1729818"/>
                <a:gd name="connsiteY6" fmla="*/ 857255 h 86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818" h="863035">
                  <a:moveTo>
                    <a:pt x="1" y="857255"/>
                  </a:moveTo>
                  <a:cubicBezTo>
                    <a:pt x="1" y="629896"/>
                    <a:pt x="90319" y="411850"/>
                    <a:pt x="251086" y="251084"/>
                  </a:cubicBezTo>
                  <a:cubicBezTo>
                    <a:pt x="411853" y="90317"/>
                    <a:pt x="629900" y="0"/>
                    <a:pt x="857258" y="0"/>
                  </a:cubicBezTo>
                  <a:cubicBezTo>
                    <a:pt x="1084617" y="0"/>
                    <a:pt x="1302663" y="90318"/>
                    <a:pt x="1463429" y="251085"/>
                  </a:cubicBezTo>
                  <a:cubicBezTo>
                    <a:pt x="1624196" y="411852"/>
                    <a:pt x="1729818" y="613354"/>
                    <a:pt x="1714513" y="857257"/>
                  </a:cubicBezTo>
                  <a:cubicBezTo>
                    <a:pt x="1403933" y="863035"/>
                    <a:pt x="285752" y="857256"/>
                    <a:pt x="0" y="857256"/>
                  </a:cubicBezTo>
                  <a:lnTo>
                    <a:pt x="1" y="85725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  <a:gs pos="100000">
                  <a:srgbClr val="E6B6FC"/>
                </a:gs>
              </a:gsLst>
              <a:lin ang="5400000" scaled="1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3836982" y="3916792"/>
              <a:ext cx="167885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6265874" y="3074691"/>
            <a:ext cx="1724750" cy="1749826"/>
            <a:chOff x="6532576" y="3074691"/>
            <a:chExt cx="1724750" cy="1749826"/>
          </a:xfrm>
        </p:grpSpPr>
        <p:grpSp>
          <p:nvGrpSpPr>
            <p:cNvPr id="4" name="그룹 40"/>
            <p:cNvGrpSpPr>
              <a:grpSpLocks noChangeAspect="1"/>
            </p:cNvGrpSpPr>
            <p:nvPr/>
          </p:nvGrpSpPr>
          <p:grpSpPr>
            <a:xfrm>
              <a:off x="6532576" y="3074691"/>
              <a:ext cx="1724750" cy="1749826"/>
              <a:chOff x="1464872" y="2670478"/>
              <a:chExt cx="2155937" cy="2187282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464872" y="2714620"/>
                <a:ext cx="2143140" cy="2143140"/>
              </a:xfrm>
              <a:prstGeom prst="ellipse">
                <a:avLst/>
              </a:prstGeom>
              <a:gradFill>
                <a:gsLst>
                  <a:gs pos="0">
                    <a:srgbClr val="FED970"/>
                  </a:gs>
                  <a:gs pos="100000">
                    <a:srgbClr val="D18701"/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solidFill>
                  <a:srgbClr val="79582B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477669" y="2670478"/>
                <a:ext cx="2143140" cy="2143140"/>
              </a:xfrm>
              <a:prstGeom prst="ellipse">
                <a:avLst/>
              </a:prstGeom>
              <a:gradFill>
                <a:gsLst>
                  <a:gs pos="0">
                    <a:srgbClr val="FED970"/>
                  </a:gs>
                  <a:gs pos="100000">
                    <a:srgbClr val="FEBE4D"/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solidFill>
                  <a:srgbClr val="7958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38" name="자유형 37"/>
            <p:cNvSpPr>
              <a:spLocks noChangeAspect="1"/>
            </p:cNvSpPr>
            <p:nvPr/>
          </p:nvSpPr>
          <p:spPr>
            <a:xfrm>
              <a:off x="6561151" y="3077367"/>
              <a:ext cx="1693838" cy="845084"/>
            </a:xfrm>
            <a:custGeom>
              <a:avLst/>
              <a:gdLst>
                <a:gd name="connsiteX0" fmla="*/ 0 w 1714512"/>
                <a:gd name="connsiteY0" fmla="*/ 857256 h 1714512"/>
                <a:gd name="connsiteX1" fmla="*/ 251085 w 1714512"/>
                <a:gd name="connsiteY1" fmla="*/ 251085 h 1714512"/>
                <a:gd name="connsiteX2" fmla="*/ 857257 w 1714512"/>
                <a:gd name="connsiteY2" fmla="*/ 1 h 1714512"/>
                <a:gd name="connsiteX3" fmla="*/ 1463428 w 1714512"/>
                <a:gd name="connsiteY3" fmla="*/ 251086 h 1714512"/>
                <a:gd name="connsiteX4" fmla="*/ 1714512 w 1714512"/>
                <a:gd name="connsiteY4" fmla="*/ 857258 h 1714512"/>
                <a:gd name="connsiteX5" fmla="*/ 1463427 w 1714512"/>
                <a:gd name="connsiteY5" fmla="*/ 1463430 h 1714512"/>
                <a:gd name="connsiteX6" fmla="*/ 857255 w 1714512"/>
                <a:gd name="connsiteY6" fmla="*/ 1714514 h 1714512"/>
                <a:gd name="connsiteX7" fmla="*/ 251083 w 1714512"/>
                <a:gd name="connsiteY7" fmla="*/ 1463429 h 1714512"/>
                <a:gd name="connsiteX8" fmla="*/ -1 w 1714512"/>
                <a:gd name="connsiteY8" fmla="*/ 857257 h 1714512"/>
                <a:gd name="connsiteX9" fmla="*/ 0 w 1714512"/>
                <a:gd name="connsiteY9" fmla="*/ 857256 h 1714512"/>
                <a:gd name="connsiteX0" fmla="*/ 1 w 1714513"/>
                <a:gd name="connsiteY0" fmla="*/ 857255 h 1564457"/>
                <a:gd name="connsiteX1" fmla="*/ 251086 w 1714513"/>
                <a:gd name="connsiteY1" fmla="*/ 251084 h 1564457"/>
                <a:gd name="connsiteX2" fmla="*/ 857258 w 1714513"/>
                <a:gd name="connsiteY2" fmla="*/ 0 h 1564457"/>
                <a:gd name="connsiteX3" fmla="*/ 1463429 w 1714513"/>
                <a:gd name="connsiteY3" fmla="*/ 251085 h 1564457"/>
                <a:gd name="connsiteX4" fmla="*/ 1714513 w 1714513"/>
                <a:gd name="connsiteY4" fmla="*/ 857257 h 1564457"/>
                <a:gd name="connsiteX5" fmla="*/ 1463428 w 1714513"/>
                <a:gd name="connsiteY5" fmla="*/ 1463429 h 1564457"/>
                <a:gd name="connsiteX6" fmla="*/ 251084 w 1714513"/>
                <a:gd name="connsiteY6" fmla="*/ 1463428 h 1564457"/>
                <a:gd name="connsiteX7" fmla="*/ 0 w 1714513"/>
                <a:gd name="connsiteY7" fmla="*/ 857256 h 1564457"/>
                <a:gd name="connsiteX8" fmla="*/ 1 w 1714513"/>
                <a:gd name="connsiteY8" fmla="*/ 857255 h 1564457"/>
                <a:gd name="connsiteX0" fmla="*/ 1 w 1749180"/>
                <a:gd name="connsiteY0" fmla="*/ 857255 h 1463429"/>
                <a:gd name="connsiteX1" fmla="*/ 251086 w 1749180"/>
                <a:gd name="connsiteY1" fmla="*/ 251084 h 1463429"/>
                <a:gd name="connsiteX2" fmla="*/ 857258 w 1749180"/>
                <a:gd name="connsiteY2" fmla="*/ 0 h 1463429"/>
                <a:gd name="connsiteX3" fmla="*/ 1463429 w 1749180"/>
                <a:gd name="connsiteY3" fmla="*/ 251085 h 1463429"/>
                <a:gd name="connsiteX4" fmla="*/ 1714513 w 1749180"/>
                <a:gd name="connsiteY4" fmla="*/ 857257 h 1463429"/>
                <a:gd name="connsiteX5" fmla="*/ 1463428 w 1749180"/>
                <a:gd name="connsiteY5" fmla="*/ 1463429 h 1463429"/>
                <a:gd name="connsiteX6" fmla="*/ 0 w 1749180"/>
                <a:gd name="connsiteY6" fmla="*/ 857256 h 1463429"/>
                <a:gd name="connsiteX7" fmla="*/ 1 w 1749180"/>
                <a:gd name="connsiteY7" fmla="*/ 857255 h 1463429"/>
                <a:gd name="connsiteX0" fmla="*/ 1 w 1813209"/>
                <a:gd name="connsiteY0" fmla="*/ 857255 h 962604"/>
                <a:gd name="connsiteX1" fmla="*/ 251086 w 1813209"/>
                <a:gd name="connsiteY1" fmla="*/ 251084 h 962604"/>
                <a:gd name="connsiteX2" fmla="*/ 857258 w 1813209"/>
                <a:gd name="connsiteY2" fmla="*/ 0 h 962604"/>
                <a:gd name="connsiteX3" fmla="*/ 1463429 w 1813209"/>
                <a:gd name="connsiteY3" fmla="*/ 251085 h 962604"/>
                <a:gd name="connsiteX4" fmla="*/ 1714513 w 1813209"/>
                <a:gd name="connsiteY4" fmla="*/ 857257 h 962604"/>
                <a:gd name="connsiteX5" fmla="*/ 871254 w 1813209"/>
                <a:gd name="connsiteY5" fmla="*/ 883170 h 962604"/>
                <a:gd name="connsiteX6" fmla="*/ 0 w 1813209"/>
                <a:gd name="connsiteY6" fmla="*/ 857256 h 962604"/>
                <a:gd name="connsiteX7" fmla="*/ 1 w 1813209"/>
                <a:gd name="connsiteY7" fmla="*/ 857255 h 962604"/>
                <a:gd name="connsiteX0" fmla="*/ 1 w 1958418"/>
                <a:gd name="connsiteY0" fmla="*/ 857255 h 958285"/>
                <a:gd name="connsiteX1" fmla="*/ 251086 w 1958418"/>
                <a:gd name="connsiteY1" fmla="*/ 251084 h 958285"/>
                <a:gd name="connsiteX2" fmla="*/ 857258 w 1958418"/>
                <a:gd name="connsiteY2" fmla="*/ 0 h 958285"/>
                <a:gd name="connsiteX3" fmla="*/ 1463429 w 1958418"/>
                <a:gd name="connsiteY3" fmla="*/ 251085 h 958285"/>
                <a:gd name="connsiteX4" fmla="*/ 1714513 w 1958418"/>
                <a:gd name="connsiteY4" fmla="*/ 857257 h 958285"/>
                <a:gd name="connsiteX5" fmla="*/ 0 w 1958418"/>
                <a:gd name="connsiteY5" fmla="*/ 857256 h 958285"/>
                <a:gd name="connsiteX6" fmla="*/ 1 w 1958418"/>
                <a:gd name="connsiteY6" fmla="*/ 857255 h 958285"/>
                <a:gd name="connsiteX0" fmla="*/ 1 w 1729818"/>
                <a:gd name="connsiteY0" fmla="*/ 857255 h 958285"/>
                <a:gd name="connsiteX1" fmla="*/ 251086 w 1729818"/>
                <a:gd name="connsiteY1" fmla="*/ 251084 h 958285"/>
                <a:gd name="connsiteX2" fmla="*/ 857258 w 1729818"/>
                <a:gd name="connsiteY2" fmla="*/ 0 h 958285"/>
                <a:gd name="connsiteX3" fmla="*/ 1463429 w 1729818"/>
                <a:gd name="connsiteY3" fmla="*/ 251085 h 958285"/>
                <a:gd name="connsiteX4" fmla="*/ 1714513 w 1729818"/>
                <a:gd name="connsiteY4" fmla="*/ 857257 h 958285"/>
                <a:gd name="connsiteX5" fmla="*/ 0 w 1729818"/>
                <a:gd name="connsiteY5" fmla="*/ 857256 h 958285"/>
                <a:gd name="connsiteX6" fmla="*/ 1 w 1729818"/>
                <a:gd name="connsiteY6" fmla="*/ 857255 h 958285"/>
                <a:gd name="connsiteX0" fmla="*/ 1 w 1729818"/>
                <a:gd name="connsiteY0" fmla="*/ 857255 h 863035"/>
                <a:gd name="connsiteX1" fmla="*/ 251086 w 1729818"/>
                <a:gd name="connsiteY1" fmla="*/ 251084 h 863035"/>
                <a:gd name="connsiteX2" fmla="*/ 857258 w 1729818"/>
                <a:gd name="connsiteY2" fmla="*/ 0 h 863035"/>
                <a:gd name="connsiteX3" fmla="*/ 1463429 w 1729818"/>
                <a:gd name="connsiteY3" fmla="*/ 251085 h 863035"/>
                <a:gd name="connsiteX4" fmla="*/ 1714513 w 1729818"/>
                <a:gd name="connsiteY4" fmla="*/ 857257 h 863035"/>
                <a:gd name="connsiteX5" fmla="*/ 0 w 1729818"/>
                <a:gd name="connsiteY5" fmla="*/ 857256 h 863035"/>
                <a:gd name="connsiteX6" fmla="*/ 1 w 1729818"/>
                <a:gd name="connsiteY6" fmla="*/ 857255 h 86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818" h="863035">
                  <a:moveTo>
                    <a:pt x="1" y="857255"/>
                  </a:moveTo>
                  <a:cubicBezTo>
                    <a:pt x="1" y="629896"/>
                    <a:pt x="90319" y="411850"/>
                    <a:pt x="251086" y="251084"/>
                  </a:cubicBezTo>
                  <a:cubicBezTo>
                    <a:pt x="411853" y="90317"/>
                    <a:pt x="629900" y="0"/>
                    <a:pt x="857258" y="0"/>
                  </a:cubicBezTo>
                  <a:cubicBezTo>
                    <a:pt x="1084617" y="0"/>
                    <a:pt x="1302663" y="90318"/>
                    <a:pt x="1463429" y="251085"/>
                  </a:cubicBezTo>
                  <a:cubicBezTo>
                    <a:pt x="1624196" y="411852"/>
                    <a:pt x="1729818" y="613354"/>
                    <a:pt x="1714513" y="857257"/>
                  </a:cubicBezTo>
                  <a:cubicBezTo>
                    <a:pt x="1403933" y="863035"/>
                    <a:pt x="285752" y="857256"/>
                    <a:pt x="0" y="857256"/>
                  </a:cubicBezTo>
                  <a:lnTo>
                    <a:pt x="1" y="85725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  <a:gs pos="100000">
                  <a:srgbClr val="E6B6FC"/>
                </a:gs>
              </a:gsLst>
              <a:lin ang="5400000" scaled="1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6551626" y="3916792"/>
              <a:ext cx="1678851" cy="1"/>
            </a:xfrm>
            <a:prstGeom prst="line">
              <a:avLst/>
            </a:prstGeom>
            <a:ln>
              <a:solidFill>
                <a:srgbClr val="C08B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1547973" y="2134385"/>
            <a:ext cx="520544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Picture 8" descr="C:\Users\Administrator\Desktop\인하대학교\05_템플릿\01_작업\확정\01\PNG\1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65214" y="2171798"/>
            <a:ext cx="266700" cy="259080"/>
          </a:xfrm>
          <a:prstGeom prst="rect">
            <a:avLst/>
          </a:prstGeom>
          <a:noFill/>
        </p:spPr>
      </p:pic>
      <p:sp>
        <p:nvSpPr>
          <p:cNvPr id="54" name="TextBox 29"/>
          <p:cNvSpPr txBox="1"/>
          <p:nvPr/>
        </p:nvSpPr>
        <p:spPr>
          <a:xfrm>
            <a:off x="1647841" y="3443888"/>
            <a:ext cx="1214446" cy="324046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003B50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kumimoji="0" lang="en-US" altLang="ko-KR" sz="1400" b="1" dirty="0" smtClean="0">
              <a:solidFill>
                <a:srgbClr val="003B5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TextBox 29"/>
          <p:cNvSpPr txBox="1"/>
          <p:nvPr/>
        </p:nvSpPr>
        <p:spPr>
          <a:xfrm>
            <a:off x="6549601" y="3443888"/>
            <a:ext cx="1214446" cy="324046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583614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kumimoji="0" lang="en-US" altLang="ko-KR" sz="1400" b="1" dirty="0" smtClean="0">
              <a:solidFill>
                <a:srgbClr val="58361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082253" y="3443888"/>
            <a:ext cx="1214446" cy="324046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2B3A12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kumimoji="0" lang="en-US" altLang="ko-KR" sz="1400" b="1" dirty="0" smtClean="0">
              <a:solidFill>
                <a:srgbClr val="2B3A1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TextBox 54"/>
          <p:cNvSpPr txBox="1"/>
          <p:nvPr/>
        </p:nvSpPr>
        <p:spPr>
          <a:xfrm>
            <a:off x="1504966" y="3991773"/>
            <a:ext cx="1500198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내용을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Box 54"/>
          <p:cNvSpPr txBox="1"/>
          <p:nvPr/>
        </p:nvSpPr>
        <p:spPr>
          <a:xfrm>
            <a:off x="3936995" y="3991773"/>
            <a:ext cx="1500198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내용을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TextBox 54"/>
          <p:cNvSpPr txBox="1"/>
          <p:nvPr/>
        </p:nvSpPr>
        <p:spPr>
          <a:xfrm>
            <a:off x="6389700" y="3991773"/>
            <a:ext cx="1500198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내용을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35" name="그룹 34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6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7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9" name="타원 48"/>
          <p:cNvSpPr/>
          <p:nvPr/>
        </p:nvSpPr>
        <p:spPr>
          <a:xfrm>
            <a:off x="1131863" y="2950166"/>
            <a:ext cx="1714512" cy="1714512"/>
          </a:xfrm>
          <a:prstGeom prst="ellipse">
            <a:avLst/>
          </a:prstGeom>
          <a:gradFill>
            <a:gsLst>
              <a:gs pos="0">
                <a:srgbClr val="BDE9FA"/>
              </a:gs>
              <a:gs pos="100000">
                <a:srgbClr val="53A3D5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4780A3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31863" y="2910678"/>
            <a:ext cx="1714512" cy="1714512"/>
          </a:xfrm>
          <a:prstGeom prst="ellipse">
            <a:avLst/>
          </a:prstGeom>
          <a:gradFill>
            <a:gsLst>
              <a:gs pos="0">
                <a:srgbClr val="BDE9FA"/>
              </a:gs>
              <a:gs pos="100000">
                <a:srgbClr val="8AD7F6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4780A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1547973" y="2134385"/>
            <a:ext cx="520544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Picture 8" descr="C:\Users\Administrator\Desktop\인하대학교\05_템플릿\01_작업\확정\01\PNG\1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65214" y="2171798"/>
            <a:ext cx="266700" cy="259080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>
            <a:off x="3832220" y="2949358"/>
            <a:ext cx="1714512" cy="1714512"/>
          </a:xfrm>
          <a:prstGeom prst="ellipse">
            <a:avLst/>
          </a:prstGeom>
          <a:gradFill>
            <a:gsLst>
              <a:gs pos="0">
                <a:srgbClr val="CCE38D"/>
              </a:gs>
              <a:gs pos="100000">
                <a:srgbClr val="86A828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66801E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832220" y="2911486"/>
            <a:ext cx="1714512" cy="1714512"/>
          </a:xfrm>
          <a:prstGeom prst="ellipse">
            <a:avLst/>
          </a:prstGeom>
          <a:gradFill>
            <a:gsLst>
              <a:gs pos="0">
                <a:srgbClr val="CCE38D"/>
              </a:gs>
              <a:gs pos="100000">
                <a:srgbClr val="A5CE5D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66801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532576" y="2948079"/>
            <a:ext cx="1714512" cy="1714512"/>
          </a:xfrm>
          <a:prstGeom prst="ellipse">
            <a:avLst/>
          </a:prstGeom>
          <a:gradFill>
            <a:gsLst>
              <a:gs pos="0">
                <a:srgbClr val="FED970"/>
              </a:gs>
              <a:gs pos="100000">
                <a:srgbClr val="D18701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79582B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542814" y="2912765"/>
            <a:ext cx="1714512" cy="1714512"/>
          </a:xfrm>
          <a:prstGeom prst="ellipse">
            <a:avLst/>
          </a:prstGeom>
          <a:gradFill>
            <a:gsLst>
              <a:gs pos="0">
                <a:srgbClr val="FED970"/>
              </a:gs>
              <a:gs pos="100000">
                <a:srgbClr val="FEBE4D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795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오른쪽 화살표 45"/>
          <p:cNvSpPr>
            <a:spLocks noChangeAspect="1"/>
          </p:cNvSpPr>
          <p:nvPr/>
        </p:nvSpPr>
        <p:spPr>
          <a:xfrm>
            <a:off x="2948345" y="3492195"/>
            <a:ext cx="742955" cy="51435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5F5F5F"/>
            </a:solidFill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오른쪽 화살표 52"/>
          <p:cNvSpPr>
            <a:spLocks noChangeAspect="1"/>
          </p:cNvSpPr>
          <p:nvPr/>
        </p:nvSpPr>
        <p:spPr>
          <a:xfrm>
            <a:off x="5670558" y="3492195"/>
            <a:ext cx="742955" cy="51435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5F5F5F"/>
            </a:solidFill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29"/>
          <p:cNvSpPr txBox="1"/>
          <p:nvPr/>
        </p:nvSpPr>
        <p:spPr>
          <a:xfrm>
            <a:off x="1381896" y="3410583"/>
            <a:ext cx="1214446" cy="582578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003B50"/>
                </a:solidFill>
                <a:latin typeface="나눔고딕" pitchFamily="50" charset="-127"/>
                <a:ea typeface="나눔고딕" pitchFamily="50" charset="-127"/>
              </a:rPr>
              <a:t>내용을</a:t>
            </a:r>
            <a:endParaRPr kumimoji="0" lang="en-US" altLang="ko-KR" sz="1400" b="1" dirty="0" smtClean="0">
              <a:solidFill>
                <a:srgbClr val="003B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003B50"/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kumimoji="0" lang="en-US" altLang="ko-KR" sz="1400" b="1" dirty="0" smtClean="0">
              <a:solidFill>
                <a:srgbClr val="003B5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TextBox 29"/>
          <p:cNvSpPr txBox="1"/>
          <p:nvPr/>
        </p:nvSpPr>
        <p:spPr>
          <a:xfrm>
            <a:off x="6816303" y="3410583"/>
            <a:ext cx="1214446" cy="582578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583614"/>
                </a:solidFill>
                <a:latin typeface="나눔고딕" pitchFamily="50" charset="-127"/>
                <a:ea typeface="나눔고딕" pitchFamily="50" charset="-127"/>
              </a:rPr>
              <a:t>내용을</a:t>
            </a:r>
            <a:endParaRPr kumimoji="0" lang="en-US" altLang="ko-KR" sz="1400" b="1" dirty="0" smtClean="0">
              <a:solidFill>
                <a:srgbClr val="58361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583614"/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kumimoji="0" lang="en-US" altLang="ko-KR" sz="1400" b="1" dirty="0" smtClean="0">
              <a:solidFill>
                <a:srgbClr val="58361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082253" y="3410583"/>
            <a:ext cx="1214446" cy="582578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2B3A12"/>
                </a:solidFill>
                <a:latin typeface="나눔고딕" pitchFamily="50" charset="-127"/>
                <a:ea typeface="나눔고딕" pitchFamily="50" charset="-127"/>
              </a:rPr>
              <a:t>내용을</a:t>
            </a:r>
            <a:endParaRPr kumimoji="0" lang="en-US" altLang="ko-KR" sz="1400" b="1" dirty="0" smtClean="0">
              <a:solidFill>
                <a:srgbClr val="2B3A12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2B3A12"/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kumimoji="0" lang="en-US" altLang="ko-KR" sz="1400" b="1" dirty="0" smtClean="0">
              <a:solidFill>
                <a:srgbClr val="2B3A1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117576" y="5296707"/>
            <a:ext cx="1781187" cy="677088"/>
            <a:chOff x="1193776" y="5276850"/>
            <a:chExt cx="1644674" cy="534212"/>
          </a:xfrm>
        </p:grpSpPr>
        <p:sp>
          <p:nvSpPr>
            <p:cNvPr id="32" name="직사각형 31"/>
            <p:cNvSpPr/>
            <p:nvPr/>
          </p:nvSpPr>
          <p:spPr>
            <a:xfrm>
              <a:off x="1193776" y="5276850"/>
              <a:ext cx="1644674" cy="534212"/>
            </a:xfrm>
            <a:prstGeom prst="rect">
              <a:avLst/>
            </a:prstGeom>
            <a:gradFill>
              <a:gsLst>
                <a:gs pos="0">
                  <a:srgbClr val="BDE9FA"/>
                </a:gs>
                <a:gs pos="100000">
                  <a:srgbClr val="53A3D5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4780A3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93776" y="5277657"/>
              <a:ext cx="1643074" cy="500066"/>
            </a:xfrm>
            <a:prstGeom prst="rect">
              <a:avLst/>
            </a:prstGeom>
            <a:gradFill>
              <a:gsLst>
                <a:gs pos="0">
                  <a:srgbClr val="BDE9FA"/>
                </a:gs>
                <a:gs pos="100000">
                  <a:srgbClr val="8AD7F6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4780A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817932" y="5296707"/>
            <a:ext cx="1781187" cy="677088"/>
            <a:chOff x="3817932" y="5420533"/>
            <a:chExt cx="1781187" cy="534212"/>
          </a:xfrm>
        </p:grpSpPr>
        <p:sp>
          <p:nvSpPr>
            <p:cNvPr id="45" name="직사각형 44"/>
            <p:cNvSpPr/>
            <p:nvPr/>
          </p:nvSpPr>
          <p:spPr>
            <a:xfrm>
              <a:off x="3817932" y="5420533"/>
              <a:ext cx="1781187" cy="534212"/>
            </a:xfrm>
            <a:prstGeom prst="rect">
              <a:avLst/>
            </a:prstGeom>
            <a:gradFill>
              <a:gsLst>
                <a:gs pos="0">
                  <a:srgbClr val="CCE38D"/>
                </a:gs>
                <a:gs pos="100000">
                  <a:srgbClr val="86A828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66801E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17932" y="5421340"/>
              <a:ext cx="1779454" cy="500066"/>
            </a:xfrm>
            <a:prstGeom prst="rect">
              <a:avLst/>
            </a:prstGeom>
            <a:gradFill>
              <a:gsLst>
                <a:gs pos="0">
                  <a:srgbClr val="CCE38D"/>
                </a:gs>
                <a:gs pos="100000">
                  <a:srgbClr val="A5CE5D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66801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513526" y="5296707"/>
            <a:ext cx="1781187" cy="677088"/>
            <a:chOff x="6523051" y="5420533"/>
            <a:chExt cx="1781187" cy="534212"/>
          </a:xfrm>
        </p:grpSpPr>
        <p:sp>
          <p:nvSpPr>
            <p:cNvPr id="51" name="직사각형 50"/>
            <p:cNvSpPr/>
            <p:nvPr/>
          </p:nvSpPr>
          <p:spPr>
            <a:xfrm>
              <a:off x="6523051" y="5420533"/>
              <a:ext cx="1781187" cy="534212"/>
            </a:xfrm>
            <a:prstGeom prst="rect">
              <a:avLst/>
            </a:prstGeom>
            <a:gradFill>
              <a:gsLst>
                <a:gs pos="0">
                  <a:srgbClr val="FED970"/>
                </a:gs>
                <a:gs pos="100000">
                  <a:srgbClr val="D18701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79582B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23051" y="5421340"/>
              <a:ext cx="1779454" cy="500066"/>
            </a:xfrm>
            <a:prstGeom prst="rect">
              <a:avLst/>
            </a:prstGeom>
            <a:gradFill>
              <a:gsLst>
                <a:gs pos="0">
                  <a:srgbClr val="FED970"/>
                </a:gs>
                <a:gs pos="100000">
                  <a:srgbClr val="FEBE4D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795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</p:grpSp>
      <p:sp>
        <p:nvSpPr>
          <p:cNvPr id="60" name="오른쪽 화살표 59"/>
          <p:cNvSpPr>
            <a:spLocks noChangeAspect="1"/>
          </p:cNvSpPr>
          <p:nvPr/>
        </p:nvSpPr>
        <p:spPr>
          <a:xfrm>
            <a:off x="2938820" y="5363383"/>
            <a:ext cx="742955" cy="51435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5F5F5F"/>
            </a:solidFill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오른쪽 화살표 60"/>
          <p:cNvSpPr>
            <a:spLocks noChangeAspect="1"/>
          </p:cNvSpPr>
          <p:nvPr/>
        </p:nvSpPr>
        <p:spPr>
          <a:xfrm>
            <a:off x="5661033" y="5363383"/>
            <a:ext cx="742955" cy="51435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5F5F5F"/>
            </a:solidFill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29"/>
          <p:cNvSpPr txBox="1"/>
          <p:nvPr/>
        </p:nvSpPr>
        <p:spPr>
          <a:xfrm>
            <a:off x="1410471" y="5323734"/>
            <a:ext cx="1214446" cy="548723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003B50"/>
                </a:solidFill>
                <a:latin typeface="나눔고딕" pitchFamily="50" charset="-127"/>
                <a:ea typeface="나눔고딕" pitchFamily="50" charset="-127"/>
              </a:rPr>
              <a:t>내용을</a:t>
            </a:r>
            <a:endParaRPr kumimoji="0" lang="en-US" altLang="ko-KR" sz="1300" b="1" dirty="0" smtClean="0">
              <a:solidFill>
                <a:srgbClr val="003B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003B50"/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kumimoji="0" lang="en-US" altLang="ko-KR" sz="1300" b="1" dirty="0" smtClean="0">
              <a:solidFill>
                <a:srgbClr val="003B5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TextBox 29"/>
          <p:cNvSpPr txBox="1"/>
          <p:nvPr/>
        </p:nvSpPr>
        <p:spPr>
          <a:xfrm>
            <a:off x="6835353" y="5323734"/>
            <a:ext cx="1214446" cy="548723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583614"/>
                </a:solidFill>
                <a:latin typeface="나눔고딕" pitchFamily="50" charset="-127"/>
                <a:ea typeface="나눔고딕" pitchFamily="50" charset="-127"/>
              </a:rPr>
              <a:t>내용을</a:t>
            </a:r>
            <a:endParaRPr kumimoji="0" lang="en-US" altLang="ko-KR" sz="1300" b="1" dirty="0" smtClean="0">
              <a:solidFill>
                <a:srgbClr val="58361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583614"/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kumimoji="0" lang="en-US" altLang="ko-KR" sz="1300" b="1" dirty="0" smtClean="0">
              <a:solidFill>
                <a:srgbClr val="58361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32"/>
          <p:cNvSpPr txBox="1"/>
          <p:nvPr/>
        </p:nvSpPr>
        <p:spPr>
          <a:xfrm>
            <a:off x="4110828" y="5323734"/>
            <a:ext cx="1214446" cy="548723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2B3A12"/>
                </a:solidFill>
                <a:latin typeface="나눔고딕" pitchFamily="50" charset="-127"/>
                <a:ea typeface="나눔고딕" pitchFamily="50" charset="-127"/>
              </a:rPr>
              <a:t>내용을</a:t>
            </a:r>
            <a:endParaRPr kumimoji="0" lang="en-US" altLang="ko-KR" sz="1300" b="1" dirty="0" smtClean="0">
              <a:solidFill>
                <a:srgbClr val="2B3A12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2B3A12"/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kumimoji="0" lang="en-US" altLang="ko-KR" sz="1300" b="1" dirty="0" smtClean="0">
              <a:solidFill>
                <a:srgbClr val="2B3A1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8" name="그룹 17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9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0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9" name="타원 48"/>
          <p:cNvSpPr/>
          <p:nvPr/>
        </p:nvSpPr>
        <p:spPr>
          <a:xfrm>
            <a:off x="1493815" y="3277393"/>
            <a:ext cx="1714512" cy="1714512"/>
          </a:xfrm>
          <a:prstGeom prst="ellipse">
            <a:avLst/>
          </a:prstGeom>
          <a:gradFill>
            <a:gsLst>
              <a:gs pos="0">
                <a:srgbClr val="BDE9FA"/>
              </a:gs>
              <a:gs pos="100000">
                <a:srgbClr val="53A3D5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4780A3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493815" y="3237905"/>
            <a:ext cx="1714512" cy="1714512"/>
          </a:xfrm>
          <a:prstGeom prst="ellipse">
            <a:avLst/>
          </a:prstGeom>
          <a:gradFill>
            <a:gsLst>
              <a:gs pos="0">
                <a:srgbClr val="BDE9FA"/>
              </a:gs>
              <a:gs pos="100000">
                <a:srgbClr val="8AD7F6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4780A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1547973" y="2134385"/>
            <a:ext cx="520544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Picture 8" descr="C:\Users\Administrator\Desktop\인하대학교\05_템플릿\01_작업\확정\01\PNG\1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65214" y="2171798"/>
            <a:ext cx="266700" cy="259080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>
            <a:off x="5765808" y="3276585"/>
            <a:ext cx="1714512" cy="1714512"/>
          </a:xfrm>
          <a:prstGeom prst="ellipse">
            <a:avLst/>
          </a:prstGeom>
          <a:gradFill>
            <a:gsLst>
              <a:gs pos="0">
                <a:srgbClr val="CCE38D"/>
              </a:gs>
              <a:gs pos="100000">
                <a:srgbClr val="86A828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66801E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765808" y="3238713"/>
            <a:ext cx="1714512" cy="1714512"/>
          </a:xfrm>
          <a:prstGeom prst="ellipse">
            <a:avLst/>
          </a:prstGeom>
          <a:gradFill>
            <a:gsLst>
              <a:gs pos="0">
                <a:srgbClr val="CCE38D"/>
              </a:gs>
              <a:gs pos="100000">
                <a:srgbClr val="A5CE5D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66801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29"/>
          <p:cNvSpPr txBox="1"/>
          <p:nvPr/>
        </p:nvSpPr>
        <p:spPr>
          <a:xfrm>
            <a:off x="1743848" y="3861635"/>
            <a:ext cx="1214446" cy="324046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003B50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kumimoji="0" lang="en-US" altLang="ko-KR" sz="1400" b="1" dirty="0" smtClean="0">
              <a:solidFill>
                <a:srgbClr val="003B5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6025366" y="3861635"/>
            <a:ext cx="1214446" cy="324046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rgbClr val="2B3A12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kumimoji="0" lang="en-US" altLang="ko-KR" sz="1400" b="1" dirty="0" smtClean="0">
              <a:solidFill>
                <a:srgbClr val="2B3A1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3360729" y="3269017"/>
            <a:ext cx="2286016" cy="1680025"/>
          </a:xfrm>
          <a:prstGeom prst="rightArrow">
            <a:avLst/>
          </a:prstGeom>
          <a:gradFill>
            <a:gsLst>
              <a:gs pos="0">
                <a:schemeClr val="tx2">
                  <a:lumMod val="75000"/>
                  <a:alpha val="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>
            <a:innerShdw blurRad="762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56"/>
          <p:cNvSpPr txBox="1"/>
          <p:nvPr/>
        </p:nvSpPr>
        <p:spPr>
          <a:xfrm>
            <a:off x="3646481" y="3835759"/>
            <a:ext cx="1571636" cy="4924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b="1" dirty="0" smtClean="0">
                <a:latin typeface="나눔고딕" pitchFamily="50" charset="-127"/>
                <a:ea typeface="나눔고딕" pitchFamily="50" charset="-127"/>
              </a:rPr>
              <a:t>내용을</a:t>
            </a:r>
            <a:endParaRPr lang="en-US" altLang="ko-KR" sz="13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300" b="1" dirty="0" smtClean="0">
                <a:latin typeface="나눔고딕" pitchFamily="50" charset="-127"/>
                <a:ea typeface="나눔고딕" pitchFamily="50" charset="-127"/>
              </a:rPr>
              <a:t>적어주세요</a:t>
            </a:r>
            <a:endParaRPr lang="en-US" altLang="ko-KR" sz="13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7" name="그룹 26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8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9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6200000" flipV="1">
            <a:off x="4516659" y="2825303"/>
            <a:ext cx="2177164" cy="2030884"/>
          </a:xfrm>
          <a:prstGeom prst="bentConnector3">
            <a:avLst>
              <a:gd name="adj1" fmla="val 7041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5400000" flipH="1" flipV="1">
            <a:off x="2481248" y="2832069"/>
            <a:ext cx="2174890" cy="2039952"/>
          </a:xfrm>
          <a:prstGeom prst="bentConnector3">
            <a:avLst>
              <a:gd name="adj1" fmla="val 7073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3893944" y="3513380"/>
            <a:ext cx="1406853" cy="390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7"/>
          <p:cNvGrpSpPr>
            <a:grpSpLocks noChangeAspect="1"/>
          </p:cNvGrpSpPr>
          <p:nvPr/>
        </p:nvGrpSpPr>
        <p:grpSpPr>
          <a:xfrm>
            <a:off x="1793855" y="3702045"/>
            <a:ext cx="1543061" cy="1578600"/>
            <a:chOff x="1358141" y="2682106"/>
            <a:chExt cx="2143140" cy="2192500"/>
          </a:xfrm>
        </p:grpSpPr>
        <p:sp>
          <p:nvSpPr>
            <p:cNvPr id="49" name="타원 48"/>
            <p:cNvSpPr/>
            <p:nvPr/>
          </p:nvSpPr>
          <p:spPr>
            <a:xfrm>
              <a:off x="1358141" y="2731466"/>
              <a:ext cx="2143140" cy="2143140"/>
            </a:xfrm>
            <a:prstGeom prst="ellipse">
              <a:avLst/>
            </a:prstGeom>
            <a:gradFill>
              <a:gsLst>
                <a:gs pos="0">
                  <a:srgbClr val="BDE9FA"/>
                </a:gs>
                <a:gs pos="100000">
                  <a:srgbClr val="53A3D5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4780A3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358141" y="2682106"/>
              <a:ext cx="2143140" cy="2143140"/>
            </a:xfrm>
            <a:prstGeom prst="ellipse">
              <a:avLst/>
            </a:prstGeom>
            <a:gradFill>
              <a:gsLst>
                <a:gs pos="0">
                  <a:srgbClr val="BDE9FA"/>
                </a:gs>
                <a:gs pos="100000">
                  <a:srgbClr val="8AD7F6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4780A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" name="그룹 37"/>
          <p:cNvGrpSpPr>
            <a:grpSpLocks noChangeAspect="1"/>
          </p:cNvGrpSpPr>
          <p:nvPr/>
        </p:nvGrpSpPr>
        <p:grpSpPr>
          <a:xfrm>
            <a:off x="3832221" y="3702853"/>
            <a:ext cx="1543061" cy="1577146"/>
            <a:chOff x="5535987" y="2667280"/>
            <a:chExt cx="2143140" cy="2190480"/>
          </a:xfrm>
        </p:grpSpPr>
        <p:sp>
          <p:nvSpPr>
            <p:cNvPr id="39" name="타원 38"/>
            <p:cNvSpPr/>
            <p:nvPr/>
          </p:nvSpPr>
          <p:spPr>
            <a:xfrm>
              <a:off x="5535987" y="2714620"/>
              <a:ext cx="2143140" cy="2143140"/>
            </a:xfrm>
            <a:prstGeom prst="ellipse">
              <a:avLst/>
            </a:prstGeom>
            <a:gradFill>
              <a:gsLst>
                <a:gs pos="0">
                  <a:srgbClr val="CCE38D"/>
                </a:gs>
                <a:gs pos="100000">
                  <a:srgbClr val="86A828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66801E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535987" y="2667280"/>
              <a:ext cx="2143140" cy="2143140"/>
            </a:xfrm>
            <a:prstGeom prst="ellipse">
              <a:avLst/>
            </a:prstGeom>
            <a:gradFill>
              <a:gsLst>
                <a:gs pos="0">
                  <a:srgbClr val="CCE38D"/>
                </a:gs>
                <a:gs pos="100000">
                  <a:srgbClr val="A5CE5D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66801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40"/>
          <p:cNvGrpSpPr>
            <a:grpSpLocks noChangeAspect="1"/>
          </p:cNvGrpSpPr>
          <p:nvPr/>
        </p:nvGrpSpPr>
        <p:grpSpPr>
          <a:xfrm>
            <a:off x="5856607" y="3704133"/>
            <a:ext cx="1552275" cy="1574843"/>
            <a:chOff x="1464872" y="2670478"/>
            <a:chExt cx="2155937" cy="2187282"/>
          </a:xfrm>
        </p:grpSpPr>
        <p:sp>
          <p:nvSpPr>
            <p:cNvPr id="42" name="타원 41"/>
            <p:cNvSpPr/>
            <p:nvPr/>
          </p:nvSpPr>
          <p:spPr>
            <a:xfrm>
              <a:off x="1464872" y="2714620"/>
              <a:ext cx="2143140" cy="2143140"/>
            </a:xfrm>
            <a:prstGeom prst="ellipse">
              <a:avLst/>
            </a:prstGeom>
            <a:gradFill>
              <a:gsLst>
                <a:gs pos="0">
                  <a:srgbClr val="FED970"/>
                </a:gs>
                <a:gs pos="100000">
                  <a:srgbClr val="D18701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79582B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477669" y="2670478"/>
              <a:ext cx="2143140" cy="2143140"/>
            </a:xfrm>
            <a:prstGeom prst="ellipse">
              <a:avLst/>
            </a:prstGeom>
            <a:gradFill>
              <a:gsLst>
                <a:gs pos="0">
                  <a:srgbClr val="FED970"/>
                </a:gs>
                <a:gs pos="100000">
                  <a:srgbClr val="FEBE4D"/>
                </a:gs>
                <a:gs pos="100000">
                  <a:srgbClr val="E6B6FC"/>
                </a:gs>
              </a:gsLst>
              <a:lin ang="5400000" scaled="1"/>
            </a:gradFill>
            <a:ln w="12700">
              <a:solidFill>
                <a:srgbClr val="795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TextBox 29"/>
          <p:cNvSpPr txBox="1"/>
          <p:nvPr/>
        </p:nvSpPr>
        <p:spPr>
          <a:xfrm>
            <a:off x="1970069" y="4170161"/>
            <a:ext cx="1214446" cy="548723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003B50"/>
                </a:solidFill>
                <a:latin typeface="나눔고딕" pitchFamily="50" charset="-127"/>
                <a:ea typeface="나눔고딕" pitchFamily="50" charset="-127"/>
              </a:rPr>
              <a:t>내용을</a:t>
            </a:r>
            <a:endParaRPr kumimoji="0" lang="en-US" altLang="ko-KR" sz="1300" b="1" dirty="0" smtClean="0">
              <a:solidFill>
                <a:srgbClr val="003B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003B50"/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kumimoji="0" lang="en-US" altLang="ko-KR" sz="1300" b="1" dirty="0" smtClean="0">
              <a:solidFill>
                <a:srgbClr val="003B5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TextBox 29"/>
          <p:cNvSpPr txBox="1"/>
          <p:nvPr/>
        </p:nvSpPr>
        <p:spPr>
          <a:xfrm>
            <a:off x="6056679" y="4170161"/>
            <a:ext cx="1214446" cy="548723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583614"/>
                </a:solidFill>
                <a:latin typeface="나눔고딕" pitchFamily="50" charset="-127"/>
                <a:ea typeface="나눔고딕" pitchFamily="50" charset="-127"/>
              </a:rPr>
              <a:t>내용을</a:t>
            </a:r>
            <a:endParaRPr kumimoji="0" lang="en-US" altLang="ko-KR" sz="1300" b="1" dirty="0" smtClean="0">
              <a:solidFill>
                <a:srgbClr val="58361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583614"/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kumimoji="0" lang="en-US" altLang="ko-KR" sz="1300" b="1" dirty="0" smtClean="0">
              <a:solidFill>
                <a:srgbClr val="58361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3998908" y="4170161"/>
            <a:ext cx="1214446" cy="548723"/>
          </a:xfrm>
          <a:prstGeom prst="rect">
            <a:avLst/>
          </a:prstGeom>
          <a:effectLst>
            <a:outerShdw blurRad="12700" dist="12700" dir="5400000" algn="t" rotWithShape="0">
              <a:schemeClr val="bg1">
                <a:alpha val="50000"/>
              </a:schemeClr>
            </a:outerShdw>
          </a:effectLst>
        </p:spPr>
        <p:txBody>
          <a:bodyPr wrap="square" lIns="107552" tIns="53776" rIns="107552" bIns="5377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2B3A12"/>
                </a:solidFill>
                <a:latin typeface="나눔고딕" pitchFamily="50" charset="-127"/>
                <a:ea typeface="나눔고딕" pitchFamily="50" charset="-127"/>
              </a:rPr>
              <a:t>내용을</a:t>
            </a:r>
            <a:endParaRPr kumimoji="0" lang="en-US" altLang="ko-KR" sz="1300" b="1" dirty="0" smtClean="0">
              <a:solidFill>
                <a:srgbClr val="2B3A12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rgbClr val="2B3A12"/>
                </a:solidFill>
                <a:latin typeface="나눔고딕" pitchFamily="50" charset="-127"/>
                <a:ea typeface="나눔고딕" pitchFamily="50" charset="-127"/>
              </a:rPr>
              <a:t>적어주세요</a:t>
            </a:r>
            <a:endParaRPr kumimoji="0" lang="en-US" altLang="ko-KR" sz="1300" b="1" dirty="0" smtClean="0">
              <a:solidFill>
                <a:srgbClr val="2B3A1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12972" y="2510625"/>
            <a:ext cx="4557744" cy="467515"/>
          </a:xfrm>
          <a:prstGeom prst="rect">
            <a:avLst/>
          </a:prstGeom>
          <a:gradFill>
            <a:gsLst>
              <a:gs pos="0">
                <a:srgbClr val="4F2F68"/>
              </a:gs>
              <a:gs pos="100000">
                <a:srgbClr val="8C4EA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DDDDD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3"/>
          <p:cNvSpPr txBox="1">
            <a:spLocks noChangeAspect="1"/>
          </p:cNvSpPr>
          <p:nvPr/>
        </p:nvSpPr>
        <p:spPr>
          <a:xfrm>
            <a:off x="3729791" y="2573324"/>
            <a:ext cx="1688283" cy="323165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ko-KR" altLang="en-US" sz="15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5" name="그룹 14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6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7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10800000">
            <a:off x="3336917" y="3810801"/>
            <a:ext cx="2071702" cy="8572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3336917" y="3029740"/>
            <a:ext cx="2071702" cy="7858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479793" y="3810797"/>
            <a:ext cx="1571636" cy="158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051428" y="2739227"/>
            <a:ext cx="2643206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kumimoji="0"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8090" y="3491707"/>
            <a:ext cx="2357454" cy="623892"/>
          </a:xfrm>
          <a:prstGeom prst="rect">
            <a:avLst/>
          </a:prstGeom>
          <a:gradFill>
            <a:gsLst>
              <a:gs pos="0">
                <a:srgbClr val="4F2F68"/>
              </a:gs>
              <a:gs pos="100000">
                <a:srgbClr val="8C4EA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DDDDD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내용을 적어주세요</a:t>
            </a:r>
            <a:r>
              <a:rPr lang="ko-KR" altLang="en-US" sz="1500" dirty="0" smtClean="0"/>
              <a:t> </a:t>
            </a:r>
            <a:endParaRPr lang="ko-KR" altLang="en-US" sz="1500" dirty="0"/>
          </a:p>
        </p:txBody>
      </p:sp>
      <p:sp>
        <p:nvSpPr>
          <p:cNvPr id="61" name="직사각형 60"/>
          <p:cNvSpPr/>
          <p:nvPr/>
        </p:nvSpPr>
        <p:spPr>
          <a:xfrm>
            <a:off x="5051428" y="3572670"/>
            <a:ext cx="2643206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kumimoji="0"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51428" y="4396588"/>
            <a:ext cx="2643206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kumimoji="0"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2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336652" y="2605875"/>
            <a:ext cx="3621107" cy="3238523"/>
            <a:chOff x="1408090" y="2467762"/>
            <a:chExt cx="3621107" cy="3238523"/>
          </a:xfrm>
        </p:grpSpPr>
        <p:grpSp>
          <p:nvGrpSpPr>
            <p:cNvPr id="31" name="그룹 30"/>
            <p:cNvGrpSpPr/>
            <p:nvPr/>
          </p:nvGrpSpPr>
          <p:grpSpPr>
            <a:xfrm>
              <a:off x="1408090" y="2467762"/>
              <a:ext cx="3621107" cy="3238523"/>
              <a:chOff x="1836718" y="2420137"/>
              <a:chExt cx="5643602" cy="3105173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836718" y="2453476"/>
                <a:ext cx="5643602" cy="307183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solidFill>
                  <a:srgbClr val="969696"/>
                </a:solidFill>
              </a:ln>
              <a:effectLst>
                <a:outerShdw blurRad="50800" dist="25400" dir="5400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836718" y="2420137"/>
                <a:ext cx="5643602" cy="307183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C:\Users\Administrator\Desktop\인하대학교\05_템플릿\01_작업\확정\01\PNG\00_보드영역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17616" y="3001166"/>
              <a:ext cx="3608381" cy="2670630"/>
            </a:xfrm>
            <a:prstGeom prst="rect">
              <a:avLst/>
            </a:prstGeom>
            <a:noFill/>
          </p:spPr>
        </p:pic>
        <p:cxnSp>
          <p:nvCxnSpPr>
            <p:cNvPr id="37" name="직선 연결선 36"/>
            <p:cNvCxnSpPr/>
            <p:nvPr/>
          </p:nvCxnSpPr>
          <p:spPr>
            <a:xfrm>
              <a:off x="1450954" y="2991641"/>
              <a:ext cx="3515464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54"/>
            <p:cNvSpPr txBox="1"/>
            <p:nvPr/>
          </p:nvSpPr>
          <p:spPr>
            <a:xfrm>
              <a:off x="1703368" y="2577301"/>
              <a:ext cx="3205185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b="1" spc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내용을 적어주세요</a:t>
              </a:r>
              <a:endParaRPr lang="en-US" altLang="ko-KR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028" name="Picture 4" descr="C:\Users\Administrator\Desktop\인하대학교\05_템플릿\01_작업\확정\PNG\0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31930" y="2653501"/>
              <a:ext cx="86678" cy="153353"/>
            </a:xfrm>
            <a:prstGeom prst="rect">
              <a:avLst/>
            </a:prstGeom>
            <a:noFill/>
          </p:spPr>
        </p:pic>
      </p:grpSp>
      <p:grpSp>
        <p:nvGrpSpPr>
          <p:cNvPr id="51" name="그룹 50"/>
          <p:cNvGrpSpPr/>
          <p:nvPr/>
        </p:nvGrpSpPr>
        <p:grpSpPr>
          <a:xfrm>
            <a:off x="5610226" y="3948113"/>
            <a:ext cx="2542060" cy="1901048"/>
            <a:chOff x="5681664" y="3810000"/>
            <a:chExt cx="2542060" cy="1901048"/>
          </a:xfrm>
        </p:grpSpPr>
        <p:grpSp>
          <p:nvGrpSpPr>
            <p:cNvPr id="41" name="그룹 40"/>
            <p:cNvGrpSpPr/>
            <p:nvPr/>
          </p:nvGrpSpPr>
          <p:grpSpPr>
            <a:xfrm>
              <a:off x="5681664" y="3810000"/>
              <a:ext cx="2534775" cy="1901048"/>
              <a:chOff x="1836718" y="2420137"/>
              <a:chExt cx="5643602" cy="31051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836718" y="2453476"/>
                <a:ext cx="5643602" cy="307183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solidFill>
                  <a:srgbClr val="969696"/>
                </a:solidFill>
              </a:ln>
              <a:effectLst>
                <a:outerShdw blurRad="50800" dist="25400" dir="5400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836718" y="2420137"/>
                <a:ext cx="5643602" cy="307183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B6FC"/>
                  </a:gs>
                </a:gsLst>
                <a:lin ang="5400000" scaled="1"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Picture 2" descr="C:\Users\Administrator\Desktop\인하대학교\05_템플릿\01_작업\확정\01\PNG\00_보드영역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97857" y="3817465"/>
              <a:ext cx="2525867" cy="1869441"/>
            </a:xfrm>
            <a:prstGeom prst="rect">
              <a:avLst/>
            </a:prstGeom>
            <a:noFill/>
          </p:spPr>
        </p:pic>
      </p:grpSp>
      <p:sp>
        <p:nvSpPr>
          <p:cNvPr id="53" name="사각형 설명선 52"/>
          <p:cNvSpPr/>
          <p:nvPr/>
        </p:nvSpPr>
        <p:spPr>
          <a:xfrm>
            <a:off x="3408354" y="2129622"/>
            <a:ext cx="3000396" cy="460845"/>
          </a:xfrm>
          <a:prstGeom prst="wedgeRectCallout">
            <a:avLst>
              <a:gd name="adj1" fmla="val -38594"/>
              <a:gd name="adj2" fmla="val 13692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이미지에 내용이 있을 경우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6265874" y="3201192"/>
            <a:ext cx="2297105" cy="460845"/>
          </a:xfrm>
          <a:prstGeom prst="wedgeRectCallout">
            <a:avLst>
              <a:gd name="adj1" fmla="val -42566"/>
              <a:gd name="adj2" fmla="val 13278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이미지만 있을 경우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29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30" name="그룹 14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8" name="그룹 7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6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7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7051692" y="205559"/>
            <a:ext cx="2051032" cy="460845"/>
          </a:xfrm>
          <a:prstGeom prst="wedgeRectCallout">
            <a:avLst>
              <a:gd name="adj1" fmla="val -48060"/>
              <a:gd name="adj2" fmla="val 12865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VOD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유형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내용페이지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205559"/>
            <a:ext cx="9153144" cy="6577829"/>
            <a:chOff x="28575" y="205559"/>
            <a:chExt cx="9153144" cy="6577829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205559"/>
              <a:ext cx="9153144" cy="6577829"/>
              <a:chOff x="28575" y="205559"/>
              <a:chExt cx="9153144" cy="6577829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205559"/>
                <a:ext cx="8801099" cy="6313774"/>
                <a:chOff x="301625" y="205559"/>
                <a:chExt cx="8801099" cy="6313774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  <p:sp>
              <p:nvSpPr>
                <p:cNvPr id="29" name="사각형 설명선 28"/>
                <p:cNvSpPr/>
                <p:nvPr/>
              </p:nvSpPr>
              <p:spPr>
                <a:xfrm>
                  <a:off x="7051692" y="205559"/>
                  <a:ext cx="2051032" cy="460845"/>
                </a:xfrm>
                <a:prstGeom prst="wedgeRectCallout">
                  <a:avLst>
                    <a:gd name="adj1" fmla="val -48060"/>
                    <a:gd name="adj2" fmla="val 128655"/>
                  </a:avLst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rgbClr val="FF0000"/>
                      </a:solidFill>
                    </a:rPr>
                    <a:t>VOD</a:t>
                  </a:r>
                  <a:r>
                    <a:rPr lang="ko-KR" altLang="en-US" sz="1400" b="1" dirty="0" smtClean="0">
                      <a:solidFill>
                        <a:srgbClr val="FF0000"/>
                      </a:solidFill>
                    </a:rPr>
                    <a:t>유형</a:t>
                  </a:r>
                  <a:r>
                    <a:rPr lang="en-US" altLang="ko-KR" sz="1400" b="1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ko-KR" altLang="en-US" sz="1400" b="1" dirty="0" smtClean="0">
                      <a:solidFill>
                        <a:srgbClr val="FF0000"/>
                      </a:solidFill>
                    </a:rPr>
                    <a:t>간지페이지</a:t>
                  </a:r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err="1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대제목</a:t>
            </a:r>
            <a:r>
              <a:rPr lang="ko-KR" altLang="en-US" sz="1600" b="1" i="1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 영역입니다</a:t>
            </a:r>
            <a:r>
              <a:rPr lang="en-US" altLang="ko-KR" sz="1600" b="1" i="1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.</a:t>
            </a:r>
            <a:endParaRPr lang="ko-KR" altLang="en-US" sz="1600" b="1" i="1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7051692" y="205559"/>
            <a:ext cx="2051032" cy="460845"/>
          </a:xfrm>
          <a:prstGeom prst="wedgeRectCallout">
            <a:avLst>
              <a:gd name="adj1" fmla="val -48060"/>
              <a:gd name="adj2" fmla="val 12865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AOD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유형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간지페이지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 smtClean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7308" y="2859307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 smtClean="0">
                <a:latin typeface="나눔명조" pitchFamily="18" charset="-127"/>
                <a:ea typeface="나눔명조" pitchFamily="18" charset="-127"/>
              </a:rPr>
              <a:t>이곳은 소제목 영역입니다</a:t>
            </a:r>
            <a:r>
              <a:rPr lang="en-US" altLang="ko-KR" sz="3200" b="1" i="1" dirty="0" smtClean="0"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3200" b="1" i="1" dirty="0"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sp>
        <p:nvSpPr>
          <p:cNvPr id="17" name="사각형 설명선 16"/>
          <p:cNvSpPr/>
          <p:nvPr/>
        </p:nvSpPr>
        <p:spPr>
          <a:xfrm>
            <a:off x="7051692" y="205559"/>
            <a:ext cx="2051032" cy="460845"/>
          </a:xfrm>
          <a:prstGeom prst="wedgeRectCallout">
            <a:avLst>
              <a:gd name="adj1" fmla="val -48060"/>
              <a:gd name="adj2" fmla="val 12865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AOD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유형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내용페이지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927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i="1" dirty="0" err="1" smtClean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대제목</a:t>
              </a:r>
              <a:r>
                <a:rPr lang="ko-KR" altLang="en-US" sz="1600" b="1" i="1" dirty="0" smtClean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 영역입니다</a:t>
              </a:r>
              <a:r>
                <a:rPr lang="en-US" altLang="ko-KR" sz="1600" b="1" i="1" dirty="0" smtClean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.</a:t>
              </a:r>
              <a:endPara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3376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i="1" dirty="0" smtClean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이곳은 소제목 영역입니다</a:t>
            </a:r>
            <a:r>
              <a:rPr lang="en-US" altLang="ko-KR" sz="2200" b="1" i="1" dirty="0" smtClean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.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6" name="그룹 25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4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5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pic>
        <p:nvPicPr>
          <p:cNvPr id="4098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1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4099" name="Picture 3" descr="C:\Users\Administrator\Desktop\인하대학교\05_템플릿\01_작업\확정\01\PNG\1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36652" y="2135387"/>
            <a:ext cx="288036" cy="288036"/>
          </a:xfrm>
          <a:prstGeom prst="rect">
            <a:avLst/>
          </a:prstGeom>
          <a:noFill/>
        </p:spPr>
      </p:pic>
      <p:sp>
        <p:nvSpPr>
          <p:cNvPr id="16" name="TextBox 36"/>
          <p:cNvSpPr txBox="1"/>
          <p:nvPr/>
        </p:nvSpPr>
        <p:spPr>
          <a:xfrm>
            <a:off x="1336652" y="2115336"/>
            <a:ext cx="293670" cy="307777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54"/>
          <p:cNvSpPr txBox="1"/>
          <p:nvPr/>
        </p:nvSpPr>
        <p:spPr>
          <a:xfrm>
            <a:off x="1703367" y="2134385"/>
            <a:ext cx="520544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54"/>
          <p:cNvSpPr txBox="1"/>
          <p:nvPr/>
        </p:nvSpPr>
        <p:spPr>
          <a:xfrm>
            <a:off x="1703367" y="4920467"/>
            <a:ext cx="4643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6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6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54"/>
          <p:cNvSpPr txBox="1"/>
          <p:nvPr/>
        </p:nvSpPr>
        <p:spPr>
          <a:xfrm>
            <a:off x="1460478" y="4291813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54"/>
          <p:cNvSpPr txBox="1"/>
          <p:nvPr/>
        </p:nvSpPr>
        <p:spPr>
          <a:xfrm>
            <a:off x="1703367" y="2643976"/>
            <a:ext cx="520544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54"/>
          <p:cNvSpPr txBox="1"/>
          <p:nvPr/>
        </p:nvSpPr>
        <p:spPr>
          <a:xfrm>
            <a:off x="1550966" y="5393066"/>
            <a:ext cx="5205449" cy="7009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Blip>
                <a:blip r:embed="rId8"/>
              </a:buBlip>
            </a:pPr>
            <a:r>
              <a:rPr lang="ko-KR" altLang="en-US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내용을 적어주세요</a:t>
            </a:r>
            <a:endParaRPr lang="en-US" altLang="ko-KR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  <a:buBlip>
                <a:blip r:embed="rId9"/>
              </a:buBlip>
            </a:pPr>
            <a:endParaRPr lang="en-US" altLang="ko-KR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54"/>
          <p:cNvSpPr txBox="1"/>
          <p:nvPr/>
        </p:nvSpPr>
        <p:spPr>
          <a:xfrm>
            <a:off x="1622404" y="3027867"/>
            <a:ext cx="5205449" cy="3777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Blip>
                <a:blip r:embed="rId10"/>
              </a:buBlip>
            </a:pPr>
            <a:r>
              <a:rPr lang="ko-KR" altLang="en-US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내용을 적어주세요</a:t>
            </a:r>
            <a:endParaRPr lang="en-US" altLang="ko-KR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7" name="Picture 3" descr="C:\Users\Administrator\Desktop\인하대학교\05_템플릿\01_작업\확정\01\PNG\1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36652" y="2673551"/>
            <a:ext cx="288036" cy="288036"/>
          </a:xfrm>
          <a:prstGeom prst="rect">
            <a:avLst/>
          </a:prstGeom>
          <a:noFill/>
        </p:spPr>
      </p:pic>
      <p:sp>
        <p:nvSpPr>
          <p:cNvPr id="39" name="TextBox 36"/>
          <p:cNvSpPr txBox="1"/>
          <p:nvPr/>
        </p:nvSpPr>
        <p:spPr>
          <a:xfrm>
            <a:off x="1336652" y="2653500"/>
            <a:ext cx="293670" cy="307777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42" name="Picture 3" descr="C:\Users\Administrator\Desktop\인하대학교\05_템플릿\01_작업\확정\01\PNG\1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36652" y="4940518"/>
            <a:ext cx="288036" cy="288036"/>
          </a:xfrm>
          <a:prstGeom prst="rect">
            <a:avLst/>
          </a:prstGeom>
          <a:noFill/>
        </p:spPr>
      </p:pic>
      <p:sp>
        <p:nvSpPr>
          <p:cNvPr id="44" name="TextBox 36"/>
          <p:cNvSpPr txBox="1"/>
          <p:nvPr/>
        </p:nvSpPr>
        <p:spPr>
          <a:xfrm>
            <a:off x="1336652" y="4920467"/>
            <a:ext cx="293670" cy="307777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45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0900" y="4287050"/>
            <a:ext cx="356235" cy="396716"/>
          </a:xfrm>
          <a:prstGeom prst="rect">
            <a:avLst/>
          </a:prstGeom>
          <a:noFill/>
        </p:spPr>
      </p:pic>
      <p:sp>
        <p:nvSpPr>
          <p:cNvPr id="46" name="TextBox 36"/>
          <p:cNvSpPr txBox="1"/>
          <p:nvPr/>
        </p:nvSpPr>
        <p:spPr>
          <a:xfrm>
            <a:off x="1069950" y="4277525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6" name="그룹 15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7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8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35" name="TextBox 54"/>
          <p:cNvSpPr txBox="1"/>
          <p:nvPr/>
        </p:nvSpPr>
        <p:spPr>
          <a:xfrm>
            <a:off x="1547973" y="2210942"/>
            <a:ext cx="520544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36652" y="2626811"/>
            <a:ext cx="6715172" cy="1079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500"/>
          </a:p>
        </p:txBody>
      </p:sp>
      <p:sp>
        <p:nvSpPr>
          <p:cNvPr id="46" name="TextBox 54"/>
          <p:cNvSpPr txBox="1"/>
          <p:nvPr/>
        </p:nvSpPr>
        <p:spPr>
          <a:xfrm>
            <a:off x="1408090" y="2734795"/>
            <a:ext cx="5205449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6"/>
              </a:buBlip>
            </a:pPr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내용을 적어주세요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104" name="Picture 8" descr="C:\Users\Administrator\Desktop\인하대학교\05_템플릿\01_작업\확정\01\PNG\1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65214" y="2248355"/>
            <a:ext cx="266700" cy="259080"/>
          </a:xfrm>
          <a:prstGeom prst="rect">
            <a:avLst/>
          </a:prstGeom>
          <a:noFill/>
        </p:spPr>
      </p:pic>
      <p:pic>
        <p:nvPicPr>
          <p:cNvPr id="4105" name="Picture 9" descr="C:\Users\Administrator\Desktop\인하대학교\05_템플릿\01_작업\확정\01\PNG\1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4633" y="4348963"/>
            <a:ext cx="728663" cy="565785"/>
          </a:xfrm>
          <a:prstGeom prst="rect">
            <a:avLst/>
          </a:prstGeom>
          <a:noFill/>
        </p:spPr>
      </p:pic>
      <p:pic>
        <p:nvPicPr>
          <p:cNvPr id="4106" name="Picture 10" descr="C:\Users\Administrator\Desktop\인하대학교\05_템플릿\01_작업\확정\01\PNG\1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0910" y="4822669"/>
            <a:ext cx="7912418" cy="102870"/>
          </a:xfrm>
          <a:prstGeom prst="rect">
            <a:avLst/>
          </a:prstGeom>
          <a:noFill/>
        </p:spPr>
      </p:pic>
      <p:sp>
        <p:nvSpPr>
          <p:cNvPr id="64" name="TextBox 54"/>
          <p:cNvSpPr txBox="1"/>
          <p:nvPr/>
        </p:nvSpPr>
        <p:spPr>
          <a:xfrm>
            <a:off x="2000450" y="4525176"/>
            <a:ext cx="520544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chemeClr val="accent3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chemeClr val="accent3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54556" y="1562881"/>
            <a:ext cx="356235" cy="396716"/>
          </a:xfrm>
          <a:prstGeom prst="rect">
            <a:avLst/>
          </a:prstGeom>
          <a:noFill/>
        </p:spPr>
      </p:pic>
      <p:sp>
        <p:nvSpPr>
          <p:cNvPr id="24" name="TextBox 36"/>
          <p:cNvSpPr txBox="1"/>
          <p:nvPr/>
        </p:nvSpPr>
        <p:spPr>
          <a:xfrm>
            <a:off x="1073606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5" name="TextBox 54"/>
          <p:cNvSpPr txBox="1"/>
          <p:nvPr/>
        </p:nvSpPr>
        <p:spPr>
          <a:xfrm>
            <a:off x="1464134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54"/>
          <p:cNvSpPr txBox="1"/>
          <p:nvPr/>
        </p:nvSpPr>
        <p:spPr>
          <a:xfrm>
            <a:off x="1622404" y="5010955"/>
            <a:ext cx="52054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11"/>
              </a:buBlip>
            </a:pP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내용을 적어주세요</a:t>
            </a:r>
            <a:endParaRPr lang="en-US" altLang="ko-KR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9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pic>
        <p:nvPicPr>
          <p:cNvPr id="5122" name="Picture 2" descr="C:\Users\Administrator\Desktop\인하대학교\05_템플릿\01_작업\확정\01\PNG\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39974" y="2517176"/>
            <a:ext cx="677228" cy="531495"/>
          </a:xfrm>
          <a:prstGeom prst="rect">
            <a:avLst/>
          </a:prstGeom>
          <a:noFill/>
        </p:spPr>
      </p:pic>
      <p:pic>
        <p:nvPicPr>
          <p:cNvPr id="5123" name="Picture 3" descr="C:\Users\Administrator\Desktop\인하대학교\05_템플릿\01_작업\확정\01\PNG\1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39974" y="4440441"/>
            <a:ext cx="677228" cy="531495"/>
          </a:xfrm>
          <a:prstGeom prst="rect">
            <a:avLst/>
          </a:prstGeom>
          <a:noFill/>
        </p:spPr>
      </p:pic>
      <p:pic>
        <p:nvPicPr>
          <p:cNvPr id="22" name="Picture 10" descr="C:\Users\Administrator\Desktop\인하대학교\05_템플릿\01_작업\확정\01\PNG\1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0910" y="2969616"/>
            <a:ext cx="7912418" cy="102870"/>
          </a:xfrm>
          <a:prstGeom prst="rect">
            <a:avLst/>
          </a:prstGeom>
          <a:noFill/>
        </p:spPr>
      </p:pic>
      <p:pic>
        <p:nvPicPr>
          <p:cNvPr id="23" name="Picture 10" descr="C:\Users\Administrator\Desktop\인하대학교\05_템플릿\01_작업\확정\01\PNG\1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0910" y="4884154"/>
            <a:ext cx="7912418" cy="102870"/>
          </a:xfrm>
          <a:prstGeom prst="rect">
            <a:avLst/>
          </a:prstGeom>
          <a:noFill/>
        </p:spPr>
      </p:pic>
      <p:sp>
        <p:nvSpPr>
          <p:cNvPr id="24" name="TextBox 54"/>
          <p:cNvSpPr txBox="1"/>
          <p:nvPr/>
        </p:nvSpPr>
        <p:spPr>
          <a:xfrm>
            <a:off x="2000450" y="2679101"/>
            <a:ext cx="520544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54"/>
          <p:cNvSpPr txBox="1"/>
          <p:nvPr/>
        </p:nvSpPr>
        <p:spPr>
          <a:xfrm>
            <a:off x="2000450" y="4603164"/>
            <a:ext cx="5205449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1E5B86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1E5B8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1693842" y="3183930"/>
            <a:ext cx="52054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9"/>
              </a:buBlip>
            </a:pP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내용을 적어주세요</a:t>
            </a:r>
            <a:endParaRPr lang="en-US" altLang="ko-KR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54"/>
          <p:cNvSpPr txBox="1"/>
          <p:nvPr/>
        </p:nvSpPr>
        <p:spPr>
          <a:xfrm>
            <a:off x="1693842" y="5112756"/>
            <a:ext cx="52054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10"/>
              </a:buBlip>
            </a:pPr>
            <a:r>
              <a:rPr lang="ko-KR" altLang="en-US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54556" y="1562881"/>
            <a:ext cx="356235" cy="396716"/>
          </a:xfrm>
          <a:prstGeom prst="rect">
            <a:avLst/>
          </a:prstGeom>
          <a:noFill/>
        </p:spPr>
      </p:pic>
      <p:sp>
        <p:nvSpPr>
          <p:cNvPr id="17" name="TextBox 36"/>
          <p:cNvSpPr txBox="1"/>
          <p:nvPr/>
        </p:nvSpPr>
        <p:spPr>
          <a:xfrm>
            <a:off x="1073606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54"/>
          <p:cNvSpPr txBox="1"/>
          <p:nvPr/>
        </p:nvSpPr>
        <p:spPr>
          <a:xfrm>
            <a:off x="1464134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0" name="그룹 9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1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2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93776" y="2348700"/>
          <a:ext cx="6715172" cy="3500461"/>
        </p:xfrm>
        <a:graphic>
          <a:graphicData uri="http://schemas.openxmlformats.org/drawingml/2006/table">
            <a:tbl>
              <a:tblPr firstRow="1" bandRow="1">
                <a:effectLst>
                  <a:outerShdw blurRad="88900" dist="12700" dir="5400000" algn="t" rotWithShape="0">
                    <a:prstClr val="black">
                      <a:alpha val="25000"/>
                    </a:prstClr>
                  </a:outerShdw>
                </a:effectLst>
                <a:tableStyleId>{5C22544A-7EE6-4342-B048-85BDC9FD1C3A}</a:tableStyleId>
              </a:tblPr>
              <a:tblGrid>
                <a:gridCol w="928694"/>
                <a:gridCol w="2571768"/>
                <a:gridCol w="3214710"/>
              </a:tblGrid>
              <a:tr h="396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DFF"/>
                    </a:solidFill>
                  </a:tcPr>
                </a:tc>
              </a:tr>
              <a:tr h="1551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내용을 적어주세요</a:t>
                      </a:r>
                      <a:endParaRPr kumimoji="0" lang="en-US" altLang="ko-KR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내용을 적어주세요</a:t>
                      </a:r>
                      <a:endParaRPr kumimoji="0" lang="en-US" altLang="ko-KR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551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내용을 적어주세요</a:t>
                      </a:r>
                      <a:endParaRPr kumimoji="0" lang="en-US" altLang="ko-KR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내용을 적어주세요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내용을 적어주세요</a:t>
                      </a:r>
                      <a:endParaRPr kumimoji="0" lang="en-US" altLang="ko-KR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내용을 적어주세요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8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9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4" name="그룹 2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5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6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5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01. </a:t>
            </a:r>
            <a:r>
              <a:rPr lang="ko-KR" altLang="en-US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세부제목 영역입니다</a:t>
            </a:r>
            <a:r>
              <a:rPr lang="en-US" altLang="ko-KR" sz="2000" b="1" dirty="0" smtClean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227114" y="2348699"/>
            <a:ext cx="2109802" cy="428628"/>
          </a:xfrm>
          <a:custGeom>
            <a:avLst/>
            <a:gdLst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119066 w 2286016"/>
              <a:gd name="connsiteY9" fmla="*/ 714380 h 714380"/>
              <a:gd name="connsiteX10" fmla="*/ 34874 w 2286016"/>
              <a:gd name="connsiteY10" fmla="*/ 679506 h 714380"/>
              <a:gd name="connsiteX11" fmla="*/ 0 w 2286016"/>
              <a:gd name="connsiteY11" fmla="*/ 595314 h 714380"/>
              <a:gd name="connsiteX12" fmla="*/ 0 w 2286016"/>
              <a:gd name="connsiteY12" fmla="*/ 119066 h 714380"/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34874 w 2286016"/>
              <a:gd name="connsiteY9" fmla="*/ 679506 h 714380"/>
              <a:gd name="connsiteX10" fmla="*/ 0 w 2286016"/>
              <a:gd name="connsiteY10" fmla="*/ 595314 h 714380"/>
              <a:gd name="connsiteX11" fmla="*/ 0 w 2286016"/>
              <a:gd name="connsiteY11" fmla="*/ 119066 h 714380"/>
              <a:gd name="connsiteX0" fmla="*/ 34874 w 2286016"/>
              <a:gd name="connsiteY0" fmla="*/ 679506 h 805820"/>
              <a:gd name="connsiteX1" fmla="*/ 0 w 2286016"/>
              <a:gd name="connsiteY1" fmla="*/ 595314 h 805820"/>
              <a:gd name="connsiteX2" fmla="*/ 0 w 2286016"/>
              <a:gd name="connsiteY2" fmla="*/ 119066 h 805820"/>
              <a:gd name="connsiteX3" fmla="*/ 34874 w 2286016"/>
              <a:gd name="connsiteY3" fmla="*/ 34874 h 805820"/>
              <a:gd name="connsiteX4" fmla="*/ 119066 w 2286016"/>
              <a:gd name="connsiteY4" fmla="*/ 0 h 805820"/>
              <a:gd name="connsiteX5" fmla="*/ 2166950 w 2286016"/>
              <a:gd name="connsiteY5" fmla="*/ 0 h 805820"/>
              <a:gd name="connsiteX6" fmla="*/ 2251142 w 2286016"/>
              <a:gd name="connsiteY6" fmla="*/ 34874 h 805820"/>
              <a:gd name="connsiteX7" fmla="*/ 2286016 w 2286016"/>
              <a:gd name="connsiteY7" fmla="*/ 119066 h 805820"/>
              <a:gd name="connsiteX8" fmla="*/ 2286016 w 2286016"/>
              <a:gd name="connsiteY8" fmla="*/ 595314 h 805820"/>
              <a:gd name="connsiteX9" fmla="*/ 2251142 w 2286016"/>
              <a:gd name="connsiteY9" fmla="*/ 679506 h 805820"/>
              <a:gd name="connsiteX10" fmla="*/ 2258390 w 2286016"/>
              <a:gd name="connsiteY10" fmla="*/ 805820 h 805820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9" fmla="*/ 2251142 w 2286016"/>
              <a:gd name="connsiteY9" fmla="*/ 679506 h 679506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0" fmla="*/ 0 w 2286016"/>
              <a:gd name="connsiteY0" fmla="*/ 595314 h 595314"/>
              <a:gd name="connsiteX1" fmla="*/ 0 w 2286016"/>
              <a:gd name="connsiteY1" fmla="*/ 119066 h 595314"/>
              <a:gd name="connsiteX2" fmla="*/ 34874 w 2286016"/>
              <a:gd name="connsiteY2" fmla="*/ 34874 h 595314"/>
              <a:gd name="connsiteX3" fmla="*/ 119066 w 2286016"/>
              <a:gd name="connsiteY3" fmla="*/ 0 h 595314"/>
              <a:gd name="connsiteX4" fmla="*/ 2166950 w 2286016"/>
              <a:gd name="connsiteY4" fmla="*/ 0 h 595314"/>
              <a:gd name="connsiteX5" fmla="*/ 2251142 w 2286016"/>
              <a:gd name="connsiteY5" fmla="*/ 34874 h 595314"/>
              <a:gd name="connsiteX6" fmla="*/ 2286016 w 2286016"/>
              <a:gd name="connsiteY6" fmla="*/ 119066 h 595314"/>
              <a:gd name="connsiteX7" fmla="*/ 2286016 w 2286016"/>
              <a:gd name="connsiteY7" fmla="*/ 595314 h 59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16" h="595314">
                <a:moveTo>
                  <a:pt x="0" y="595314"/>
                </a:moveTo>
                <a:lnTo>
                  <a:pt x="0" y="119066"/>
                </a:lnTo>
                <a:cubicBezTo>
                  <a:pt x="0" y="87488"/>
                  <a:pt x="12544" y="57203"/>
                  <a:pt x="34874" y="34874"/>
                </a:cubicBezTo>
                <a:cubicBezTo>
                  <a:pt x="57203" y="12545"/>
                  <a:pt x="87488" y="0"/>
                  <a:pt x="119066" y="0"/>
                </a:cubicBezTo>
                <a:lnTo>
                  <a:pt x="2166950" y="0"/>
                </a:lnTo>
                <a:cubicBezTo>
                  <a:pt x="2198528" y="0"/>
                  <a:pt x="2228813" y="12544"/>
                  <a:pt x="2251142" y="34874"/>
                </a:cubicBezTo>
                <a:cubicBezTo>
                  <a:pt x="2273471" y="57203"/>
                  <a:pt x="2286016" y="87488"/>
                  <a:pt x="2286016" y="119066"/>
                </a:cubicBezTo>
                <a:lnTo>
                  <a:pt x="2286016" y="595314"/>
                </a:lnTo>
              </a:path>
            </a:pathLst>
          </a:custGeom>
          <a:gradFill>
            <a:gsLst>
              <a:gs pos="0">
                <a:srgbClr val="A7DEF8"/>
              </a:gs>
              <a:gs pos="100000">
                <a:srgbClr val="77D1F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rgbClr val="0088B8"/>
            </a:solidFill>
          </a:ln>
          <a:effectLst>
            <a:outerShdw blurRad="381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55676" y="2777327"/>
            <a:ext cx="6643734" cy="10660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500"/>
          </a:p>
        </p:txBody>
      </p:sp>
      <p:sp>
        <p:nvSpPr>
          <p:cNvPr id="15" name="TextBox 36"/>
          <p:cNvSpPr txBox="1"/>
          <p:nvPr/>
        </p:nvSpPr>
        <p:spPr>
          <a:xfrm>
            <a:off x="1431903" y="2405849"/>
            <a:ext cx="1688283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dirty="0" smtClean="0">
              <a:solidFill>
                <a:schemeClr val="accent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54"/>
          <p:cNvSpPr txBox="1"/>
          <p:nvPr/>
        </p:nvSpPr>
        <p:spPr>
          <a:xfrm>
            <a:off x="1331890" y="2886865"/>
            <a:ext cx="5205449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227114" y="4206087"/>
            <a:ext cx="2109802" cy="428628"/>
          </a:xfrm>
          <a:custGeom>
            <a:avLst/>
            <a:gdLst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119066 w 2286016"/>
              <a:gd name="connsiteY9" fmla="*/ 714380 h 714380"/>
              <a:gd name="connsiteX10" fmla="*/ 34874 w 2286016"/>
              <a:gd name="connsiteY10" fmla="*/ 679506 h 714380"/>
              <a:gd name="connsiteX11" fmla="*/ 0 w 2286016"/>
              <a:gd name="connsiteY11" fmla="*/ 595314 h 714380"/>
              <a:gd name="connsiteX12" fmla="*/ 0 w 2286016"/>
              <a:gd name="connsiteY12" fmla="*/ 119066 h 714380"/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34874 w 2286016"/>
              <a:gd name="connsiteY9" fmla="*/ 679506 h 714380"/>
              <a:gd name="connsiteX10" fmla="*/ 0 w 2286016"/>
              <a:gd name="connsiteY10" fmla="*/ 595314 h 714380"/>
              <a:gd name="connsiteX11" fmla="*/ 0 w 2286016"/>
              <a:gd name="connsiteY11" fmla="*/ 119066 h 714380"/>
              <a:gd name="connsiteX0" fmla="*/ 34874 w 2286016"/>
              <a:gd name="connsiteY0" fmla="*/ 679506 h 805820"/>
              <a:gd name="connsiteX1" fmla="*/ 0 w 2286016"/>
              <a:gd name="connsiteY1" fmla="*/ 595314 h 805820"/>
              <a:gd name="connsiteX2" fmla="*/ 0 w 2286016"/>
              <a:gd name="connsiteY2" fmla="*/ 119066 h 805820"/>
              <a:gd name="connsiteX3" fmla="*/ 34874 w 2286016"/>
              <a:gd name="connsiteY3" fmla="*/ 34874 h 805820"/>
              <a:gd name="connsiteX4" fmla="*/ 119066 w 2286016"/>
              <a:gd name="connsiteY4" fmla="*/ 0 h 805820"/>
              <a:gd name="connsiteX5" fmla="*/ 2166950 w 2286016"/>
              <a:gd name="connsiteY5" fmla="*/ 0 h 805820"/>
              <a:gd name="connsiteX6" fmla="*/ 2251142 w 2286016"/>
              <a:gd name="connsiteY6" fmla="*/ 34874 h 805820"/>
              <a:gd name="connsiteX7" fmla="*/ 2286016 w 2286016"/>
              <a:gd name="connsiteY7" fmla="*/ 119066 h 805820"/>
              <a:gd name="connsiteX8" fmla="*/ 2286016 w 2286016"/>
              <a:gd name="connsiteY8" fmla="*/ 595314 h 805820"/>
              <a:gd name="connsiteX9" fmla="*/ 2251142 w 2286016"/>
              <a:gd name="connsiteY9" fmla="*/ 679506 h 805820"/>
              <a:gd name="connsiteX10" fmla="*/ 2258390 w 2286016"/>
              <a:gd name="connsiteY10" fmla="*/ 805820 h 805820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9" fmla="*/ 2251142 w 2286016"/>
              <a:gd name="connsiteY9" fmla="*/ 679506 h 679506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0" fmla="*/ 0 w 2286016"/>
              <a:gd name="connsiteY0" fmla="*/ 595314 h 595314"/>
              <a:gd name="connsiteX1" fmla="*/ 0 w 2286016"/>
              <a:gd name="connsiteY1" fmla="*/ 119066 h 595314"/>
              <a:gd name="connsiteX2" fmla="*/ 34874 w 2286016"/>
              <a:gd name="connsiteY2" fmla="*/ 34874 h 595314"/>
              <a:gd name="connsiteX3" fmla="*/ 119066 w 2286016"/>
              <a:gd name="connsiteY3" fmla="*/ 0 h 595314"/>
              <a:gd name="connsiteX4" fmla="*/ 2166950 w 2286016"/>
              <a:gd name="connsiteY4" fmla="*/ 0 h 595314"/>
              <a:gd name="connsiteX5" fmla="*/ 2251142 w 2286016"/>
              <a:gd name="connsiteY5" fmla="*/ 34874 h 595314"/>
              <a:gd name="connsiteX6" fmla="*/ 2286016 w 2286016"/>
              <a:gd name="connsiteY6" fmla="*/ 119066 h 595314"/>
              <a:gd name="connsiteX7" fmla="*/ 2286016 w 2286016"/>
              <a:gd name="connsiteY7" fmla="*/ 595314 h 59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16" h="595314">
                <a:moveTo>
                  <a:pt x="0" y="595314"/>
                </a:moveTo>
                <a:lnTo>
                  <a:pt x="0" y="119066"/>
                </a:lnTo>
                <a:cubicBezTo>
                  <a:pt x="0" y="87488"/>
                  <a:pt x="12544" y="57203"/>
                  <a:pt x="34874" y="34874"/>
                </a:cubicBezTo>
                <a:cubicBezTo>
                  <a:pt x="57203" y="12545"/>
                  <a:pt x="87488" y="0"/>
                  <a:pt x="119066" y="0"/>
                </a:cubicBezTo>
                <a:lnTo>
                  <a:pt x="2166950" y="0"/>
                </a:lnTo>
                <a:cubicBezTo>
                  <a:pt x="2198528" y="0"/>
                  <a:pt x="2228813" y="12544"/>
                  <a:pt x="2251142" y="34874"/>
                </a:cubicBezTo>
                <a:cubicBezTo>
                  <a:pt x="2273471" y="57203"/>
                  <a:pt x="2286016" y="87488"/>
                  <a:pt x="2286016" y="119066"/>
                </a:cubicBezTo>
                <a:lnTo>
                  <a:pt x="2286016" y="595314"/>
                </a:lnTo>
              </a:path>
            </a:pathLst>
          </a:custGeom>
          <a:gradFill>
            <a:gsLst>
              <a:gs pos="0">
                <a:srgbClr val="FED971"/>
              </a:gs>
              <a:gs pos="100000">
                <a:srgbClr val="FEBE4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rgbClr val="C08B08"/>
            </a:solidFill>
          </a:ln>
          <a:effectLst>
            <a:outerShdw blurRad="381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55676" y="4634715"/>
            <a:ext cx="6643734" cy="10278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500"/>
          </a:p>
        </p:txBody>
      </p:sp>
      <p:sp>
        <p:nvSpPr>
          <p:cNvPr id="19" name="TextBox 36"/>
          <p:cNvSpPr txBox="1"/>
          <p:nvPr/>
        </p:nvSpPr>
        <p:spPr>
          <a:xfrm>
            <a:off x="1431903" y="4263237"/>
            <a:ext cx="1688283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rgbClr val="673105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500" b="1" dirty="0" smtClean="0">
              <a:solidFill>
                <a:srgbClr val="6731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54"/>
          <p:cNvSpPr txBox="1"/>
          <p:nvPr/>
        </p:nvSpPr>
        <p:spPr>
          <a:xfrm>
            <a:off x="1331890" y="4744253"/>
            <a:ext cx="5205449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3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3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2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 smtClean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3" name="TextBox 54"/>
          <p:cNvSpPr txBox="1"/>
          <p:nvPr/>
        </p:nvSpPr>
        <p:spPr>
          <a:xfrm>
            <a:off x="1460478" y="1577169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본문 내용 영역입니다</a:t>
            </a:r>
            <a:r>
              <a:rPr lang="en-US" altLang="ko-KR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spc="100" dirty="0" smtClean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내용을 적어주세요</a:t>
            </a:r>
            <a:endParaRPr lang="en-US" altLang="ko-KR" sz="1700" b="1" spc="100" dirty="0" smtClean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349</Words>
  <Application>Microsoft Office PowerPoint</Application>
  <PresentationFormat>사용자 지정</PresentationFormat>
  <Paragraphs>134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98</cp:revision>
  <dcterms:created xsi:type="dcterms:W3CDTF">2013-02-06T12:21:29Z</dcterms:created>
  <dcterms:modified xsi:type="dcterms:W3CDTF">2013-02-15T08:52:54Z</dcterms:modified>
</cp:coreProperties>
</file>