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6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5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06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0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60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3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9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7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5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0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8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186A25-EDCE-4BF1-B94B-666C15EB233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69AE-46D5-4D85-A49B-102D00CA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55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91F1-911E-4966-B16A-32C9D0EED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C8DC9-EF36-499F-9D7B-12B03157B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 Nlombi</a:t>
            </a:r>
          </a:p>
        </p:txBody>
      </p:sp>
    </p:spTree>
    <p:extLst>
      <p:ext uri="{BB962C8B-B14F-4D97-AF65-F5344CB8AC3E}">
        <p14:creationId xmlns:p14="http://schemas.microsoft.com/office/powerpoint/2010/main" val="111533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AF9A-BB43-4847-85AB-98C5ED54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Bar/Club Hiring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409F-B78C-4C09-AFE5-4551CAD4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Introduction (or Background):</a:t>
            </a:r>
          </a:p>
          <a:p>
            <a:pPr marL="0" indent="0">
              <a:buNone/>
            </a:pPr>
            <a:r>
              <a:rPr lang="en-US" dirty="0"/>
              <a:t>Owning a venue and organizing times and dates for Artists  who would like to book out the venue, preferable for art events. Prices and services are in a written contract</a:t>
            </a:r>
          </a:p>
          <a:p>
            <a:pPr marL="0" indent="0">
              <a:buNone/>
            </a:pPr>
            <a:r>
              <a:rPr lang="en-US" dirty="0"/>
              <a:t>Purpose of system:</a:t>
            </a:r>
          </a:p>
          <a:p>
            <a:pPr marL="0" indent="0">
              <a:buNone/>
            </a:pPr>
            <a:r>
              <a:rPr lang="en-US" dirty="0"/>
              <a:t>To detail and bookkeep details of events and prices in a logbook</a:t>
            </a:r>
          </a:p>
          <a:p>
            <a:pPr marL="0" indent="0">
              <a:buNone/>
            </a:pPr>
            <a:r>
              <a:rPr lang="en-US" dirty="0"/>
              <a:t>Description: Recordings of events are detailed, with every entity presented</a:t>
            </a:r>
          </a:p>
          <a:p>
            <a:pPr marL="0" indent="0">
              <a:buNone/>
            </a:pPr>
            <a:r>
              <a:rPr lang="en-US" dirty="0"/>
              <a:t>Entities present: Artists, Equipment, Organizers, Employees, Event </a:t>
            </a:r>
          </a:p>
        </p:txBody>
      </p:sp>
    </p:spTree>
    <p:extLst>
      <p:ext uri="{BB962C8B-B14F-4D97-AF65-F5344CB8AC3E}">
        <p14:creationId xmlns:p14="http://schemas.microsoft.com/office/powerpoint/2010/main" val="40343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E0D9-46CA-4D3A-8F99-FFB3AB06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4" name="Content Placeholder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CD15E27-980E-4DCD-9890-D4E00A26C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96" y="2378955"/>
            <a:ext cx="10178207" cy="3041763"/>
          </a:xfrm>
        </p:spPr>
      </p:pic>
    </p:spTree>
    <p:extLst>
      <p:ext uri="{BB962C8B-B14F-4D97-AF65-F5344CB8AC3E}">
        <p14:creationId xmlns:p14="http://schemas.microsoft.com/office/powerpoint/2010/main" val="348542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DBAB-1190-4626-A4B5-CFC9052A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Mockups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EDB6F-7ECA-474C-8395-847208C7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675119"/>
            <a:ext cx="8130594" cy="473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DBAB-1190-4626-A4B5-CFC9052A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Mockups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BB70C-D600-4A4E-99C9-68F5D367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1" y="1719073"/>
            <a:ext cx="8100113" cy="468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2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DBAB-1190-4626-A4B5-CFC9052A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Mockups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E0D3F-626E-4C24-ABB4-CA0400AAA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34" y="1853248"/>
            <a:ext cx="7661731" cy="424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0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DBAB-1190-4626-A4B5-CFC9052A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Mockups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3B376-AE11-4A68-8B86-A5ED4C49F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03" y="1674956"/>
            <a:ext cx="8359194" cy="4730326"/>
          </a:xfrm>
        </p:spPr>
      </p:pic>
    </p:spTree>
    <p:extLst>
      <p:ext uri="{BB962C8B-B14F-4D97-AF65-F5344CB8AC3E}">
        <p14:creationId xmlns:p14="http://schemas.microsoft.com/office/powerpoint/2010/main" val="328013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DBAB-1190-4626-A4B5-CFC9052A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</a:t>
            </a:r>
            <a:r>
              <a:rPr lang="en-US" dirty="0"/>
              <a:t> Mockups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AE8C9-4E87-4208-A0E3-292BF14D1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86" y="1238965"/>
            <a:ext cx="7909667" cy="5166317"/>
          </a:xfrm>
        </p:spPr>
      </p:pic>
    </p:spTree>
    <p:extLst>
      <p:ext uri="{BB962C8B-B14F-4D97-AF65-F5344CB8AC3E}">
        <p14:creationId xmlns:p14="http://schemas.microsoft.com/office/powerpoint/2010/main" val="3492661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3240</TotalTime>
  <Words>98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Assignment 3</vt:lpstr>
      <vt:lpstr>Bar/Club Hiring</vt:lpstr>
      <vt:lpstr>Entity Relationship Diagram</vt:lpstr>
      <vt:lpstr>Gui Mockups</vt:lpstr>
      <vt:lpstr>Gui Mockups</vt:lpstr>
      <vt:lpstr>Gui Mockups</vt:lpstr>
      <vt:lpstr>Gui Mockups</vt:lpstr>
      <vt:lpstr>Gui Mockups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Prince Nlombi</dc:creator>
  <cp:lastModifiedBy>Prince Nlombi</cp:lastModifiedBy>
  <cp:revision>12</cp:revision>
  <dcterms:created xsi:type="dcterms:W3CDTF">2019-04-14T11:59:38Z</dcterms:created>
  <dcterms:modified xsi:type="dcterms:W3CDTF">2022-01-29T10:51:36Z</dcterms:modified>
</cp:coreProperties>
</file>