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4.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5.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6.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7.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theme/theme8.xml" ContentType="application/vnd.openxmlformats-officedocument.theme+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theme/theme9.xml" ContentType="application/vnd.openxmlformats-officedocument.theme+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1" r:id="rId1"/>
    <p:sldMasterId id="2147484256" r:id="rId2"/>
    <p:sldMasterId id="2147484268" r:id="rId3"/>
    <p:sldMasterId id="2147484291" r:id="rId4"/>
    <p:sldMasterId id="2147484327" r:id="rId5"/>
    <p:sldMasterId id="2147484374" r:id="rId6"/>
    <p:sldMasterId id="2147484431" r:id="rId7"/>
    <p:sldMasterId id="2147484481" r:id="rId8"/>
    <p:sldMasterId id="2147484517" r:id="rId9"/>
    <p:sldMasterId id="2147483648" r:id="rId10"/>
  </p:sldMasterIdLst>
  <p:notesMasterIdLst>
    <p:notesMasterId r:id="rId24"/>
  </p:notesMasterIdLst>
  <p:handoutMasterIdLst>
    <p:handoutMasterId r:id="rId25"/>
  </p:handoutMasterIdLst>
  <p:sldIdLst>
    <p:sldId id="261" r:id="rId11"/>
    <p:sldId id="2142532151" r:id="rId12"/>
    <p:sldId id="280" r:id="rId13"/>
    <p:sldId id="2142532154" r:id="rId14"/>
    <p:sldId id="2142532153" r:id="rId15"/>
    <p:sldId id="2142531856" r:id="rId16"/>
    <p:sldId id="2142532055" r:id="rId17"/>
    <p:sldId id="2142532155" r:id="rId18"/>
    <p:sldId id="2142532045" r:id="rId19"/>
    <p:sldId id="2142532149" r:id="rId20"/>
    <p:sldId id="2142532150" r:id="rId21"/>
    <p:sldId id="2142532147" r:id="rId22"/>
    <p:sldId id="2142532152" r:id="rId23"/>
  </p:sldIdLst>
  <p:sldSz cx="12192000" cy="6858000"/>
  <p:notesSz cx="7315200" cy="9601200"/>
  <p:custDataLst>
    <p:tags r:id="rId26"/>
  </p:custDataLst>
  <p:defaultTextStyle>
    <a:defPPr>
      <a:defRPr lang="de-DE"/>
    </a:defPPr>
    <a:lvl1pPr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265" userDrawn="1">
          <p15:clr>
            <a:srgbClr val="A4A3A4"/>
          </p15:clr>
        </p15:guide>
        <p15:guide id="2" pos="206" userDrawn="1">
          <p15:clr>
            <a:srgbClr val="A4A3A4"/>
          </p15:clr>
        </p15:guide>
        <p15:guide id="3" pos="275" userDrawn="1">
          <p15:clr>
            <a:srgbClr val="A4A3A4"/>
          </p15:clr>
        </p15:guide>
        <p15:guide id="4" pos="2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AFA"/>
    <a:srgbClr val="001689"/>
    <a:srgbClr val="FFFFB3"/>
    <a:srgbClr val="DAF1FC"/>
    <a:srgbClr val="FDEDF3"/>
    <a:srgbClr val="008ABF"/>
    <a:srgbClr val="00649D"/>
    <a:srgbClr val="F7F7FF"/>
    <a:srgbClr val="EFEFFF"/>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68" autoAdjust="0"/>
    <p:restoredTop sz="81509" autoAdjust="0"/>
  </p:normalViewPr>
  <p:slideViewPr>
    <p:cSldViewPr snapToGrid="0">
      <p:cViewPr varScale="1">
        <p:scale>
          <a:sx n="69" d="100"/>
          <a:sy n="69" d="100"/>
        </p:scale>
        <p:origin x="72" y="480"/>
      </p:cViewPr>
      <p:guideLst>
        <p:guide orient="horz" pos="4265"/>
        <p:guide pos="206"/>
        <p:guide pos="275"/>
        <p:guide pos="207"/>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52" d="100"/>
          <a:sy n="52" d="100"/>
        </p:scale>
        <p:origin x="174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31833-F514-4527-B8FD-0C0CB60CB23F}" type="doc">
      <dgm:prSet loTypeId="urn:microsoft.com/office/officeart/2005/8/layout/cycle8" loCatId="cycle" qsTypeId="urn:microsoft.com/office/officeart/2005/8/quickstyle/simple5" qsCatId="simple" csTypeId="urn:microsoft.com/office/officeart/2005/8/colors/accent1_2" csCatId="accent1" phldr="1"/>
      <dgm:spPr/>
    </dgm:pt>
    <dgm:pt modelId="{C5FF4F39-0A40-435D-8528-B7434D97BF80}">
      <dgm:prSet phldrT="[Text]"/>
      <dgm:spPr/>
      <dgm:t>
        <a:bodyPr/>
        <a:lstStyle/>
        <a:p>
          <a:r>
            <a:rPr lang="en-US" dirty="0" err="1"/>
            <a:t>zUnit</a:t>
          </a:r>
          <a:endParaRPr lang="en-US" dirty="0"/>
        </a:p>
      </dgm:t>
    </dgm:pt>
    <dgm:pt modelId="{3A5C9B80-337A-4F84-B6FC-C7FD4A98BDF9}" type="parTrans" cxnId="{73BF423D-E331-4BA8-9D3C-4B9042801874}">
      <dgm:prSet/>
      <dgm:spPr/>
      <dgm:t>
        <a:bodyPr/>
        <a:lstStyle/>
        <a:p>
          <a:endParaRPr lang="en-US"/>
        </a:p>
      </dgm:t>
    </dgm:pt>
    <dgm:pt modelId="{0B6C6841-1B31-4522-AD06-45A23209243F}" type="sibTrans" cxnId="{73BF423D-E331-4BA8-9D3C-4B9042801874}">
      <dgm:prSet/>
      <dgm:spPr/>
      <dgm:t>
        <a:bodyPr/>
        <a:lstStyle/>
        <a:p>
          <a:endParaRPr lang="en-US"/>
        </a:p>
      </dgm:t>
    </dgm:pt>
    <dgm:pt modelId="{D494B73B-6CED-4073-86DA-1D5EB0D12FE1}">
      <dgm:prSet phldrT="[Text]"/>
      <dgm:spPr/>
      <dgm:t>
        <a:bodyPr/>
        <a:lstStyle/>
        <a:p>
          <a:r>
            <a:rPr lang="en-US" dirty="0"/>
            <a:t>Report</a:t>
          </a:r>
        </a:p>
      </dgm:t>
    </dgm:pt>
    <dgm:pt modelId="{C25E5053-953F-437B-B85C-3BDE0502CEB3}" type="parTrans" cxnId="{E1C3E989-8B66-4BA2-9D28-E7A3BEC1665E}">
      <dgm:prSet/>
      <dgm:spPr/>
      <dgm:t>
        <a:bodyPr/>
        <a:lstStyle/>
        <a:p>
          <a:endParaRPr lang="en-US"/>
        </a:p>
      </dgm:t>
    </dgm:pt>
    <dgm:pt modelId="{E0FB33DA-3118-4B77-96A2-F023269E41C5}" type="sibTrans" cxnId="{E1C3E989-8B66-4BA2-9D28-E7A3BEC1665E}">
      <dgm:prSet/>
      <dgm:spPr/>
      <dgm:t>
        <a:bodyPr/>
        <a:lstStyle/>
        <a:p>
          <a:endParaRPr lang="en-US"/>
        </a:p>
      </dgm:t>
    </dgm:pt>
    <dgm:pt modelId="{7AD90F1C-302D-464C-9EA0-E4E47FEEA827}">
      <dgm:prSet phldrT="[Text]"/>
      <dgm:spPr/>
      <dgm:t>
        <a:bodyPr/>
        <a:lstStyle/>
        <a:p>
          <a:r>
            <a:rPr lang="en-US" dirty="0"/>
            <a:t>Build</a:t>
          </a:r>
        </a:p>
      </dgm:t>
    </dgm:pt>
    <dgm:pt modelId="{5FE5F995-EA2C-4264-BC2A-1F880BECF83C}" type="parTrans" cxnId="{6A4C90A8-42F4-4C17-9076-6F869CDECB7E}">
      <dgm:prSet/>
      <dgm:spPr/>
      <dgm:t>
        <a:bodyPr/>
        <a:lstStyle/>
        <a:p>
          <a:endParaRPr lang="en-US"/>
        </a:p>
      </dgm:t>
    </dgm:pt>
    <dgm:pt modelId="{74D92D9F-F539-40D3-9A0B-ABA7939FD1C8}" type="sibTrans" cxnId="{6A4C90A8-42F4-4C17-9076-6F869CDECB7E}">
      <dgm:prSet/>
      <dgm:spPr/>
      <dgm:t>
        <a:bodyPr/>
        <a:lstStyle/>
        <a:p>
          <a:endParaRPr lang="en-US"/>
        </a:p>
      </dgm:t>
    </dgm:pt>
    <dgm:pt modelId="{DCA50FD2-A2CC-4DFB-8751-A3EBF994BC5B}" type="pres">
      <dgm:prSet presAssocID="{B1931833-F514-4527-B8FD-0C0CB60CB23F}" presName="compositeShape" presStyleCnt="0">
        <dgm:presLayoutVars>
          <dgm:chMax val="7"/>
          <dgm:dir/>
          <dgm:resizeHandles val="exact"/>
        </dgm:presLayoutVars>
      </dgm:prSet>
      <dgm:spPr/>
    </dgm:pt>
    <dgm:pt modelId="{29B82306-9F65-44D6-A85D-B8A3E41F85F6}" type="pres">
      <dgm:prSet presAssocID="{B1931833-F514-4527-B8FD-0C0CB60CB23F}" presName="wedge1" presStyleLbl="node1" presStyleIdx="0" presStyleCnt="3"/>
      <dgm:spPr/>
    </dgm:pt>
    <dgm:pt modelId="{64B6A2BE-3A77-4EDB-8BD3-B356A05DDDBE}" type="pres">
      <dgm:prSet presAssocID="{B1931833-F514-4527-B8FD-0C0CB60CB23F}" presName="dummy1a" presStyleCnt="0"/>
      <dgm:spPr/>
    </dgm:pt>
    <dgm:pt modelId="{4EF438AA-40B1-46D3-ACAD-6B5154774D31}" type="pres">
      <dgm:prSet presAssocID="{B1931833-F514-4527-B8FD-0C0CB60CB23F}" presName="dummy1b" presStyleCnt="0"/>
      <dgm:spPr/>
    </dgm:pt>
    <dgm:pt modelId="{6C0F4857-E358-45D1-8F6F-B13A379368C4}" type="pres">
      <dgm:prSet presAssocID="{B1931833-F514-4527-B8FD-0C0CB60CB23F}" presName="wedge1Tx" presStyleLbl="node1" presStyleIdx="0" presStyleCnt="3">
        <dgm:presLayoutVars>
          <dgm:chMax val="0"/>
          <dgm:chPref val="0"/>
          <dgm:bulletEnabled val="1"/>
        </dgm:presLayoutVars>
      </dgm:prSet>
      <dgm:spPr/>
    </dgm:pt>
    <dgm:pt modelId="{40FCD55A-8549-416C-A940-629EE3F5E55F}" type="pres">
      <dgm:prSet presAssocID="{B1931833-F514-4527-B8FD-0C0CB60CB23F}" presName="wedge2" presStyleLbl="node1" presStyleIdx="1" presStyleCnt="3"/>
      <dgm:spPr/>
    </dgm:pt>
    <dgm:pt modelId="{1ED1B255-D91F-4085-9497-BA98AB66E547}" type="pres">
      <dgm:prSet presAssocID="{B1931833-F514-4527-B8FD-0C0CB60CB23F}" presName="dummy2a" presStyleCnt="0"/>
      <dgm:spPr/>
    </dgm:pt>
    <dgm:pt modelId="{D40B0788-59AB-4E43-B7F1-4FE2DB38EA5F}" type="pres">
      <dgm:prSet presAssocID="{B1931833-F514-4527-B8FD-0C0CB60CB23F}" presName="dummy2b" presStyleCnt="0"/>
      <dgm:spPr/>
    </dgm:pt>
    <dgm:pt modelId="{B8D3B2A4-898F-42F2-B586-9741D0A11C44}" type="pres">
      <dgm:prSet presAssocID="{B1931833-F514-4527-B8FD-0C0CB60CB23F}" presName="wedge2Tx" presStyleLbl="node1" presStyleIdx="1" presStyleCnt="3">
        <dgm:presLayoutVars>
          <dgm:chMax val="0"/>
          <dgm:chPref val="0"/>
          <dgm:bulletEnabled val="1"/>
        </dgm:presLayoutVars>
      </dgm:prSet>
      <dgm:spPr/>
    </dgm:pt>
    <dgm:pt modelId="{B09B3CD6-1F81-4DC6-9B83-7B96FEE12B2B}" type="pres">
      <dgm:prSet presAssocID="{B1931833-F514-4527-B8FD-0C0CB60CB23F}" presName="wedge3" presStyleLbl="node1" presStyleIdx="2" presStyleCnt="3"/>
      <dgm:spPr/>
    </dgm:pt>
    <dgm:pt modelId="{5BB0CEAD-0240-4C21-A65D-92E96C2EB40C}" type="pres">
      <dgm:prSet presAssocID="{B1931833-F514-4527-B8FD-0C0CB60CB23F}" presName="dummy3a" presStyleCnt="0"/>
      <dgm:spPr/>
    </dgm:pt>
    <dgm:pt modelId="{D0CF7908-2E1C-4FA1-8307-8439B609950B}" type="pres">
      <dgm:prSet presAssocID="{B1931833-F514-4527-B8FD-0C0CB60CB23F}" presName="dummy3b" presStyleCnt="0"/>
      <dgm:spPr/>
    </dgm:pt>
    <dgm:pt modelId="{0AE60DEB-B34A-4848-903E-6FFD6A469D30}" type="pres">
      <dgm:prSet presAssocID="{B1931833-F514-4527-B8FD-0C0CB60CB23F}" presName="wedge3Tx" presStyleLbl="node1" presStyleIdx="2" presStyleCnt="3">
        <dgm:presLayoutVars>
          <dgm:chMax val="0"/>
          <dgm:chPref val="0"/>
          <dgm:bulletEnabled val="1"/>
        </dgm:presLayoutVars>
      </dgm:prSet>
      <dgm:spPr/>
    </dgm:pt>
    <dgm:pt modelId="{9582251A-3D4B-41F1-8F48-4BF925BA9959}" type="pres">
      <dgm:prSet presAssocID="{0B6C6841-1B31-4522-AD06-45A23209243F}" presName="arrowWedge1" presStyleLbl="fgSibTrans2D1" presStyleIdx="0" presStyleCnt="3"/>
      <dgm:spPr/>
    </dgm:pt>
    <dgm:pt modelId="{EA9EE327-D18C-4B58-931D-02CEDBC87FE5}" type="pres">
      <dgm:prSet presAssocID="{E0FB33DA-3118-4B77-96A2-F023269E41C5}" presName="arrowWedge2" presStyleLbl="fgSibTrans2D1" presStyleIdx="1" presStyleCnt="3"/>
      <dgm:spPr/>
    </dgm:pt>
    <dgm:pt modelId="{0C90CF02-8171-44F6-85FC-011F886B686A}" type="pres">
      <dgm:prSet presAssocID="{74D92D9F-F539-40D3-9A0B-ABA7939FD1C8}" presName="arrowWedge3" presStyleLbl="fgSibTrans2D1" presStyleIdx="2" presStyleCnt="3"/>
      <dgm:spPr/>
    </dgm:pt>
  </dgm:ptLst>
  <dgm:cxnLst>
    <dgm:cxn modelId="{73BF423D-E331-4BA8-9D3C-4B9042801874}" srcId="{B1931833-F514-4527-B8FD-0C0CB60CB23F}" destId="{C5FF4F39-0A40-435D-8528-B7434D97BF80}" srcOrd="0" destOrd="0" parTransId="{3A5C9B80-337A-4F84-B6FC-C7FD4A98BDF9}" sibTransId="{0B6C6841-1B31-4522-AD06-45A23209243F}"/>
    <dgm:cxn modelId="{25845189-0FA5-4BE4-9CF8-C2CEF8814096}" type="presOf" srcId="{C5FF4F39-0A40-435D-8528-B7434D97BF80}" destId="{6C0F4857-E358-45D1-8F6F-B13A379368C4}" srcOrd="1" destOrd="0" presId="urn:microsoft.com/office/officeart/2005/8/layout/cycle8"/>
    <dgm:cxn modelId="{E1C3E989-8B66-4BA2-9D28-E7A3BEC1665E}" srcId="{B1931833-F514-4527-B8FD-0C0CB60CB23F}" destId="{D494B73B-6CED-4073-86DA-1D5EB0D12FE1}" srcOrd="1" destOrd="0" parTransId="{C25E5053-953F-437B-B85C-3BDE0502CEB3}" sibTransId="{E0FB33DA-3118-4B77-96A2-F023269E41C5}"/>
    <dgm:cxn modelId="{83567B8A-9D49-4499-A57C-3DD70AA4589F}" type="presOf" srcId="{7AD90F1C-302D-464C-9EA0-E4E47FEEA827}" destId="{B09B3CD6-1F81-4DC6-9B83-7B96FEE12B2B}" srcOrd="0" destOrd="0" presId="urn:microsoft.com/office/officeart/2005/8/layout/cycle8"/>
    <dgm:cxn modelId="{6A4C90A8-42F4-4C17-9076-6F869CDECB7E}" srcId="{B1931833-F514-4527-B8FD-0C0CB60CB23F}" destId="{7AD90F1C-302D-464C-9EA0-E4E47FEEA827}" srcOrd="2" destOrd="0" parTransId="{5FE5F995-EA2C-4264-BC2A-1F880BECF83C}" sibTransId="{74D92D9F-F539-40D3-9A0B-ABA7939FD1C8}"/>
    <dgm:cxn modelId="{9F5E6DB9-4434-44F5-B057-93BEF20C85E3}" type="presOf" srcId="{C5FF4F39-0A40-435D-8528-B7434D97BF80}" destId="{29B82306-9F65-44D6-A85D-B8A3E41F85F6}" srcOrd="0" destOrd="0" presId="urn:microsoft.com/office/officeart/2005/8/layout/cycle8"/>
    <dgm:cxn modelId="{997021BD-00DD-45CB-B3C6-9B3F6DA31DB2}" type="presOf" srcId="{D494B73B-6CED-4073-86DA-1D5EB0D12FE1}" destId="{40FCD55A-8549-416C-A940-629EE3F5E55F}" srcOrd="0" destOrd="0" presId="urn:microsoft.com/office/officeart/2005/8/layout/cycle8"/>
    <dgm:cxn modelId="{AA0DFDD9-FCAB-41CF-957C-CE8821F57F27}" type="presOf" srcId="{7AD90F1C-302D-464C-9EA0-E4E47FEEA827}" destId="{0AE60DEB-B34A-4848-903E-6FFD6A469D30}" srcOrd="1" destOrd="0" presId="urn:microsoft.com/office/officeart/2005/8/layout/cycle8"/>
    <dgm:cxn modelId="{77E892F7-50E5-4B11-A674-D9C7EC758328}" type="presOf" srcId="{D494B73B-6CED-4073-86DA-1D5EB0D12FE1}" destId="{B8D3B2A4-898F-42F2-B586-9741D0A11C44}" srcOrd="1" destOrd="0" presId="urn:microsoft.com/office/officeart/2005/8/layout/cycle8"/>
    <dgm:cxn modelId="{DEFC2CFA-F730-4DC6-B249-F58D1FCF7D17}" type="presOf" srcId="{B1931833-F514-4527-B8FD-0C0CB60CB23F}" destId="{DCA50FD2-A2CC-4DFB-8751-A3EBF994BC5B}" srcOrd="0" destOrd="0" presId="urn:microsoft.com/office/officeart/2005/8/layout/cycle8"/>
    <dgm:cxn modelId="{D9E2A1AC-9DCB-4944-B518-E36966B6F7D2}" type="presParOf" srcId="{DCA50FD2-A2CC-4DFB-8751-A3EBF994BC5B}" destId="{29B82306-9F65-44D6-A85D-B8A3E41F85F6}" srcOrd="0" destOrd="0" presId="urn:microsoft.com/office/officeart/2005/8/layout/cycle8"/>
    <dgm:cxn modelId="{BE4A33D9-F8CC-49A8-AF1A-7CB2A8600457}" type="presParOf" srcId="{DCA50FD2-A2CC-4DFB-8751-A3EBF994BC5B}" destId="{64B6A2BE-3A77-4EDB-8BD3-B356A05DDDBE}" srcOrd="1" destOrd="0" presId="urn:microsoft.com/office/officeart/2005/8/layout/cycle8"/>
    <dgm:cxn modelId="{C407EC65-DA54-41DE-B365-C53A97E1C212}" type="presParOf" srcId="{DCA50FD2-A2CC-4DFB-8751-A3EBF994BC5B}" destId="{4EF438AA-40B1-46D3-ACAD-6B5154774D31}" srcOrd="2" destOrd="0" presId="urn:microsoft.com/office/officeart/2005/8/layout/cycle8"/>
    <dgm:cxn modelId="{830D412B-E885-4725-848C-A66E992639BF}" type="presParOf" srcId="{DCA50FD2-A2CC-4DFB-8751-A3EBF994BC5B}" destId="{6C0F4857-E358-45D1-8F6F-B13A379368C4}" srcOrd="3" destOrd="0" presId="urn:microsoft.com/office/officeart/2005/8/layout/cycle8"/>
    <dgm:cxn modelId="{B46D5053-D002-4B9E-A129-9DDED878E7A8}" type="presParOf" srcId="{DCA50FD2-A2CC-4DFB-8751-A3EBF994BC5B}" destId="{40FCD55A-8549-416C-A940-629EE3F5E55F}" srcOrd="4" destOrd="0" presId="urn:microsoft.com/office/officeart/2005/8/layout/cycle8"/>
    <dgm:cxn modelId="{9310B651-CFB8-4B9F-9DC9-CA8A135124E6}" type="presParOf" srcId="{DCA50FD2-A2CC-4DFB-8751-A3EBF994BC5B}" destId="{1ED1B255-D91F-4085-9497-BA98AB66E547}" srcOrd="5" destOrd="0" presId="urn:microsoft.com/office/officeart/2005/8/layout/cycle8"/>
    <dgm:cxn modelId="{5A34ECDB-BBCE-4820-9CE0-906F258547D8}" type="presParOf" srcId="{DCA50FD2-A2CC-4DFB-8751-A3EBF994BC5B}" destId="{D40B0788-59AB-4E43-B7F1-4FE2DB38EA5F}" srcOrd="6" destOrd="0" presId="urn:microsoft.com/office/officeart/2005/8/layout/cycle8"/>
    <dgm:cxn modelId="{8C4FF382-B625-44D1-9B12-E49EBD12E787}" type="presParOf" srcId="{DCA50FD2-A2CC-4DFB-8751-A3EBF994BC5B}" destId="{B8D3B2A4-898F-42F2-B586-9741D0A11C44}" srcOrd="7" destOrd="0" presId="urn:microsoft.com/office/officeart/2005/8/layout/cycle8"/>
    <dgm:cxn modelId="{6B699255-80F4-4D67-A4FE-92A2BACBAD01}" type="presParOf" srcId="{DCA50FD2-A2CC-4DFB-8751-A3EBF994BC5B}" destId="{B09B3CD6-1F81-4DC6-9B83-7B96FEE12B2B}" srcOrd="8" destOrd="0" presId="urn:microsoft.com/office/officeart/2005/8/layout/cycle8"/>
    <dgm:cxn modelId="{AD7C1CCB-0726-4289-8BE0-66B5A49A40AB}" type="presParOf" srcId="{DCA50FD2-A2CC-4DFB-8751-A3EBF994BC5B}" destId="{5BB0CEAD-0240-4C21-A65D-92E96C2EB40C}" srcOrd="9" destOrd="0" presId="urn:microsoft.com/office/officeart/2005/8/layout/cycle8"/>
    <dgm:cxn modelId="{9230DD40-FB4A-40AA-8017-712497C3B283}" type="presParOf" srcId="{DCA50FD2-A2CC-4DFB-8751-A3EBF994BC5B}" destId="{D0CF7908-2E1C-4FA1-8307-8439B609950B}" srcOrd="10" destOrd="0" presId="urn:microsoft.com/office/officeart/2005/8/layout/cycle8"/>
    <dgm:cxn modelId="{9C0D4A38-9345-4D9A-A35D-4E2524F863C6}" type="presParOf" srcId="{DCA50FD2-A2CC-4DFB-8751-A3EBF994BC5B}" destId="{0AE60DEB-B34A-4848-903E-6FFD6A469D30}" srcOrd="11" destOrd="0" presId="urn:microsoft.com/office/officeart/2005/8/layout/cycle8"/>
    <dgm:cxn modelId="{CD1A0125-972C-451A-8B7B-557D77DF12A1}" type="presParOf" srcId="{DCA50FD2-A2CC-4DFB-8751-A3EBF994BC5B}" destId="{9582251A-3D4B-41F1-8F48-4BF925BA9959}" srcOrd="12" destOrd="0" presId="urn:microsoft.com/office/officeart/2005/8/layout/cycle8"/>
    <dgm:cxn modelId="{D941EE67-AF78-48D5-A25F-58350FF6EC98}" type="presParOf" srcId="{DCA50FD2-A2CC-4DFB-8751-A3EBF994BC5B}" destId="{EA9EE327-D18C-4B58-931D-02CEDBC87FE5}" srcOrd="13" destOrd="0" presId="urn:microsoft.com/office/officeart/2005/8/layout/cycle8"/>
    <dgm:cxn modelId="{5B508BAC-0171-4729-994B-DC5EC1E0AD43}" type="presParOf" srcId="{DCA50FD2-A2CC-4DFB-8751-A3EBF994BC5B}" destId="{0C90CF02-8171-44F6-85FC-011F886B686A}" srcOrd="14" destOrd="0" presId="urn:microsoft.com/office/officeart/2005/8/layout/cycle8"/>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7BCD6B-6BEF-4C71-BA5C-A7D9CB06460E}" type="doc">
      <dgm:prSet loTypeId="urn:microsoft.com/office/officeart/2005/8/layout/arrow2" loCatId="process" qsTypeId="urn:microsoft.com/office/officeart/2005/8/quickstyle/simple1" qsCatId="simple" csTypeId="urn:microsoft.com/office/officeart/2005/8/colors/accent1_2" csCatId="accent1" phldr="1"/>
      <dgm:spPr/>
    </dgm:pt>
    <dgm:pt modelId="{9FBB3F58-9E11-411F-9A23-8D33C2F212F9}">
      <dgm:prSet phldrT="[Text]" custT="1"/>
      <dgm:spPr/>
      <dgm:t>
        <a:bodyPr/>
        <a:lstStyle/>
        <a:p>
          <a:r>
            <a:rPr lang="en-US" sz="1200" dirty="0"/>
            <a:t>Branch</a:t>
          </a:r>
        </a:p>
      </dgm:t>
    </dgm:pt>
    <dgm:pt modelId="{DB9B328F-166C-495F-9C16-1255AC4FA65A}" type="parTrans" cxnId="{B157FD1F-9874-4289-AFC4-80B05E565B5E}">
      <dgm:prSet/>
      <dgm:spPr/>
      <dgm:t>
        <a:bodyPr/>
        <a:lstStyle/>
        <a:p>
          <a:endParaRPr lang="en-US" sz="3200"/>
        </a:p>
      </dgm:t>
    </dgm:pt>
    <dgm:pt modelId="{6F600F6F-BFE4-4EE2-BE5B-A565EFACFB2C}" type="sibTrans" cxnId="{B157FD1F-9874-4289-AFC4-80B05E565B5E}">
      <dgm:prSet/>
      <dgm:spPr/>
      <dgm:t>
        <a:bodyPr/>
        <a:lstStyle/>
        <a:p>
          <a:endParaRPr lang="en-US" sz="3200"/>
        </a:p>
      </dgm:t>
    </dgm:pt>
    <dgm:pt modelId="{70ABC3A7-DE5D-4BE9-AA3D-C13F67EC0E9B}">
      <dgm:prSet phldrT="[Text]" custT="1"/>
      <dgm:spPr/>
      <dgm:t>
        <a:bodyPr/>
        <a:lstStyle/>
        <a:p>
          <a:r>
            <a:rPr lang="en-US" sz="1200" dirty="0"/>
            <a:t>Code</a:t>
          </a:r>
        </a:p>
      </dgm:t>
    </dgm:pt>
    <dgm:pt modelId="{10E7B370-75F6-4DC8-A210-C6EFBB6DB91F}" type="parTrans" cxnId="{A58BD2AC-AEEC-4FDF-B190-687E91409C26}">
      <dgm:prSet/>
      <dgm:spPr/>
      <dgm:t>
        <a:bodyPr/>
        <a:lstStyle/>
        <a:p>
          <a:endParaRPr lang="en-US" sz="3200"/>
        </a:p>
      </dgm:t>
    </dgm:pt>
    <dgm:pt modelId="{13814D2E-396D-442C-9D45-BE6DB8C7849E}" type="sibTrans" cxnId="{A58BD2AC-AEEC-4FDF-B190-687E91409C26}">
      <dgm:prSet/>
      <dgm:spPr/>
      <dgm:t>
        <a:bodyPr/>
        <a:lstStyle/>
        <a:p>
          <a:endParaRPr lang="en-US" sz="3200"/>
        </a:p>
      </dgm:t>
    </dgm:pt>
    <dgm:pt modelId="{3213096E-EB46-4162-850E-D1BA062E8EDC}">
      <dgm:prSet phldrT="[Text]" custT="1"/>
      <dgm:spPr/>
      <dgm:t>
        <a:bodyPr/>
        <a:lstStyle/>
        <a:p>
          <a:r>
            <a:rPr lang="en-US" sz="1200" dirty="0"/>
            <a:t>Commit</a:t>
          </a:r>
        </a:p>
      </dgm:t>
    </dgm:pt>
    <dgm:pt modelId="{F8403F3E-772F-4916-8742-2BF262BAC396}" type="parTrans" cxnId="{5637AD65-8D1F-4346-8D56-8002CAAE5587}">
      <dgm:prSet/>
      <dgm:spPr/>
      <dgm:t>
        <a:bodyPr/>
        <a:lstStyle/>
        <a:p>
          <a:endParaRPr lang="en-US" sz="3200"/>
        </a:p>
      </dgm:t>
    </dgm:pt>
    <dgm:pt modelId="{D23D96EA-920D-46C1-A70D-CC89D37F2186}" type="sibTrans" cxnId="{5637AD65-8D1F-4346-8D56-8002CAAE5587}">
      <dgm:prSet/>
      <dgm:spPr/>
      <dgm:t>
        <a:bodyPr/>
        <a:lstStyle/>
        <a:p>
          <a:endParaRPr lang="en-US" sz="3200"/>
        </a:p>
      </dgm:t>
    </dgm:pt>
    <dgm:pt modelId="{054ABB21-FF61-4EB6-AFFE-DE1B4BC4B78E}" type="pres">
      <dgm:prSet presAssocID="{6D7BCD6B-6BEF-4C71-BA5C-A7D9CB06460E}" presName="arrowDiagram" presStyleCnt="0">
        <dgm:presLayoutVars>
          <dgm:chMax val="5"/>
          <dgm:dir/>
          <dgm:resizeHandles val="exact"/>
        </dgm:presLayoutVars>
      </dgm:prSet>
      <dgm:spPr/>
    </dgm:pt>
    <dgm:pt modelId="{5AFEFF39-5305-45B9-AB41-A1A6A6A784B1}" type="pres">
      <dgm:prSet presAssocID="{6D7BCD6B-6BEF-4C71-BA5C-A7D9CB06460E}" presName="arrow" presStyleLbl="bgShp" presStyleIdx="0" presStyleCnt="1" custAng="348556" custScaleX="113421" custScaleY="69612" custLinFactNeighborX="20293" custLinFactNeighborY="-93535"/>
      <dgm:spPr>
        <a:ln>
          <a:solidFill>
            <a:schemeClr val="bg2">
              <a:lumMod val="50000"/>
            </a:schemeClr>
          </a:solidFill>
        </a:ln>
      </dgm:spPr>
    </dgm:pt>
    <dgm:pt modelId="{E3332CE8-8A0F-4A6F-B51B-801B11201E73}" type="pres">
      <dgm:prSet presAssocID="{6D7BCD6B-6BEF-4C71-BA5C-A7D9CB06460E}" presName="arrowDiagram3" presStyleCnt="0"/>
      <dgm:spPr/>
    </dgm:pt>
    <dgm:pt modelId="{F858699C-F449-4B84-B49C-7B1A3137DF36}" type="pres">
      <dgm:prSet presAssocID="{9FBB3F58-9E11-411F-9A23-8D33C2F212F9}" presName="bullet3a" presStyleLbl="node1" presStyleIdx="0" presStyleCnt="3" custLinFactX="361021" custLinFactY="-198706" custLinFactNeighborX="400000" custLinFactNeighborY="-200000"/>
      <dgm:spPr/>
    </dgm:pt>
    <dgm:pt modelId="{F76E6B88-0DB9-4158-892F-EE6480DB3D23}" type="pres">
      <dgm:prSet presAssocID="{9FBB3F58-9E11-411F-9A23-8D33C2F212F9}" presName="textBox3a" presStyleLbl="revTx" presStyleIdx="0" presStyleCnt="3" custScaleX="117168" custLinFactY="-31761" custLinFactNeighborX="21480" custLinFactNeighborY="-100000">
        <dgm:presLayoutVars>
          <dgm:bulletEnabled val="1"/>
        </dgm:presLayoutVars>
      </dgm:prSet>
      <dgm:spPr/>
    </dgm:pt>
    <dgm:pt modelId="{E82F9665-A9C6-4867-92F8-8DF842827B37}" type="pres">
      <dgm:prSet presAssocID="{70ABC3A7-DE5D-4BE9-AA3D-C13F67EC0E9B}" presName="bullet3b" presStyleLbl="node1" presStyleIdx="1" presStyleCnt="3" custLinFactX="200000" custLinFactNeighborX="256053" custLinFactNeighborY="-16915"/>
      <dgm:spPr/>
    </dgm:pt>
    <dgm:pt modelId="{6D8C39C4-C6B0-4835-BB42-E65A4D049C22}" type="pres">
      <dgm:prSet presAssocID="{70ABC3A7-DE5D-4BE9-AA3D-C13F67EC0E9B}" presName="textBox3b" presStyleLbl="revTx" presStyleIdx="1" presStyleCnt="3" custScaleY="55400" custLinFactNeighborX="43752" custLinFactNeighborY="-59053">
        <dgm:presLayoutVars>
          <dgm:bulletEnabled val="1"/>
        </dgm:presLayoutVars>
      </dgm:prSet>
      <dgm:spPr/>
    </dgm:pt>
    <dgm:pt modelId="{26DE0440-12C0-48AB-A078-007517BD8596}" type="pres">
      <dgm:prSet presAssocID="{3213096E-EB46-4162-850E-D1BA062E8EDC}" presName="bullet3c" presStyleLbl="node1" presStyleIdx="2" presStyleCnt="3" custLinFactX="200000" custLinFactNeighborX="206951" custLinFactNeighborY="88922"/>
      <dgm:spPr/>
    </dgm:pt>
    <dgm:pt modelId="{8D3C875F-9ECC-4ADB-B89D-E67769202153}" type="pres">
      <dgm:prSet presAssocID="{3213096E-EB46-4162-850E-D1BA062E8EDC}" presName="textBox3c" presStyleLbl="revTx" presStyleIdx="2" presStyleCnt="3" custScaleX="166123" custScaleY="31800" custLinFactNeighborX="88055" custLinFactNeighborY="-55222">
        <dgm:presLayoutVars>
          <dgm:bulletEnabled val="1"/>
        </dgm:presLayoutVars>
      </dgm:prSet>
      <dgm:spPr/>
    </dgm:pt>
  </dgm:ptLst>
  <dgm:cxnLst>
    <dgm:cxn modelId="{9E133212-EFFC-4600-9185-07EBE8B05B05}" type="presOf" srcId="{70ABC3A7-DE5D-4BE9-AA3D-C13F67EC0E9B}" destId="{6D8C39C4-C6B0-4835-BB42-E65A4D049C22}" srcOrd="0" destOrd="0" presId="urn:microsoft.com/office/officeart/2005/8/layout/arrow2"/>
    <dgm:cxn modelId="{B157FD1F-9874-4289-AFC4-80B05E565B5E}" srcId="{6D7BCD6B-6BEF-4C71-BA5C-A7D9CB06460E}" destId="{9FBB3F58-9E11-411F-9A23-8D33C2F212F9}" srcOrd="0" destOrd="0" parTransId="{DB9B328F-166C-495F-9C16-1255AC4FA65A}" sibTransId="{6F600F6F-BFE4-4EE2-BE5B-A565EFACFB2C}"/>
    <dgm:cxn modelId="{5637AD65-8D1F-4346-8D56-8002CAAE5587}" srcId="{6D7BCD6B-6BEF-4C71-BA5C-A7D9CB06460E}" destId="{3213096E-EB46-4162-850E-D1BA062E8EDC}" srcOrd="2" destOrd="0" parTransId="{F8403F3E-772F-4916-8742-2BF262BAC396}" sibTransId="{D23D96EA-920D-46C1-A70D-CC89D37F2186}"/>
    <dgm:cxn modelId="{58A9616F-404F-4184-BCAC-42DB82573A35}" type="presOf" srcId="{9FBB3F58-9E11-411F-9A23-8D33C2F212F9}" destId="{F76E6B88-0DB9-4158-892F-EE6480DB3D23}" srcOrd="0" destOrd="0" presId="urn:microsoft.com/office/officeart/2005/8/layout/arrow2"/>
    <dgm:cxn modelId="{2AA75550-F4E3-485B-85B9-7B179C2A4603}" type="presOf" srcId="{6D7BCD6B-6BEF-4C71-BA5C-A7D9CB06460E}" destId="{054ABB21-FF61-4EB6-AFFE-DE1B4BC4B78E}" srcOrd="0" destOrd="0" presId="urn:microsoft.com/office/officeart/2005/8/layout/arrow2"/>
    <dgm:cxn modelId="{A58BD2AC-AEEC-4FDF-B190-687E91409C26}" srcId="{6D7BCD6B-6BEF-4C71-BA5C-A7D9CB06460E}" destId="{70ABC3A7-DE5D-4BE9-AA3D-C13F67EC0E9B}" srcOrd="1" destOrd="0" parTransId="{10E7B370-75F6-4DC8-A210-C6EFBB6DB91F}" sibTransId="{13814D2E-396D-442C-9D45-BE6DB8C7849E}"/>
    <dgm:cxn modelId="{C977BDB9-8760-4CF9-8C91-2FB1C8B719EF}" type="presOf" srcId="{3213096E-EB46-4162-850E-D1BA062E8EDC}" destId="{8D3C875F-9ECC-4ADB-B89D-E67769202153}" srcOrd="0" destOrd="0" presId="urn:microsoft.com/office/officeart/2005/8/layout/arrow2"/>
    <dgm:cxn modelId="{2A967438-042E-4074-A995-6CB5301A41C8}" type="presParOf" srcId="{054ABB21-FF61-4EB6-AFFE-DE1B4BC4B78E}" destId="{5AFEFF39-5305-45B9-AB41-A1A6A6A784B1}" srcOrd="0" destOrd="0" presId="urn:microsoft.com/office/officeart/2005/8/layout/arrow2"/>
    <dgm:cxn modelId="{62F7A8DA-64F2-4934-BAA8-7DE42A78738E}" type="presParOf" srcId="{054ABB21-FF61-4EB6-AFFE-DE1B4BC4B78E}" destId="{E3332CE8-8A0F-4A6F-B51B-801B11201E73}" srcOrd="1" destOrd="0" presId="urn:microsoft.com/office/officeart/2005/8/layout/arrow2"/>
    <dgm:cxn modelId="{895EC3AE-9499-4D2D-95AC-3C085A3E66C2}" type="presParOf" srcId="{E3332CE8-8A0F-4A6F-B51B-801B11201E73}" destId="{F858699C-F449-4B84-B49C-7B1A3137DF36}" srcOrd="0" destOrd="0" presId="urn:microsoft.com/office/officeart/2005/8/layout/arrow2"/>
    <dgm:cxn modelId="{7DBDDF35-14CC-432D-A195-5D143E9AC5ED}" type="presParOf" srcId="{E3332CE8-8A0F-4A6F-B51B-801B11201E73}" destId="{F76E6B88-0DB9-4158-892F-EE6480DB3D23}" srcOrd="1" destOrd="0" presId="urn:microsoft.com/office/officeart/2005/8/layout/arrow2"/>
    <dgm:cxn modelId="{672E904E-B1DB-41AA-94E5-B55FF63CE55D}" type="presParOf" srcId="{E3332CE8-8A0F-4A6F-B51B-801B11201E73}" destId="{E82F9665-A9C6-4867-92F8-8DF842827B37}" srcOrd="2" destOrd="0" presId="urn:microsoft.com/office/officeart/2005/8/layout/arrow2"/>
    <dgm:cxn modelId="{F70E6123-774E-449E-BA2F-65DE33E61B1C}" type="presParOf" srcId="{E3332CE8-8A0F-4A6F-B51B-801B11201E73}" destId="{6D8C39C4-C6B0-4835-BB42-E65A4D049C22}" srcOrd="3" destOrd="0" presId="urn:microsoft.com/office/officeart/2005/8/layout/arrow2"/>
    <dgm:cxn modelId="{51FF44FC-D25E-4163-A168-28A419A0FF28}" type="presParOf" srcId="{E3332CE8-8A0F-4A6F-B51B-801B11201E73}" destId="{26DE0440-12C0-48AB-A078-007517BD8596}" srcOrd="4" destOrd="0" presId="urn:microsoft.com/office/officeart/2005/8/layout/arrow2"/>
    <dgm:cxn modelId="{A1546387-F0F9-4FE6-B5C0-71301AA0411F}" type="presParOf" srcId="{E3332CE8-8A0F-4A6F-B51B-801B11201E73}" destId="{8D3C875F-9ECC-4ADB-B89D-E67769202153}" srcOrd="5" destOrd="0" presId="urn:microsoft.com/office/officeart/2005/8/layout/arrow2"/>
  </dgm:cxnLst>
  <dgm:bg/>
  <dgm:whole>
    <a:ln>
      <a:noFill/>
    </a:ln>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931833-F514-4527-B8FD-0C0CB60CB23F}" type="doc">
      <dgm:prSet loTypeId="urn:microsoft.com/office/officeart/2005/8/layout/cycle8" loCatId="cycle" qsTypeId="urn:microsoft.com/office/officeart/2005/8/quickstyle/simple5" qsCatId="simple" csTypeId="urn:microsoft.com/office/officeart/2005/8/colors/accent1_2" csCatId="accent1" phldr="1"/>
      <dgm:spPr/>
    </dgm:pt>
    <dgm:pt modelId="{C5FF4F39-0A40-435D-8528-B7434D97BF80}">
      <dgm:prSet phldrT="[Text]"/>
      <dgm:spPr/>
      <dgm:t>
        <a:bodyPr/>
        <a:lstStyle/>
        <a:p>
          <a:r>
            <a:rPr lang="en-US" dirty="0"/>
            <a:t>SIT</a:t>
          </a:r>
        </a:p>
      </dgm:t>
    </dgm:pt>
    <dgm:pt modelId="{3A5C9B80-337A-4F84-B6FC-C7FD4A98BDF9}" type="parTrans" cxnId="{73BF423D-E331-4BA8-9D3C-4B9042801874}">
      <dgm:prSet/>
      <dgm:spPr/>
      <dgm:t>
        <a:bodyPr/>
        <a:lstStyle/>
        <a:p>
          <a:endParaRPr lang="en-US"/>
        </a:p>
      </dgm:t>
    </dgm:pt>
    <dgm:pt modelId="{0B6C6841-1B31-4522-AD06-45A23209243F}" type="sibTrans" cxnId="{73BF423D-E331-4BA8-9D3C-4B9042801874}">
      <dgm:prSet/>
      <dgm:spPr/>
      <dgm:t>
        <a:bodyPr/>
        <a:lstStyle/>
        <a:p>
          <a:endParaRPr lang="en-US"/>
        </a:p>
      </dgm:t>
    </dgm:pt>
    <dgm:pt modelId="{D494B73B-6CED-4073-86DA-1D5EB0D12FE1}">
      <dgm:prSet phldrT="[Text]"/>
      <dgm:spPr/>
      <dgm:t>
        <a:bodyPr/>
        <a:lstStyle/>
        <a:p>
          <a:r>
            <a:rPr lang="en-US" dirty="0"/>
            <a:t>Report</a:t>
          </a:r>
        </a:p>
      </dgm:t>
    </dgm:pt>
    <dgm:pt modelId="{C25E5053-953F-437B-B85C-3BDE0502CEB3}" type="parTrans" cxnId="{E1C3E989-8B66-4BA2-9D28-E7A3BEC1665E}">
      <dgm:prSet/>
      <dgm:spPr/>
      <dgm:t>
        <a:bodyPr/>
        <a:lstStyle/>
        <a:p>
          <a:endParaRPr lang="en-US"/>
        </a:p>
      </dgm:t>
    </dgm:pt>
    <dgm:pt modelId="{E0FB33DA-3118-4B77-96A2-F023269E41C5}" type="sibTrans" cxnId="{E1C3E989-8B66-4BA2-9D28-E7A3BEC1665E}">
      <dgm:prSet/>
      <dgm:spPr/>
      <dgm:t>
        <a:bodyPr/>
        <a:lstStyle/>
        <a:p>
          <a:endParaRPr lang="en-US"/>
        </a:p>
      </dgm:t>
    </dgm:pt>
    <dgm:pt modelId="{7AD90F1C-302D-464C-9EA0-E4E47FEEA827}">
      <dgm:prSet phldrT="[Text]"/>
      <dgm:spPr/>
      <dgm:t>
        <a:bodyPr/>
        <a:lstStyle/>
        <a:p>
          <a:r>
            <a:rPr lang="en-US" dirty="0"/>
            <a:t>Build`</a:t>
          </a:r>
        </a:p>
      </dgm:t>
    </dgm:pt>
    <dgm:pt modelId="{5FE5F995-EA2C-4264-BC2A-1F880BECF83C}" type="parTrans" cxnId="{6A4C90A8-42F4-4C17-9076-6F869CDECB7E}">
      <dgm:prSet/>
      <dgm:spPr/>
      <dgm:t>
        <a:bodyPr/>
        <a:lstStyle/>
        <a:p>
          <a:endParaRPr lang="en-US"/>
        </a:p>
      </dgm:t>
    </dgm:pt>
    <dgm:pt modelId="{74D92D9F-F539-40D3-9A0B-ABA7939FD1C8}" type="sibTrans" cxnId="{6A4C90A8-42F4-4C17-9076-6F869CDECB7E}">
      <dgm:prSet/>
      <dgm:spPr/>
      <dgm:t>
        <a:bodyPr/>
        <a:lstStyle/>
        <a:p>
          <a:endParaRPr lang="en-US"/>
        </a:p>
      </dgm:t>
    </dgm:pt>
    <dgm:pt modelId="{DCA50FD2-A2CC-4DFB-8751-A3EBF994BC5B}" type="pres">
      <dgm:prSet presAssocID="{B1931833-F514-4527-B8FD-0C0CB60CB23F}" presName="compositeShape" presStyleCnt="0">
        <dgm:presLayoutVars>
          <dgm:chMax val="7"/>
          <dgm:dir/>
          <dgm:resizeHandles val="exact"/>
        </dgm:presLayoutVars>
      </dgm:prSet>
      <dgm:spPr/>
    </dgm:pt>
    <dgm:pt modelId="{29B82306-9F65-44D6-A85D-B8A3E41F85F6}" type="pres">
      <dgm:prSet presAssocID="{B1931833-F514-4527-B8FD-0C0CB60CB23F}" presName="wedge1" presStyleLbl="node1" presStyleIdx="0" presStyleCnt="3"/>
      <dgm:spPr/>
    </dgm:pt>
    <dgm:pt modelId="{64B6A2BE-3A77-4EDB-8BD3-B356A05DDDBE}" type="pres">
      <dgm:prSet presAssocID="{B1931833-F514-4527-B8FD-0C0CB60CB23F}" presName="dummy1a" presStyleCnt="0"/>
      <dgm:spPr/>
    </dgm:pt>
    <dgm:pt modelId="{4EF438AA-40B1-46D3-ACAD-6B5154774D31}" type="pres">
      <dgm:prSet presAssocID="{B1931833-F514-4527-B8FD-0C0CB60CB23F}" presName="dummy1b" presStyleCnt="0"/>
      <dgm:spPr/>
    </dgm:pt>
    <dgm:pt modelId="{6C0F4857-E358-45D1-8F6F-B13A379368C4}" type="pres">
      <dgm:prSet presAssocID="{B1931833-F514-4527-B8FD-0C0CB60CB23F}" presName="wedge1Tx" presStyleLbl="node1" presStyleIdx="0" presStyleCnt="3">
        <dgm:presLayoutVars>
          <dgm:chMax val="0"/>
          <dgm:chPref val="0"/>
          <dgm:bulletEnabled val="1"/>
        </dgm:presLayoutVars>
      </dgm:prSet>
      <dgm:spPr/>
    </dgm:pt>
    <dgm:pt modelId="{40FCD55A-8549-416C-A940-629EE3F5E55F}" type="pres">
      <dgm:prSet presAssocID="{B1931833-F514-4527-B8FD-0C0CB60CB23F}" presName="wedge2" presStyleLbl="node1" presStyleIdx="1" presStyleCnt="3"/>
      <dgm:spPr/>
    </dgm:pt>
    <dgm:pt modelId="{1ED1B255-D91F-4085-9497-BA98AB66E547}" type="pres">
      <dgm:prSet presAssocID="{B1931833-F514-4527-B8FD-0C0CB60CB23F}" presName="dummy2a" presStyleCnt="0"/>
      <dgm:spPr/>
    </dgm:pt>
    <dgm:pt modelId="{D40B0788-59AB-4E43-B7F1-4FE2DB38EA5F}" type="pres">
      <dgm:prSet presAssocID="{B1931833-F514-4527-B8FD-0C0CB60CB23F}" presName="dummy2b" presStyleCnt="0"/>
      <dgm:spPr/>
    </dgm:pt>
    <dgm:pt modelId="{B8D3B2A4-898F-42F2-B586-9741D0A11C44}" type="pres">
      <dgm:prSet presAssocID="{B1931833-F514-4527-B8FD-0C0CB60CB23F}" presName="wedge2Tx" presStyleLbl="node1" presStyleIdx="1" presStyleCnt="3">
        <dgm:presLayoutVars>
          <dgm:chMax val="0"/>
          <dgm:chPref val="0"/>
          <dgm:bulletEnabled val="1"/>
        </dgm:presLayoutVars>
      </dgm:prSet>
      <dgm:spPr/>
    </dgm:pt>
    <dgm:pt modelId="{B09B3CD6-1F81-4DC6-9B83-7B96FEE12B2B}" type="pres">
      <dgm:prSet presAssocID="{B1931833-F514-4527-B8FD-0C0CB60CB23F}" presName="wedge3" presStyleLbl="node1" presStyleIdx="2" presStyleCnt="3"/>
      <dgm:spPr/>
    </dgm:pt>
    <dgm:pt modelId="{5BB0CEAD-0240-4C21-A65D-92E96C2EB40C}" type="pres">
      <dgm:prSet presAssocID="{B1931833-F514-4527-B8FD-0C0CB60CB23F}" presName="dummy3a" presStyleCnt="0"/>
      <dgm:spPr/>
    </dgm:pt>
    <dgm:pt modelId="{D0CF7908-2E1C-4FA1-8307-8439B609950B}" type="pres">
      <dgm:prSet presAssocID="{B1931833-F514-4527-B8FD-0C0CB60CB23F}" presName="dummy3b" presStyleCnt="0"/>
      <dgm:spPr/>
    </dgm:pt>
    <dgm:pt modelId="{0AE60DEB-B34A-4848-903E-6FFD6A469D30}" type="pres">
      <dgm:prSet presAssocID="{B1931833-F514-4527-B8FD-0C0CB60CB23F}" presName="wedge3Tx" presStyleLbl="node1" presStyleIdx="2" presStyleCnt="3">
        <dgm:presLayoutVars>
          <dgm:chMax val="0"/>
          <dgm:chPref val="0"/>
          <dgm:bulletEnabled val="1"/>
        </dgm:presLayoutVars>
      </dgm:prSet>
      <dgm:spPr/>
    </dgm:pt>
    <dgm:pt modelId="{9582251A-3D4B-41F1-8F48-4BF925BA9959}" type="pres">
      <dgm:prSet presAssocID="{0B6C6841-1B31-4522-AD06-45A23209243F}" presName="arrowWedge1" presStyleLbl="fgSibTrans2D1" presStyleIdx="0" presStyleCnt="3"/>
      <dgm:spPr/>
    </dgm:pt>
    <dgm:pt modelId="{EA9EE327-D18C-4B58-931D-02CEDBC87FE5}" type="pres">
      <dgm:prSet presAssocID="{E0FB33DA-3118-4B77-96A2-F023269E41C5}" presName="arrowWedge2" presStyleLbl="fgSibTrans2D1" presStyleIdx="1" presStyleCnt="3"/>
      <dgm:spPr/>
    </dgm:pt>
    <dgm:pt modelId="{0C90CF02-8171-44F6-85FC-011F886B686A}" type="pres">
      <dgm:prSet presAssocID="{74D92D9F-F539-40D3-9A0B-ABA7939FD1C8}" presName="arrowWedge3" presStyleLbl="fgSibTrans2D1" presStyleIdx="2" presStyleCnt="3"/>
      <dgm:spPr/>
    </dgm:pt>
  </dgm:ptLst>
  <dgm:cxnLst>
    <dgm:cxn modelId="{73BF423D-E331-4BA8-9D3C-4B9042801874}" srcId="{B1931833-F514-4527-B8FD-0C0CB60CB23F}" destId="{C5FF4F39-0A40-435D-8528-B7434D97BF80}" srcOrd="0" destOrd="0" parTransId="{3A5C9B80-337A-4F84-B6FC-C7FD4A98BDF9}" sibTransId="{0B6C6841-1B31-4522-AD06-45A23209243F}"/>
    <dgm:cxn modelId="{25845189-0FA5-4BE4-9CF8-C2CEF8814096}" type="presOf" srcId="{C5FF4F39-0A40-435D-8528-B7434D97BF80}" destId="{6C0F4857-E358-45D1-8F6F-B13A379368C4}" srcOrd="1" destOrd="0" presId="urn:microsoft.com/office/officeart/2005/8/layout/cycle8"/>
    <dgm:cxn modelId="{E1C3E989-8B66-4BA2-9D28-E7A3BEC1665E}" srcId="{B1931833-F514-4527-B8FD-0C0CB60CB23F}" destId="{D494B73B-6CED-4073-86DA-1D5EB0D12FE1}" srcOrd="1" destOrd="0" parTransId="{C25E5053-953F-437B-B85C-3BDE0502CEB3}" sibTransId="{E0FB33DA-3118-4B77-96A2-F023269E41C5}"/>
    <dgm:cxn modelId="{83567B8A-9D49-4499-A57C-3DD70AA4589F}" type="presOf" srcId="{7AD90F1C-302D-464C-9EA0-E4E47FEEA827}" destId="{B09B3CD6-1F81-4DC6-9B83-7B96FEE12B2B}" srcOrd="0" destOrd="0" presId="urn:microsoft.com/office/officeart/2005/8/layout/cycle8"/>
    <dgm:cxn modelId="{6A4C90A8-42F4-4C17-9076-6F869CDECB7E}" srcId="{B1931833-F514-4527-B8FD-0C0CB60CB23F}" destId="{7AD90F1C-302D-464C-9EA0-E4E47FEEA827}" srcOrd="2" destOrd="0" parTransId="{5FE5F995-EA2C-4264-BC2A-1F880BECF83C}" sibTransId="{74D92D9F-F539-40D3-9A0B-ABA7939FD1C8}"/>
    <dgm:cxn modelId="{9F5E6DB9-4434-44F5-B057-93BEF20C85E3}" type="presOf" srcId="{C5FF4F39-0A40-435D-8528-B7434D97BF80}" destId="{29B82306-9F65-44D6-A85D-B8A3E41F85F6}" srcOrd="0" destOrd="0" presId="urn:microsoft.com/office/officeart/2005/8/layout/cycle8"/>
    <dgm:cxn modelId="{997021BD-00DD-45CB-B3C6-9B3F6DA31DB2}" type="presOf" srcId="{D494B73B-6CED-4073-86DA-1D5EB0D12FE1}" destId="{40FCD55A-8549-416C-A940-629EE3F5E55F}" srcOrd="0" destOrd="0" presId="urn:microsoft.com/office/officeart/2005/8/layout/cycle8"/>
    <dgm:cxn modelId="{AA0DFDD9-FCAB-41CF-957C-CE8821F57F27}" type="presOf" srcId="{7AD90F1C-302D-464C-9EA0-E4E47FEEA827}" destId="{0AE60DEB-B34A-4848-903E-6FFD6A469D30}" srcOrd="1" destOrd="0" presId="urn:microsoft.com/office/officeart/2005/8/layout/cycle8"/>
    <dgm:cxn modelId="{77E892F7-50E5-4B11-A674-D9C7EC758328}" type="presOf" srcId="{D494B73B-6CED-4073-86DA-1D5EB0D12FE1}" destId="{B8D3B2A4-898F-42F2-B586-9741D0A11C44}" srcOrd="1" destOrd="0" presId="urn:microsoft.com/office/officeart/2005/8/layout/cycle8"/>
    <dgm:cxn modelId="{DEFC2CFA-F730-4DC6-B249-F58D1FCF7D17}" type="presOf" srcId="{B1931833-F514-4527-B8FD-0C0CB60CB23F}" destId="{DCA50FD2-A2CC-4DFB-8751-A3EBF994BC5B}" srcOrd="0" destOrd="0" presId="urn:microsoft.com/office/officeart/2005/8/layout/cycle8"/>
    <dgm:cxn modelId="{D9E2A1AC-9DCB-4944-B518-E36966B6F7D2}" type="presParOf" srcId="{DCA50FD2-A2CC-4DFB-8751-A3EBF994BC5B}" destId="{29B82306-9F65-44D6-A85D-B8A3E41F85F6}" srcOrd="0" destOrd="0" presId="urn:microsoft.com/office/officeart/2005/8/layout/cycle8"/>
    <dgm:cxn modelId="{BE4A33D9-F8CC-49A8-AF1A-7CB2A8600457}" type="presParOf" srcId="{DCA50FD2-A2CC-4DFB-8751-A3EBF994BC5B}" destId="{64B6A2BE-3A77-4EDB-8BD3-B356A05DDDBE}" srcOrd="1" destOrd="0" presId="urn:microsoft.com/office/officeart/2005/8/layout/cycle8"/>
    <dgm:cxn modelId="{C407EC65-DA54-41DE-B365-C53A97E1C212}" type="presParOf" srcId="{DCA50FD2-A2CC-4DFB-8751-A3EBF994BC5B}" destId="{4EF438AA-40B1-46D3-ACAD-6B5154774D31}" srcOrd="2" destOrd="0" presId="urn:microsoft.com/office/officeart/2005/8/layout/cycle8"/>
    <dgm:cxn modelId="{830D412B-E885-4725-848C-A66E992639BF}" type="presParOf" srcId="{DCA50FD2-A2CC-4DFB-8751-A3EBF994BC5B}" destId="{6C0F4857-E358-45D1-8F6F-B13A379368C4}" srcOrd="3" destOrd="0" presId="urn:microsoft.com/office/officeart/2005/8/layout/cycle8"/>
    <dgm:cxn modelId="{B46D5053-D002-4B9E-A129-9DDED878E7A8}" type="presParOf" srcId="{DCA50FD2-A2CC-4DFB-8751-A3EBF994BC5B}" destId="{40FCD55A-8549-416C-A940-629EE3F5E55F}" srcOrd="4" destOrd="0" presId="urn:microsoft.com/office/officeart/2005/8/layout/cycle8"/>
    <dgm:cxn modelId="{9310B651-CFB8-4B9F-9DC9-CA8A135124E6}" type="presParOf" srcId="{DCA50FD2-A2CC-4DFB-8751-A3EBF994BC5B}" destId="{1ED1B255-D91F-4085-9497-BA98AB66E547}" srcOrd="5" destOrd="0" presId="urn:microsoft.com/office/officeart/2005/8/layout/cycle8"/>
    <dgm:cxn modelId="{5A34ECDB-BBCE-4820-9CE0-906F258547D8}" type="presParOf" srcId="{DCA50FD2-A2CC-4DFB-8751-A3EBF994BC5B}" destId="{D40B0788-59AB-4E43-B7F1-4FE2DB38EA5F}" srcOrd="6" destOrd="0" presId="urn:microsoft.com/office/officeart/2005/8/layout/cycle8"/>
    <dgm:cxn modelId="{8C4FF382-B625-44D1-9B12-E49EBD12E787}" type="presParOf" srcId="{DCA50FD2-A2CC-4DFB-8751-A3EBF994BC5B}" destId="{B8D3B2A4-898F-42F2-B586-9741D0A11C44}" srcOrd="7" destOrd="0" presId="urn:microsoft.com/office/officeart/2005/8/layout/cycle8"/>
    <dgm:cxn modelId="{6B699255-80F4-4D67-A4FE-92A2BACBAD01}" type="presParOf" srcId="{DCA50FD2-A2CC-4DFB-8751-A3EBF994BC5B}" destId="{B09B3CD6-1F81-4DC6-9B83-7B96FEE12B2B}" srcOrd="8" destOrd="0" presId="urn:microsoft.com/office/officeart/2005/8/layout/cycle8"/>
    <dgm:cxn modelId="{AD7C1CCB-0726-4289-8BE0-66B5A49A40AB}" type="presParOf" srcId="{DCA50FD2-A2CC-4DFB-8751-A3EBF994BC5B}" destId="{5BB0CEAD-0240-4C21-A65D-92E96C2EB40C}" srcOrd="9" destOrd="0" presId="urn:microsoft.com/office/officeart/2005/8/layout/cycle8"/>
    <dgm:cxn modelId="{9230DD40-FB4A-40AA-8017-712497C3B283}" type="presParOf" srcId="{DCA50FD2-A2CC-4DFB-8751-A3EBF994BC5B}" destId="{D0CF7908-2E1C-4FA1-8307-8439B609950B}" srcOrd="10" destOrd="0" presId="urn:microsoft.com/office/officeart/2005/8/layout/cycle8"/>
    <dgm:cxn modelId="{9C0D4A38-9345-4D9A-A35D-4E2524F863C6}" type="presParOf" srcId="{DCA50FD2-A2CC-4DFB-8751-A3EBF994BC5B}" destId="{0AE60DEB-B34A-4848-903E-6FFD6A469D30}" srcOrd="11" destOrd="0" presId="urn:microsoft.com/office/officeart/2005/8/layout/cycle8"/>
    <dgm:cxn modelId="{CD1A0125-972C-451A-8B7B-557D77DF12A1}" type="presParOf" srcId="{DCA50FD2-A2CC-4DFB-8751-A3EBF994BC5B}" destId="{9582251A-3D4B-41F1-8F48-4BF925BA9959}" srcOrd="12" destOrd="0" presId="urn:microsoft.com/office/officeart/2005/8/layout/cycle8"/>
    <dgm:cxn modelId="{D941EE67-AF78-48D5-A25F-58350FF6EC98}" type="presParOf" srcId="{DCA50FD2-A2CC-4DFB-8751-A3EBF994BC5B}" destId="{EA9EE327-D18C-4B58-931D-02CEDBC87FE5}" srcOrd="13" destOrd="0" presId="urn:microsoft.com/office/officeart/2005/8/layout/cycle8"/>
    <dgm:cxn modelId="{5B508BAC-0171-4729-994B-DC5EC1E0AD43}" type="presParOf" srcId="{DCA50FD2-A2CC-4DFB-8751-A3EBF994BC5B}" destId="{0C90CF02-8171-44F6-85FC-011F886B686A}" srcOrd="14" destOrd="0" presId="urn:microsoft.com/office/officeart/2005/8/layout/cycle8"/>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7BCD6B-6BEF-4C71-BA5C-A7D9CB06460E}" type="doc">
      <dgm:prSet loTypeId="urn:microsoft.com/office/officeart/2005/8/layout/arrow2" loCatId="process" qsTypeId="urn:microsoft.com/office/officeart/2005/8/quickstyle/simple1" qsCatId="simple" csTypeId="urn:microsoft.com/office/officeart/2005/8/colors/accent1_2" csCatId="accent1" phldr="1"/>
      <dgm:spPr/>
    </dgm:pt>
    <dgm:pt modelId="{9FBB3F58-9E11-411F-9A23-8D33C2F212F9}">
      <dgm:prSet phldrT="[Text]" custT="1"/>
      <dgm:spPr/>
      <dgm:t>
        <a:bodyPr/>
        <a:lstStyle/>
        <a:p>
          <a:pPr algn="ctr"/>
          <a:r>
            <a:rPr lang="en-US" sz="1100" dirty="0"/>
            <a:t>Code Review</a:t>
          </a:r>
        </a:p>
      </dgm:t>
    </dgm:pt>
    <dgm:pt modelId="{DB9B328F-166C-495F-9C16-1255AC4FA65A}" type="parTrans" cxnId="{B157FD1F-9874-4289-AFC4-80B05E565B5E}">
      <dgm:prSet/>
      <dgm:spPr/>
      <dgm:t>
        <a:bodyPr/>
        <a:lstStyle/>
        <a:p>
          <a:endParaRPr lang="en-US" sz="2800"/>
        </a:p>
      </dgm:t>
    </dgm:pt>
    <dgm:pt modelId="{6F600F6F-BFE4-4EE2-BE5B-A565EFACFB2C}" type="sibTrans" cxnId="{B157FD1F-9874-4289-AFC4-80B05E565B5E}">
      <dgm:prSet/>
      <dgm:spPr/>
      <dgm:t>
        <a:bodyPr/>
        <a:lstStyle/>
        <a:p>
          <a:endParaRPr lang="en-US" sz="2800"/>
        </a:p>
      </dgm:t>
    </dgm:pt>
    <dgm:pt modelId="{70ABC3A7-DE5D-4BE9-AA3D-C13F67EC0E9B}">
      <dgm:prSet phldrT="[Text]" custT="1"/>
      <dgm:spPr/>
      <dgm:t>
        <a:bodyPr/>
        <a:lstStyle/>
        <a:p>
          <a:r>
            <a:rPr lang="en-US" sz="1100" dirty="0"/>
            <a:t>Approve</a:t>
          </a:r>
        </a:p>
      </dgm:t>
    </dgm:pt>
    <dgm:pt modelId="{10E7B370-75F6-4DC8-A210-C6EFBB6DB91F}" type="parTrans" cxnId="{A58BD2AC-AEEC-4FDF-B190-687E91409C26}">
      <dgm:prSet/>
      <dgm:spPr/>
      <dgm:t>
        <a:bodyPr/>
        <a:lstStyle/>
        <a:p>
          <a:endParaRPr lang="en-US" sz="2800"/>
        </a:p>
      </dgm:t>
    </dgm:pt>
    <dgm:pt modelId="{13814D2E-396D-442C-9D45-BE6DB8C7849E}" type="sibTrans" cxnId="{A58BD2AC-AEEC-4FDF-B190-687E91409C26}">
      <dgm:prSet/>
      <dgm:spPr/>
      <dgm:t>
        <a:bodyPr/>
        <a:lstStyle/>
        <a:p>
          <a:endParaRPr lang="en-US" sz="2800"/>
        </a:p>
      </dgm:t>
    </dgm:pt>
    <dgm:pt modelId="{3213096E-EB46-4162-850E-D1BA062E8EDC}">
      <dgm:prSet phldrT="[Text]" custT="1"/>
      <dgm:spPr/>
      <dgm:t>
        <a:bodyPr/>
        <a:lstStyle/>
        <a:p>
          <a:r>
            <a:rPr lang="en-US" sz="1100" dirty="0"/>
            <a:t>Merge</a:t>
          </a:r>
        </a:p>
      </dgm:t>
    </dgm:pt>
    <dgm:pt modelId="{F8403F3E-772F-4916-8742-2BF262BAC396}" type="parTrans" cxnId="{5637AD65-8D1F-4346-8D56-8002CAAE5587}">
      <dgm:prSet/>
      <dgm:spPr/>
      <dgm:t>
        <a:bodyPr/>
        <a:lstStyle/>
        <a:p>
          <a:endParaRPr lang="en-US" sz="2800"/>
        </a:p>
      </dgm:t>
    </dgm:pt>
    <dgm:pt modelId="{D23D96EA-920D-46C1-A70D-CC89D37F2186}" type="sibTrans" cxnId="{5637AD65-8D1F-4346-8D56-8002CAAE5587}">
      <dgm:prSet/>
      <dgm:spPr/>
      <dgm:t>
        <a:bodyPr/>
        <a:lstStyle/>
        <a:p>
          <a:endParaRPr lang="en-US" sz="2800"/>
        </a:p>
      </dgm:t>
    </dgm:pt>
    <dgm:pt modelId="{054ABB21-FF61-4EB6-AFFE-DE1B4BC4B78E}" type="pres">
      <dgm:prSet presAssocID="{6D7BCD6B-6BEF-4C71-BA5C-A7D9CB06460E}" presName="arrowDiagram" presStyleCnt="0">
        <dgm:presLayoutVars>
          <dgm:chMax val="5"/>
          <dgm:dir/>
          <dgm:resizeHandles val="exact"/>
        </dgm:presLayoutVars>
      </dgm:prSet>
      <dgm:spPr/>
    </dgm:pt>
    <dgm:pt modelId="{5AFEFF39-5305-45B9-AB41-A1A6A6A784B1}" type="pres">
      <dgm:prSet presAssocID="{6D7BCD6B-6BEF-4C71-BA5C-A7D9CB06460E}" presName="arrow" presStyleLbl="bgShp" presStyleIdx="0" presStyleCnt="1" custAng="933371" custFlipVert="1" custScaleX="100000" custScaleY="69409" custLinFactNeighborX="381" custLinFactNeighborY="2380"/>
      <dgm:spPr>
        <a:ln>
          <a:solidFill>
            <a:schemeClr val="bg2">
              <a:lumMod val="50000"/>
            </a:schemeClr>
          </a:solidFill>
        </a:ln>
      </dgm:spPr>
    </dgm:pt>
    <dgm:pt modelId="{E3332CE8-8A0F-4A6F-B51B-801B11201E73}" type="pres">
      <dgm:prSet presAssocID="{6D7BCD6B-6BEF-4C71-BA5C-A7D9CB06460E}" presName="arrowDiagram3" presStyleCnt="0"/>
      <dgm:spPr/>
    </dgm:pt>
    <dgm:pt modelId="{F858699C-F449-4B84-B49C-7B1A3137DF36}" type="pres">
      <dgm:prSet presAssocID="{9FBB3F58-9E11-411F-9A23-8D33C2F212F9}" presName="bullet3a" presStyleLbl="node1" presStyleIdx="0" presStyleCnt="3" custLinFactX="66200" custLinFactY="-153882" custLinFactNeighborX="100000" custLinFactNeighborY="-200000"/>
      <dgm:spPr/>
    </dgm:pt>
    <dgm:pt modelId="{F76E6B88-0DB9-4158-892F-EE6480DB3D23}" type="pres">
      <dgm:prSet presAssocID="{9FBB3F58-9E11-411F-9A23-8D33C2F212F9}" presName="textBox3a" presStyleLbl="revTx" presStyleIdx="0" presStyleCnt="3" custScaleX="153345" custScaleY="53718" custLinFactNeighborX="-54830" custLinFactNeighborY="-37495">
        <dgm:presLayoutVars>
          <dgm:bulletEnabled val="1"/>
        </dgm:presLayoutVars>
      </dgm:prSet>
      <dgm:spPr/>
    </dgm:pt>
    <dgm:pt modelId="{E82F9665-A9C6-4867-92F8-8DF842827B37}" type="pres">
      <dgm:prSet presAssocID="{70ABC3A7-DE5D-4BE9-AA3D-C13F67EC0E9B}" presName="bullet3b" presStyleLbl="node1" presStyleIdx="1" presStyleCnt="3" custLinFactX="100000" custLinFactY="84014" custLinFactNeighborX="118083" custLinFactNeighborY="100000"/>
      <dgm:spPr/>
    </dgm:pt>
    <dgm:pt modelId="{6D8C39C4-C6B0-4835-BB42-E65A4D049C22}" type="pres">
      <dgm:prSet presAssocID="{70ABC3A7-DE5D-4BE9-AA3D-C13F67EC0E9B}" presName="textBox3b" presStyleLbl="revTx" presStyleIdx="1" presStyleCnt="3" custScaleX="111863" custScaleY="27188" custLinFactNeighborX="7586" custLinFactNeighborY="9317">
        <dgm:presLayoutVars>
          <dgm:bulletEnabled val="1"/>
        </dgm:presLayoutVars>
      </dgm:prSet>
      <dgm:spPr/>
    </dgm:pt>
    <dgm:pt modelId="{26DE0440-12C0-48AB-A078-007517BD8596}" type="pres">
      <dgm:prSet presAssocID="{3213096E-EB46-4162-850E-D1BA062E8EDC}" presName="bullet3c" presStyleLbl="node1" presStyleIdx="2" presStyleCnt="3" custLinFactX="100000" custLinFactY="100000" custLinFactNeighborX="107690" custLinFactNeighborY="127496"/>
      <dgm:spPr/>
    </dgm:pt>
    <dgm:pt modelId="{8D3C875F-9ECC-4ADB-B89D-E67769202153}" type="pres">
      <dgm:prSet presAssocID="{3213096E-EB46-4162-850E-D1BA062E8EDC}" presName="textBox3c" presStyleLbl="revTx" presStyleIdx="2" presStyleCnt="3" custScaleY="22984" custLinFactNeighborX="11518" custLinFactNeighborY="14408">
        <dgm:presLayoutVars>
          <dgm:bulletEnabled val="1"/>
        </dgm:presLayoutVars>
      </dgm:prSet>
      <dgm:spPr/>
    </dgm:pt>
  </dgm:ptLst>
  <dgm:cxnLst>
    <dgm:cxn modelId="{9E133212-EFFC-4600-9185-07EBE8B05B05}" type="presOf" srcId="{70ABC3A7-DE5D-4BE9-AA3D-C13F67EC0E9B}" destId="{6D8C39C4-C6B0-4835-BB42-E65A4D049C22}" srcOrd="0" destOrd="0" presId="urn:microsoft.com/office/officeart/2005/8/layout/arrow2"/>
    <dgm:cxn modelId="{B157FD1F-9874-4289-AFC4-80B05E565B5E}" srcId="{6D7BCD6B-6BEF-4C71-BA5C-A7D9CB06460E}" destId="{9FBB3F58-9E11-411F-9A23-8D33C2F212F9}" srcOrd="0" destOrd="0" parTransId="{DB9B328F-166C-495F-9C16-1255AC4FA65A}" sibTransId="{6F600F6F-BFE4-4EE2-BE5B-A565EFACFB2C}"/>
    <dgm:cxn modelId="{5637AD65-8D1F-4346-8D56-8002CAAE5587}" srcId="{6D7BCD6B-6BEF-4C71-BA5C-A7D9CB06460E}" destId="{3213096E-EB46-4162-850E-D1BA062E8EDC}" srcOrd="2" destOrd="0" parTransId="{F8403F3E-772F-4916-8742-2BF262BAC396}" sibTransId="{D23D96EA-920D-46C1-A70D-CC89D37F2186}"/>
    <dgm:cxn modelId="{58A9616F-404F-4184-BCAC-42DB82573A35}" type="presOf" srcId="{9FBB3F58-9E11-411F-9A23-8D33C2F212F9}" destId="{F76E6B88-0DB9-4158-892F-EE6480DB3D23}" srcOrd="0" destOrd="0" presId="urn:microsoft.com/office/officeart/2005/8/layout/arrow2"/>
    <dgm:cxn modelId="{2AA75550-F4E3-485B-85B9-7B179C2A4603}" type="presOf" srcId="{6D7BCD6B-6BEF-4C71-BA5C-A7D9CB06460E}" destId="{054ABB21-FF61-4EB6-AFFE-DE1B4BC4B78E}" srcOrd="0" destOrd="0" presId="urn:microsoft.com/office/officeart/2005/8/layout/arrow2"/>
    <dgm:cxn modelId="{A58BD2AC-AEEC-4FDF-B190-687E91409C26}" srcId="{6D7BCD6B-6BEF-4C71-BA5C-A7D9CB06460E}" destId="{70ABC3A7-DE5D-4BE9-AA3D-C13F67EC0E9B}" srcOrd="1" destOrd="0" parTransId="{10E7B370-75F6-4DC8-A210-C6EFBB6DB91F}" sibTransId="{13814D2E-396D-442C-9D45-BE6DB8C7849E}"/>
    <dgm:cxn modelId="{C977BDB9-8760-4CF9-8C91-2FB1C8B719EF}" type="presOf" srcId="{3213096E-EB46-4162-850E-D1BA062E8EDC}" destId="{8D3C875F-9ECC-4ADB-B89D-E67769202153}" srcOrd="0" destOrd="0" presId="urn:microsoft.com/office/officeart/2005/8/layout/arrow2"/>
    <dgm:cxn modelId="{2A967438-042E-4074-A995-6CB5301A41C8}" type="presParOf" srcId="{054ABB21-FF61-4EB6-AFFE-DE1B4BC4B78E}" destId="{5AFEFF39-5305-45B9-AB41-A1A6A6A784B1}" srcOrd="0" destOrd="0" presId="urn:microsoft.com/office/officeart/2005/8/layout/arrow2"/>
    <dgm:cxn modelId="{62F7A8DA-64F2-4934-BAA8-7DE42A78738E}" type="presParOf" srcId="{054ABB21-FF61-4EB6-AFFE-DE1B4BC4B78E}" destId="{E3332CE8-8A0F-4A6F-B51B-801B11201E73}" srcOrd="1" destOrd="0" presId="urn:microsoft.com/office/officeart/2005/8/layout/arrow2"/>
    <dgm:cxn modelId="{895EC3AE-9499-4D2D-95AC-3C085A3E66C2}" type="presParOf" srcId="{E3332CE8-8A0F-4A6F-B51B-801B11201E73}" destId="{F858699C-F449-4B84-B49C-7B1A3137DF36}" srcOrd="0" destOrd="0" presId="urn:microsoft.com/office/officeart/2005/8/layout/arrow2"/>
    <dgm:cxn modelId="{7DBDDF35-14CC-432D-A195-5D143E9AC5ED}" type="presParOf" srcId="{E3332CE8-8A0F-4A6F-B51B-801B11201E73}" destId="{F76E6B88-0DB9-4158-892F-EE6480DB3D23}" srcOrd="1" destOrd="0" presId="urn:microsoft.com/office/officeart/2005/8/layout/arrow2"/>
    <dgm:cxn modelId="{672E904E-B1DB-41AA-94E5-B55FF63CE55D}" type="presParOf" srcId="{E3332CE8-8A0F-4A6F-B51B-801B11201E73}" destId="{E82F9665-A9C6-4867-92F8-8DF842827B37}" srcOrd="2" destOrd="0" presId="urn:microsoft.com/office/officeart/2005/8/layout/arrow2"/>
    <dgm:cxn modelId="{F70E6123-774E-449E-BA2F-65DE33E61B1C}" type="presParOf" srcId="{E3332CE8-8A0F-4A6F-B51B-801B11201E73}" destId="{6D8C39C4-C6B0-4835-BB42-E65A4D049C22}" srcOrd="3" destOrd="0" presId="urn:microsoft.com/office/officeart/2005/8/layout/arrow2"/>
    <dgm:cxn modelId="{51FF44FC-D25E-4163-A168-28A419A0FF28}" type="presParOf" srcId="{E3332CE8-8A0F-4A6F-B51B-801B11201E73}" destId="{26DE0440-12C0-48AB-A078-007517BD8596}" srcOrd="4" destOrd="0" presId="urn:microsoft.com/office/officeart/2005/8/layout/arrow2"/>
    <dgm:cxn modelId="{A1546387-F0F9-4FE6-B5C0-71301AA0411F}" type="presParOf" srcId="{E3332CE8-8A0F-4A6F-B51B-801B11201E73}" destId="{8D3C875F-9ECC-4ADB-B89D-E67769202153}" srcOrd="5" destOrd="0" presId="urn:microsoft.com/office/officeart/2005/8/layout/arrow2"/>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DAE736-0291-481C-B379-FDF84DEEC74F}"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ACED06DC-2F0E-409F-BFA2-077850385655}">
      <dgm:prSet phldrT="[Text]"/>
      <dgm:spPr/>
      <dgm:t>
        <a:bodyPr/>
        <a:lstStyle/>
        <a:p>
          <a:r>
            <a:rPr lang="en-US" dirty="0">
              <a:solidFill>
                <a:schemeClr val="bg1"/>
              </a:solidFill>
            </a:rPr>
            <a:t>Migrate Source to Git</a:t>
          </a:r>
        </a:p>
      </dgm:t>
    </dgm:pt>
    <dgm:pt modelId="{97403160-92DA-4493-BB49-B488215F32E9}" type="parTrans" cxnId="{4095A78F-64B4-4541-8BB4-5483786FB9A1}">
      <dgm:prSet/>
      <dgm:spPr/>
      <dgm:t>
        <a:bodyPr/>
        <a:lstStyle/>
        <a:p>
          <a:endParaRPr lang="en-US">
            <a:solidFill>
              <a:schemeClr val="bg1"/>
            </a:solidFill>
          </a:endParaRPr>
        </a:p>
      </dgm:t>
    </dgm:pt>
    <dgm:pt modelId="{B2AEC49C-B8E3-4547-8DC9-4FB1E609AE49}" type="sibTrans" cxnId="{4095A78F-64B4-4541-8BB4-5483786FB9A1}">
      <dgm:prSet/>
      <dgm:spPr/>
      <dgm:t>
        <a:bodyPr/>
        <a:lstStyle/>
        <a:p>
          <a:endParaRPr lang="en-US">
            <a:solidFill>
              <a:schemeClr val="bg1"/>
            </a:solidFill>
          </a:endParaRPr>
        </a:p>
      </dgm:t>
    </dgm:pt>
    <dgm:pt modelId="{22C7BA49-6AC4-40D1-AEB0-3CD0077F89FF}">
      <dgm:prSet phldrT="[Text]" custT="1"/>
      <dgm:spPr/>
      <dgm:t>
        <a:bodyPr/>
        <a:lstStyle/>
        <a:p>
          <a:r>
            <a:rPr lang="en-US" sz="2000" dirty="0">
              <a:solidFill>
                <a:schemeClr val="bg1"/>
              </a:solidFill>
            </a:rPr>
            <a:t>Copy PDS members to a new Git REPO </a:t>
          </a:r>
        </a:p>
      </dgm:t>
    </dgm:pt>
    <dgm:pt modelId="{7A7EF544-CB8F-4F20-94ED-E270F25A2645}" type="parTrans" cxnId="{79C7E67C-A285-4275-904A-79C0CF8A19FE}">
      <dgm:prSet/>
      <dgm:spPr/>
      <dgm:t>
        <a:bodyPr/>
        <a:lstStyle/>
        <a:p>
          <a:endParaRPr lang="en-US">
            <a:solidFill>
              <a:schemeClr val="bg1"/>
            </a:solidFill>
          </a:endParaRPr>
        </a:p>
      </dgm:t>
    </dgm:pt>
    <dgm:pt modelId="{062C87A1-B1D4-4067-9DB4-4B3A6752ACDF}" type="sibTrans" cxnId="{79C7E67C-A285-4275-904A-79C0CF8A19FE}">
      <dgm:prSet/>
      <dgm:spPr/>
      <dgm:t>
        <a:bodyPr/>
        <a:lstStyle/>
        <a:p>
          <a:endParaRPr lang="en-US">
            <a:solidFill>
              <a:schemeClr val="bg1"/>
            </a:solidFill>
          </a:endParaRPr>
        </a:p>
      </dgm:t>
    </dgm:pt>
    <dgm:pt modelId="{8AB826FA-BB73-40D5-9CF0-6CEEE62E6286}">
      <dgm:prSet phldrT="[Text]"/>
      <dgm:spPr/>
      <dgm:t>
        <a:bodyPr/>
        <a:lstStyle/>
        <a:p>
          <a:r>
            <a:rPr lang="en-US" dirty="0">
              <a:solidFill>
                <a:schemeClr val="bg1"/>
              </a:solidFill>
            </a:rPr>
            <a:t>DBB ScanOnly</a:t>
          </a:r>
        </a:p>
      </dgm:t>
    </dgm:pt>
    <dgm:pt modelId="{88CC259A-29FD-4753-AC30-5A8094089C8F}" type="parTrans" cxnId="{80C29825-7E78-4B3E-9FB3-550D68D0600E}">
      <dgm:prSet/>
      <dgm:spPr/>
      <dgm:t>
        <a:bodyPr/>
        <a:lstStyle/>
        <a:p>
          <a:endParaRPr lang="en-US">
            <a:solidFill>
              <a:schemeClr val="bg1"/>
            </a:solidFill>
          </a:endParaRPr>
        </a:p>
      </dgm:t>
    </dgm:pt>
    <dgm:pt modelId="{39F96FB4-6F7F-4AE1-834B-3573E8B8D9CC}" type="sibTrans" cxnId="{80C29825-7E78-4B3E-9FB3-550D68D0600E}">
      <dgm:prSet/>
      <dgm:spPr/>
      <dgm:t>
        <a:bodyPr/>
        <a:lstStyle/>
        <a:p>
          <a:endParaRPr lang="en-US">
            <a:solidFill>
              <a:schemeClr val="bg1"/>
            </a:solidFill>
          </a:endParaRPr>
        </a:p>
      </dgm:t>
    </dgm:pt>
    <dgm:pt modelId="{C0C33A7D-ACD7-4A8D-B8E4-574F1DCE2D76}">
      <dgm:prSet phldrT="[Text]" custT="1"/>
      <dgm:spPr/>
      <dgm:t>
        <a:bodyPr/>
        <a:lstStyle/>
        <a:p>
          <a:r>
            <a:rPr lang="en-US" sz="2000" dirty="0">
              <a:solidFill>
                <a:schemeClr val="bg1"/>
              </a:solidFill>
            </a:rPr>
            <a:t>Initialize DBB’s meta data for the application repo (aka Collection)</a:t>
          </a:r>
        </a:p>
      </dgm:t>
    </dgm:pt>
    <dgm:pt modelId="{D56A69D0-69BA-4EEC-9118-3B133AEFA67F}" type="parTrans" cxnId="{4D5914B3-54C3-41E5-AF97-8D39DB20F539}">
      <dgm:prSet/>
      <dgm:spPr/>
      <dgm:t>
        <a:bodyPr/>
        <a:lstStyle/>
        <a:p>
          <a:endParaRPr lang="en-US">
            <a:solidFill>
              <a:schemeClr val="bg1"/>
            </a:solidFill>
          </a:endParaRPr>
        </a:p>
      </dgm:t>
    </dgm:pt>
    <dgm:pt modelId="{A37D2792-857A-44AF-B37C-8E46931C9A4A}" type="sibTrans" cxnId="{4D5914B3-54C3-41E5-AF97-8D39DB20F539}">
      <dgm:prSet/>
      <dgm:spPr/>
      <dgm:t>
        <a:bodyPr/>
        <a:lstStyle/>
        <a:p>
          <a:endParaRPr lang="en-US">
            <a:solidFill>
              <a:schemeClr val="bg1"/>
            </a:solidFill>
          </a:endParaRPr>
        </a:p>
      </dgm:t>
    </dgm:pt>
    <dgm:pt modelId="{F4F29313-2B03-4D35-BCEF-165CBDF157C3}">
      <dgm:prSet phldrT="[Text]"/>
      <dgm:spPr/>
      <dgm:t>
        <a:bodyPr/>
        <a:lstStyle/>
        <a:p>
          <a:r>
            <a:rPr lang="en-US" dirty="0">
              <a:solidFill>
                <a:schemeClr val="bg1"/>
              </a:solidFill>
            </a:rPr>
            <a:t>DBB </a:t>
          </a:r>
        </a:p>
        <a:p>
          <a:r>
            <a:rPr lang="en-US" dirty="0">
              <a:solidFill>
                <a:schemeClr val="bg1"/>
              </a:solidFill>
            </a:rPr>
            <a:t>Impact-build</a:t>
          </a:r>
        </a:p>
      </dgm:t>
    </dgm:pt>
    <dgm:pt modelId="{3CD20239-ED94-4480-9998-905EA8639152}" type="parTrans" cxnId="{9EFD2887-0E47-479A-935D-24AAEBDBE9B7}">
      <dgm:prSet/>
      <dgm:spPr/>
      <dgm:t>
        <a:bodyPr/>
        <a:lstStyle/>
        <a:p>
          <a:endParaRPr lang="en-US">
            <a:solidFill>
              <a:schemeClr val="bg1"/>
            </a:solidFill>
          </a:endParaRPr>
        </a:p>
      </dgm:t>
    </dgm:pt>
    <dgm:pt modelId="{32C809FB-BDAB-4798-AB36-F035413D8E93}" type="sibTrans" cxnId="{9EFD2887-0E47-479A-935D-24AAEBDBE9B7}">
      <dgm:prSet/>
      <dgm:spPr/>
      <dgm:t>
        <a:bodyPr/>
        <a:lstStyle/>
        <a:p>
          <a:endParaRPr lang="en-US">
            <a:solidFill>
              <a:schemeClr val="bg1"/>
            </a:solidFill>
          </a:endParaRPr>
        </a:p>
      </dgm:t>
    </dgm:pt>
    <dgm:pt modelId="{D2A1052E-C3DE-42A7-931D-0C049D5381F6}">
      <dgm:prSet phldrT="[Text]" custT="1"/>
      <dgm:spPr/>
      <dgm:t>
        <a:bodyPr/>
        <a:lstStyle/>
        <a:p>
          <a:r>
            <a:rPr lang="en-US" sz="2000" dirty="0">
              <a:solidFill>
                <a:schemeClr val="bg1"/>
              </a:solidFill>
            </a:rPr>
            <a:t>Define pipeline Job(s) for impact build</a:t>
          </a:r>
        </a:p>
      </dgm:t>
    </dgm:pt>
    <dgm:pt modelId="{CBACC714-90E5-4A1C-972D-B98AFC3EF79A}" type="parTrans" cxnId="{F075CF37-7789-41AC-9907-7A4C6220EA11}">
      <dgm:prSet/>
      <dgm:spPr/>
      <dgm:t>
        <a:bodyPr/>
        <a:lstStyle/>
        <a:p>
          <a:endParaRPr lang="en-US">
            <a:solidFill>
              <a:schemeClr val="bg1"/>
            </a:solidFill>
          </a:endParaRPr>
        </a:p>
      </dgm:t>
    </dgm:pt>
    <dgm:pt modelId="{BEA4E237-F0F1-4A2A-80F7-136698114F25}" type="sibTrans" cxnId="{F075CF37-7789-41AC-9907-7A4C6220EA11}">
      <dgm:prSet/>
      <dgm:spPr/>
      <dgm:t>
        <a:bodyPr/>
        <a:lstStyle/>
        <a:p>
          <a:endParaRPr lang="en-US">
            <a:solidFill>
              <a:schemeClr val="bg1"/>
            </a:solidFill>
          </a:endParaRPr>
        </a:p>
      </dgm:t>
    </dgm:pt>
    <dgm:pt modelId="{6E617668-00DA-466D-8AB9-06EE79F2051F}" type="pres">
      <dgm:prSet presAssocID="{CDDAE736-0291-481C-B379-FDF84DEEC74F}" presName="rootnode" presStyleCnt="0">
        <dgm:presLayoutVars>
          <dgm:chMax/>
          <dgm:chPref/>
          <dgm:dir/>
          <dgm:animLvl val="lvl"/>
        </dgm:presLayoutVars>
      </dgm:prSet>
      <dgm:spPr/>
    </dgm:pt>
    <dgm:pt modelId="{C45A8FEC-683D-4A9A-ACAE-12D1C444A2AF}" type="pres">
      <dgm:prSet presAssocID="{ACED06DC-2F0E-409F-BFA2-077850385655}" presName="composite" presStyleCnt="0"/>
      <dgm:spPr/>
    </dgm:pt>
    <dgm:pt modelId="{2EC04E2A-5D99-4525-B500-2F295A88EAAE}" type="pres">
      <dgm:prSet presAssocID="{ACED06DC-2F0E-409F-BFA2-077850385655}" presName="bentUpArrow1" presStyleLbl="alignImgPlace1" presStyleIdx="0" presStyleCnt="2"/>
      <dgm:spPr/>
    </dgm:pt>
    <dgm:pt modelId="{705D66F8-F225-45D6-A7DD-F20D99214592}" type="pres">
      <dgm:prSet presAssocID="{ACED06DC-2F0E-409F-BFA2-077850385655}" presName="ParentText" presStyleLbl="node1" presStyleIdx="0" presStyleCnt="3">
        <dgm:presLayoutVars>
          <dgm:chMax val="1"/>
          <dgm:chPref val="1"/>
          <dgm:bulletEnabled val="1"/>
        </dgm:presLayoutVars>
      </dgm:prSet>
      <dgm:spPr/>
    </dgm:pt>
    <dgm:pt modelId="{BFEF2C64-7BEE-42A0-9566-1690BD51D56C}" type="pres">
      <dgm:prSet presAssocID="{ACED06DC-2F0E-409F-BFA2-077850385655}" presName="ChildText" presStyleLbl="revTx" presStyleIdx="0" presStyleCnt="3" custScaleX="200636" custLinFactNeighborX="61037" custLinFactNeighborY="2979">
        <dgm:presLayoutVars>
          <dgm:chMax val="0"/>
          <dgm:chPref val="0"/>
          <dgm:bulletEnabled val="1"/>
        </dgm:presLayoutVars>
      </dgm:prSet>
      <dgm:spPr/>
    </dgm:pt>
    <dgm:pt modelId="{5E40FE56-8020-4934-9D08-C110A89B417B}" type="pres">
      <dgm:prSet presAssocID="{B2AEC49C-B8E3-4547-8DC9-4FB1E609AE49}" presName="sibTrans" presStyleCnt="0"/>
      <dgm:spPr/>
    </dgm:pt>
    <dgm:pt modelId="{B7631EDA-6D2E-4623-9140-64F71E323968}" type="pres">
      <dgm:prSet presAssocID="{8AB826FA-BB73-40D5-9CF0-6CEEE62E6286}" presName="composite" presStyleCnt="0"/>
      <dgm:spPr/>
    </dgm:pt>
    <dgm:pt modelId="{35815517-BC47-453C-8863-0D980FA2A173}" type="pres">
      <dgm:prSet presAssocID="{8AB826FA-BB73-40D5-9CF0-6CEEE62E6286}" presName="bentUpArrow1" presStyleLbl="alignImgPlace1" presStyleIdx="1" presStyleCnt="2"/>
      <dgm:spPr/>
    </dgm:pt>
    <dgm:pt modelId="{6842D799-81A2-44AF-8DF9-EB3EE9CC7403}" type="pres">
      <dgm:prSet presAssocID="{8AB826FA-BB73-40D5-9CF0-6CEEE62E6286}" presName="ParentText" presStyleLbl="node1" presStyleIdx="1" presStyleCnt="3" custLinFactNeighborX="-15982" custLinFactNeighborY="7064">
        <dgm:presLayoutVars>
          <dgm:chMax val="1"/>
          <dgm:chPref val="1"/>
          <dgm:bulletEnabled val="1"/>
        </dgm:presLayoutVars>
      </dgm:prSet>
      <dgm:spPr/>
    </dgm:pt>
    <dgm:pt modelId="{B6D87B8D-A463-495A-8559-EB2982DFFF96}" type="pres">
      <dgm:prSet presAssocID="{8AB826FA-BB73-40D5-9CF0-6CEEE62E6286}" presName="ChildText" presStyleLbl="revTx" presStyleIdx="1" presStyleCnt="3" custScaleX="256058" custLinFactNeighborX="78749" custLinFactNeighborY="-8439">
        <dgm:presLayoutVars>
          <dgm:chMax val="0"/>
          <dgm:chPref val="0"/>
          <dgm:bulletEnabled val="1"/>
        </dgm:presLayoutVars>
      </dgm:prSet>
      <dgm:spPr/>
    </dgm:pt>
    <dgm:pt modelId="{B7BC9813-201F-4F9E-9725-9F6BEC6649BF}" type="pres">
      <dgm:prSet presAssocID="{39F96FB4-6F7F-4AE1-834B-3573E8B8D9CC}" presName="sibTrans" presStyleCnt="0"/>
      <dgm:spPr/>
    </dgm:pt>
    <dgm:pt modelId="{668542B4-5E07-4894-AE89-BF09C9E6A817}" type="pres">
      <dgm:prSet presAssocID="{F4F29313-2B03-4D35-BCEF-165CBDF157C3}" presName="composite" presStyleCnt="0"/>
      <dgm:spPr/>
    </dgm:pt>
    <dgm:pt modelId="{3D589EE7-F71F-4103-88AB-08D2B4816068}" type="pres">
      <dgm:prSet presAssocID="{F4F29313-2B03-4D35-BCEF-165CBDF157C3}" presName="ParentText" presStyleLbl="node1" presStyleIdx="2" presStyleCnt="3" custScaleX="113116" custLinFactNeighborX="-13059" custLinFactNeighborY="-3406">
        <dgm:presLayoutVars>
          <dgm:chMax val="1"/>
          <dgm:chPref val="1"/>
          <dgm:bulletEnabled val="1"/>
        </dgm:presLayoutVars>
      </dgm:prSet>
      <dgm:spPr/>
    </dgm:pt>
    <dgm:pt modelId="{B83BC725-2288-46EF-965B-9F09453A9515}" type="pres">
      <dgm:prSet presAssocID="{F4F29313-2B03-4D35-BCEF-165CBDF157C3}" presName="FinalChildText" presStyleLbl="revTx" presStyleIdx="2" presStyleCnt="3" custScaleX="175403" custLinFactNeighborX="67500" custLinFactNeighborY="-2609">
        <dgm:presLayoutVars>
          <dgm:chMax val="0"/>
          <dgm:chPref val="0"/>
          <dgm:bulletEnabled val="1"/>
        </dgm:presLayoutVars>
      </dgm:prSet>
      <dgm:spPr/>
    </dgm:pt>
  </dgm:ptLst>
  <dgm:cxnLst>
    <dgm:cxn modelId="{05558514-54C4-4FD3-AFDD-296070549EBC}" type="presOf" srcId="{ACED06DC-2F0E-409F-BFA2-077850385655}" destId="{705D66F8-F225-45D6-A7DD-F20D99214592}" srcOrd="0" destOrd="0" presId="urn:microsoft.com/office/officeart/2005/8/layout/StepDownProcess"/>
    <dgm:cxn modelId="{80C29825-7E78-4B3E-9FB3-550D68D0600E}" srcId="{CDDAE736-0291-481C-B379-FDF84DEEC74F}" destId="{8AB826FA-BB73-40D5-9CF0-6CEEE62E6286}" srcOrd="1" destOrd="0" parTransId="{88CC259A-29FD-4753-AC30-5A8094089C8F}" sibTransId="{39F96FB4-6F7F-4AE1-834B-3573E8B8D9CC}"/>
    <dgm:cxn modelId="{CFB7D32F-98A7-4C49-A0E3-F86BA555455C}" type="presOf" srcId="{C0C33A7D-ACD7-4A8D-B8E4-574F1DCE2D76}" destId="{B6D87B8D-A463-495A-8559-EB2982DFFF96}" srcOrd="0" destOrd="0" presId="urn:microsoft.com/office/officeart/2005/8/layout/StepDownProcess"/>
    <dgm:cxn modelId="{F075CF37-7789-41AC-9907-7A4C6220EA11}" srcId="{F4F29313-2B03-4D35-BCEF-165CBDF157C3}" destId="{D2A1052E-C3DE-42A7-931D-0C049D5381F6}" srcOrd="0" destOrd="0" parTransId="{CBACC714-90E5-4A1C-972D-B98AFC3EF79A}" sibTransId="{BEA4E237-F0F1-4A2A-80F7-136698114F25}"/>
    <dgm:cxn modelId="{FCC4D15C-299E-4C92-8FC5-9D9B9BB1637F}" type="presOf" srcId="{F4F29313-2B03-4D35-BCEF-165CBDF157C3}" destId="{3D589EE7-F71F-4103-88AB-08D2B4816068}" srcOrd="0" destOrd="0" presId="urn:microsoft.com/office/officeart/2005/8/layout/StepDownProcess"/>
    <dgm:cxn modelId="{1132BB65-8C4B-4D37-A36B-6FCF41E7FC83}" type="presOf" srcId="{D2A1052E-C3DE-42A7-931D-0C049D5381F6}" destId="{B83BC725-2288-46EF-965B-9F09453A9515}" srcOrd="0" destOrd="0" presId="urn:microsoft.com/office/officeart/2005/8/layout/StepDownProcess"/>
    <dgm:cxn modelId="{AE90206D-6D5A-4F2E-86B6-3304CD2BC961}" type="presOf" srcId="{CDDAE736-0291-481C-B379-FDF84DEEC74F}" destId="{6E617668-00DA-466D-8AB9-06EE79F2051F}" srcOrd="0" destOrd="0" presId="urn:microsoft.com/office/officeart/2005/8/layout/StepDownProcess"/>
    <dgm:cxn modelId="{79C7E67C-A285-4275-904A-79C0CF8A19FE}" srcId="{ACED06DC-2F0E-409F-BFA2-077850385655}" destId="{22C7BA49-6AC4-40D1-AEB0-3CD0077F89FF}" srcOrd="0" destOrd="0" parTransId="{7A7EF544-CB8F-4F20-94ED-E270F25A2645}" sibTransId="{062C87A1-B1D4-4067-9DB4-4B3A6752ACDF}"/>
    <dgm:cxn modelId="{9EFD2887-0E47-479A-935D-24AAEBDBE9B7}" srcId="{CDDAE736-0291-481C-B379-FDF84DEEC74F}" destId="{F4F29313-2B03-4D35-BCEF-165CBDF157C3}" srcOrd="2" destOrd="0" parTransId="{3CD20239-ED94-4480-9998-905EA8639152}" sibTransId="{32C809FB-BDAB-4798-AB36-F035413D8E93}"/>
    <dgm:cxn modelId="{4095A78F-64B4-4541-8BB4-5483786FB9A1}" srcId="{CDDAE736-0291-481C-B379-FDF84DEEC74F}" destId="{ACED06DC-2F0E-409F-BFA2-077850385655}" srcOrd="0" destOrd="0" parTransId="{97403160-92DA-4493-BB49-B488215F32E9}" sibTransId="{B2AEC49C-B8E3-4547-8DC9-4FB1E609AE49}"/>
    <dgm:cxn modelId="{4D5914B3-54C3-41E5-AF97-8D39DB20F539}" srcId="{8AB826FA-BB73-40D5-9CF0-6CEEE62E6286}" destId="{C0C33A7D-ACD7-4A8D-B8E4-574F1DCE2D76}" srcOrd="0" destOrd="0" parTransId="{D56A69D0-69BA-4EEC-9118-3B133AEFA67F}" sibTransId="{A37D2792-857A-44AF-B37C-8E46931C9A4A}"/>
    <dgm:cxn modelId="{9688ADC4-23D1-46E4-AF5E-E17493919296}" type="presOf" srcId="{8AB826FA-BB73-40D5-9CF0-6CEEE62E6286}" destId="{6842D799-81A2-44AF-8DF9-EB3EE9CC7403}" srcOrd="0" destOrd="0" presId="urn:microsoft.com/office/officeart/2005/8/layout/StepDownProcess"/>
    <dgm:cxn modelId="{594F48E2-4E56-4D0C-859E-96CA75B0F61D}" type="presOf" srcId="{22C7BA49-6AC4-40D1-AEB0-3CD0077F89FF}" destId="{BFEF2C64-7BEE-42A0-9566-1690BD51D56C}" srcOrd="0" destOrd="0" presId="urn:microsoft.com/office/officeart/2005/8/layout/StepDownProcess"/>
    <dgm:cxn modelId="{88BD9985-8479-4990-86BB-EC86A9C6945E}" type="presParOf" srcId="{6E617668-00DA-466D-8AB9-06EE79F2051F}" destId="{C45A8FEC-683D-4A9A-ACAE-12D1C444A2AF}" srcOrd="0" destOrd="0" presId="urn:microsoft.com/office/officeart/2005/8/layout/StepDownProcess"/>
    <dgm:cxn modelId="{7EE9AC7C-E64D-413B-BCFD-74DE3763F4B0}" type="presParOf" srcId="{C45A8FEC-683D-4A9A-ACAE-12D1C444A2AF}" destId="{2EC04E2A-5D99-4525-B500-2F295A88EAAE}" srcOrd="0" destOrd="0" presId="urn:microsoft.com/office/officeart/2005/8/layout/StepDownProcess"/>
    <dgm:cxn modelId="{F67E80BF-A4C9-44D5-A9A4-644B650BCD2E}" type="presParOf" srcId="{C45A8FEC-683D-4A9A-ACAE-12D1C444A2AF}" destId="{705D66F8-F225-45D6-A7DD-F20D99214592}" srcOrd="1" destOrd="0" presId="urn:microsoft.com/office/officeart/2005/8/layout/StepDownProcess"/>
    <dgm:cxn modelId="{DC7113B0-5FBE-4746-A046-6B402369BB6F}" type="presParOf" srcId="{C45A8FEC-683D-4A9A-ACAE-12D1C444A2AF}" destId="{BFEF2C64-7BEE-42A0-9566-1690BD51D56C}" srcOrd="2" destOrd="0" presId="urn:microsoft.com/office/officeart/2005/8/layout/StepDownProcess"/>
    <dgm:cxn modelId="{93182829-A329-4425-A617-CEC73C40E448}" type="presParOf" srcId="{6E617668-00DA-466D-8AB9-06EE79F2051F}" destId="{5E40FE56-8020-4934-9D08-C110A89B417B}" srcOrd="1" destOrd="0" presId="urn:microsoft.com/office/officeart/2005/8/layout/StepDownProcess"/>
    <dgm:cxn modelId="{2638B6F0-688F-487C-A897-D11A11F970DF}" type="presParOf" srcId="{6E617668-00DA-466D-8AB9-06EE79F2051F}" destId="{B7631EDA-6D2E-4623-9140-64F71E323968}" srcOrd="2" destOrd="0" presId="urn:microsoft.com/office/officeart/2005/8/layout/StepDownProcess"/>
    <dgm:cxn modelId="{FBE282D5-FF23-49D4-9631-AC81B84752F6}" type="presParOf" srcId="{B7631EDA-6D2E-4623-9140-64F71E323968}" destId="{35815517-BC47-453C-8863-0D980FA2A173}" srcOrd="0" destOrd="0" presId="urn:microsoft.com/office/officeart/2005/8/layout/StepDownProcess"/>
    <dgm:cxn modelId="{D94E7B94-F1CE-412E-AAC2-F8ACCAF9B6A2}" type="presParOf" srcId="{B7631EDA-6D2E-4623-9140-64F71E323968}" destId="{6842D799-81A2-44AF-8DF9-EB3EE9CC7403}" srcOrd="1" destOrd="0" presId="urn:microsoft.com/office/officeart/2005/8/layout/StepDownProcess"/>
    <dgm:cxn modelId="{6A0BF32E-15AF-4450-ABA4-D930B7F96421}" type="presParOf" srcId="{B7631EDA-6D2E-4623-9140-64F71E323968}" destId="{B6D87B8D-A463-495A-8559-EB2982DFFF96}" srcOrd="2" destOrd="0" presId="urn:microsoft.com/office/officeart/2005/8/layout/StepDownProcess"/>
    <dgm:cxn modelId="{578317E2-2EA7-4B97-94E1-002493980224}" type="presParOf" srcId="{6E617668-00DA-466D-8AB9-06EE79F2051F}" destId="{B7BC9813-201F-4F9E-9725-9F6BEC6649BF}" srcOrd="3" destOrd="0" presId="urn:microsoft.com/office/officeart/2005/8/layout/StepDownProcess"/>
    <dgm:cxn modelId="{A79DF9FB-7555-420E-9DBD-6A3910709F68}" type="presParOf" srcId="{6E617668-00DA-466D-8AB9-06EE79F2051F}" destId="{668542B4-5E07-4894-AE89-BF09C9E6A817}" srcOrd="4" destOrd="0" presId="urn:microsoft.com/office/officeart/2005/8/layout/StepDownProcess"/>
    <dgm:cxn modelId="{299DC679-A56E-474A-AF8A-ACFCD775875B}" type="presParOf" srcId="{668542B4-5E07-4894-AE89-BF09C9E6A817}" destId="{3D589EE7-F71F-4103-88AB-08D2B4816068}" srcOrd="0" destOrd="0" presId="urn:microsoft.com/office/officeart/2005/8/layout/StepDownProcess"/>
    <dgm:cxn modelId="{4937EF4B-6A61-4301-B607-B2AFB3AA1CF3}" type="presParOf" srcId="{668542B4-5E07-4894-AE89-BF09C9E6A817}" destId="{B83BC725-2288-46EF-965B-9F09453A9515}"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82306-9F65-44D6-A85D-B8A3E41F85F6}">
      <dsp:nvSpPr>
        <dsp:cNvPr id="0" name=""/>
        <dsp:cNvSpPr/>
      </dsp:nvSpPr>
      <dsp:spPr>
        <a:xfrm>
          <a:off x="399418" y="87157"/>
          <a:ext cx="1126344" cy="1126344"/>
        </a:xfrm>
        <a:prstGeom prst="pie">
          <a:avLst>
            <a:gd name="adj1" fmla="val 16200000"/>
            <a:gd name="adj2" fmla="val 1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t>zUnit</a:t>
          </a:r>
          <a:endParaRPr lang="en-US" sz="1300" kern="1200" dirty="0"/>
        </a:p>
      </dsp:txBody>
      <dsp:txXfrm>
        <a:off x="993028" y="325835"/>
        <a:ext cx="402265" cy="335221"/>
      </dsp:txXfrm>
    </dsp:sp>
    <dsp:sp modelId="{40FCD55A-8549-416C-A940-629EE3F5E55F}">
      <dsp:nvSpPr>
        <dsp:cNvPr id="0" name=""/>
        <dsp:cNvSpPr/>
      </dsp:nvSpPr>
      <dsp:spPr>
        <a:xfrm>
          <a:off x="376220" y="127384"/>
          <a:ext cx="1126344" cy="1126344"/>
        </a:xfrm>
        <a:prstGeom prst="pie">
          <a:avLst>
            <a:gd name="adj1" fmla="val 1800000"/>
            <a:gd name="adj2" fmla="val 90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Report</a:t>
          </a:r>
        </a:p>
      </dsp:txBody>
      <dsp:txXfrm>
        <a:off x="644398" y="858167"/>
        <a:ext cx="603398" cy="294994"/>
      </dsp:txXfrm>
    </dsp:sp>
    <dsp:sp modelId="{B09B3CD6-1F81-4DC6-9B83-7B96FEE12B2B}">
      <dsp:nvSpPr>
        <dsp:cNvPr id="0" name=""/>
        <dsp:cNvSpPr/>
      </dsp:nvSpPr>
      <dsp:spPr>
        <a:xfrm>
          <a:off x="353023" y="87157"/>
          <a:ext cx="1126344" cy="1126344"/>
        </a:xfrm>
        <a:prstGeom prst="pie">
          <a:avLst>
            <a:gd name="adj1" fmla="val 90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Build</a:t>
          </a:r>
        </a:p>
      </dsp:txBody>
      <dsp:txXfrm>
        <a:off x="483491" y="325835"/>
        <a:ext cx="402265" cy="335221"/>
      </dsp:txXfrm>
    </dsp:sp>
    <dsp:sp modelId="{9582251A-3D4B-41F1-8F48-4BF925BA9959}">
      <dsp:nvSpPr>
        <dsp:cNvPr id="0" name=""/>
        <dsp:cNvSpPr/>
      </dsp:nvSpPr>
      <dsp:spPr>
        <a:xfrm>
          <a:off x="329785" y="17431"/>
          <a:ext cx="1265796" cy="1265796"/>
        </a:xfrm>
        <a:prstGeom prst="circularArrow">
          <a:avLst>
            <a:gd name="adj1" fmla="val 5085"/>
            <a:gd name="adj2" fmla="val 327528"/>
            <a:gd name="adj3" fmla="val 1472472"/>
            <a:gd name="adj4" fmla="val 16199432"/>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A9EE327-D18C-4B58-931D-02CEDBC87FE5}">
      <dsp:nvSpPr>
        <dsp:cNvPr id="0" name=""/>
        <dsp:cNvSpPr/>
      </dsp:nvSpPr>
      <dsp:spPr>
        <a:xfrm>
          <a:off x="306494" y="57586"/>
          <a:ext cx="1265796" cy="1265796"/>
        </a:xfrm>
        <a:prstGeom prst="circularArrow">
          <a:avLst>
            <a:gd name="adj1" fmla="val 5085"/>
            <a:gd name="adj2" fmla="val 327528"/>
            <a:gd name="adj3" fmla="val 8671970"/>
            <a:gd name="adj4" fmla="val 1800502"/>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C90CF02-8171-44F6-85FC-011F886B686A}">
      <dsp:nvSpPr>
        <dsp:cNvPr id="0" name=""/>
        <dsp:cNvSpPr/>
      </dsp:nvSpPr>
      <dsp:spPr>
        <a:xfrm>
          <a:off x="283204" y="17431"/>
          <a:ext cx="1265796" cy="1265796"/>
        </a:xfrm>
        <a:prstGeom prst="circularArrow">
          <a:avLst>
            <a:gd name="adj1" fmla="val 5085"/>
            <a:gd name="adj2" fmla="val 327528"/>
            <a:gd name="adj3" fmla="val 15873039"/>
            <a:gd name="adj4" fmla="val 90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EFF39-5305-45B9-AB41-A1A6A6A784B1}">
      <dsp:nvSpPr>
        <dsp:cNvPr id="0" name=""/>
        <dsp:cNvSpPr/>
      </dsp:nvSpPr>
      <dsp:spPr>
        <a:xfrm rot="348556">
          <a:off x="647749" y="87076"/>
          <a:ext cx="2080054" cy="797894"/>
        </a:xfrm>
        <a:prstGeom prst="swooshArrow">
          <a:avLst>
            <a:gd name="adj1" fmla="val 25000"/>
            <a:gd name="adj2" fmla="val 25000"/>
          </a:avLst>
        </a:prstGeom>
        <a:solidFill>
          <a:schemeClr val="accent1">
            <a:tint val="40000"/>
            <a:hueOff val="0"/>
            <a:satOff val="0"/>
            <a:lumOff val="0"/>
            <a:alphaOff val="0"/>
          </a:schemeClr>
        </a:solidFill>
        <a:ln>
          <a:solidFill>
            <a:schemeClr val="bg2">
              <a:lumMod val="50000"/>
            </a:schemeClr>
          </a:solidFill>
        </a:ln>
        <a:effectLst/>
      </dsp:spPr>
      <dsp:style>
        <a:lnRef idx="0">
          <a:scrgbClr r="0" g="0" b="0"/>
        </a:lnRef>
        <a:fillRef idx="1">
          <a:scrgbClr r="0" g="0" b="0"/>
        </a:fillRef>
        <a:effectRef idx="0">
          <a:scrgbClr r="0" g="0" b="0"/>
        </a:effectRef>
        <a:fontRef idx="minor"/>
      </dsp:style>
    </dsp:sp>
    <dsp:sp modelId="{F858699C-F449-4B84-B49C-7B1A3137DF36}">
      <dsp:nvSpPr>
        <dsp:cNvPr id="0" name=""/>
        <dsp:cNvSpPr/>
      </dsp:nvSpPr>
      <dsp:spPr>
        <a:xfrm>
          <a:off x="1019857" y="513920"/>
          <a:ext cx="47682" cy="476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6E6B88-0DB9-4158-892F-EE6480DB3D23}">
      <dsp:nvSpPr>
        <dsp:cNvPr id="0" name=""/>
        <dsp:cNvSpPr/>
      </dsp:nvSpPr>
      <dsp:spPr>
        <a:xfrm>
          <a:off x="735933" y="291411"/>
          <a:ext cx="500663" cy="331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66"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t>Branch</a:t>
          </a:r>
        </a:p>
      </dsp:txBody>
      <dsp:txXfrm>
        <a:off x="735933" y="291411"/>
        <a:ext cx="500663" cy="331252"/>
      </dsp:txXfrm>
    </dsp:sp>
    <dsp:sp modelId="{E82F9665-A9C6-4867-92F8-8DF842827B37}">
      <dsp:nvSpPr>
        <dsp:cNvPr id="0" name=""/>
        <dsp:cNvSpPr/>
      </dsp:nvSpPr>
      <dsp:spPr>
        <a:xfrm>
          <a:off x="1470965" y="377914"/>
          <a:ext cx="86194" cy="8619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C39C4-C6B0-4835-BB42-E65A4D049C22}">
      <dsp:nvSpPr>
        <dsp:cNvPr id="0" name=""/>
        <dsp:cNvSpPr/>
      </dsp:nvSpPr>
      <dsp:spPr>
        <a:xfrm>
          <a:off x="1313540" y="206423"/>
          <a:ext cx="440141" cy="345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673"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t>Code</a:t>
          </a:r>
        </a:p>
      </dsp:txBody>
      <dsp:txXfrm>
        <a:off x="1313540" y="206423"/>
        <a:ext cx="440141" cy="345437"/>
      </dsp:txXfrm>
    </dsp:sp>
    <dsp:sp modelId="{26DE0440-12C0-48AB-A078-007517BD8596}">
      <dsp:nvSpPr>
        <dsp:cNvPr id="0" name=""/>
        <dsp:cNvSpPr/>
      </dsp:nvSpPr>
      <dsp:spPr>
        <a:xfrm>
          <a:off x="2069141" y="308911"/>
          <a:ext cx="119205" cy="1192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3C875F-9ECC-4ADB-B89D-E67769202153}">
      <dsp:nvSpPr>
        <dsp:cNvPr id="0" name=""/>
        <dsp:cNvSpPr/>
      </dsp:nvSpPr>
      <dsp:spPr>
        <a:xfrm>
          <a:off x="1885687" y="94254"/>
          <a:ext cx="731176" cy="253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164"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t>Commit</a:t>
          </a:r>
        </a:p>
      </dsp:txBody>
      <dsp:txXfrm>
        <a:off x="1885687" y="94254"/>
        <a:ext cx="731176" cy="2533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82306-9F65-44D6-A85D-B8A3E41F85F6}">
      <dsp:nvSpPr>
        <dsp:cNvPr id="0" name=""/>
        <dsp:cNvSpPr/>
      </dsp:nvSpPr>
      <dsp:spPr>
        <a:xfrm>
          <a:off x="255620" y="80875"/>
          <a:ext cx="1045155" cy="1045155"/>
        </a:xfrm>
        <a:prstGeom prst="pie">
          <a:avLst>
            <a:gd name="adj1" fmla="val 16200000"/>
            <a:gd name="adj2" fmla="val 1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SIT</a:t>
          </a:r>
        </a:p>
      </dsp:txBody>
      <dsp:txXfrm>
        <a:off x="806442" y="302348"/>
        <a:ext cx="373269" cy="311058"/>
      </dsp:txXfrm>
    </dsp:sp>
    <dsp:sp modelId="{40FCD55A-8549-416C-A940-629EE3F5E55F}">
      <dsp:nvSpPr>
        <dsp:cNvPr id="0" name=""/>
        <dsp:cNvSpPr/>
      </dsp:nvSpPr>
      <dsp:spPr>
        <a:xfrm>
          <a:off x="234095" y="118202"/>
          <a:ext cx="1045155" cy="1045155"/>
        </a:xfrm>
        <a:prstGeom prst="pie">
          <a:avLst>
            <a:gd name="adj1" fmla="val 1800000"/>
            <a:gd name="adj2" fmla="val 90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Report</a:t>
          </a:r>
        </a:p>
      </dsp:txBody>
      <dsp:txXfrm>
        <a:off x="482941" y="796309"/>
        <a:ext cx="559904" cy="273731"/>
      </dsp:txXfrm>
    </dsp:sp>
    <dsp:sp modelId="{B09B3CD6-1F81-4DC6-9B83-7B96FEE12B2B}">
      <dsp:nvSpPr>
        <dsp:cNvPr id="0" name=""/>
        <dsp:cNvSpPr/>
      </dsp:nvSpPr>
      <dsp:spPr>
        <a:xfrm>
          <a:off x="212569" y="80875"/>
          <a:ext cx="1045155" cy="1045155"/>
        </a:xfrm>
        <a:prstGeom prst="pie">
          <a:avLst>
            <a:gd name="adj1" fmla="val 90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Build`</a:t>
          </a:r>
        </a:p>
      </dsp:txBody>
      <dsp:txXfrm>
        <a:off x="333633" y="302348"/>
        <a:ext cx="373269" cy="311058"/>
      </dsp:txXfrm>
    </dsp:sp>
    <dsp:sp modelId="{9582251A-3D4B-41F1-8F48-4BF925BA9959}">
      <dsp:nvSpPr>
        <dsp:cNvPr id="0" name=""/>
        <dsp:cNvSpPr/>
      </dsp:nvSpPr>
      <dsp:spPr>
        <a:xfrm>
          <a:off x="191006" y="16175"/>
          <a:ext cx="1174555" cy="1174555"/>
        </a:xfrm>
        <a:prstGeom prst="circularArrow">
          <a:avLst>
            <a:gd name="adj1" fmla="val 5085"/>
            <a:gd name="adj2" fmla="val 327528"/>
            <a:gd name="adj3" fmla="val 1472472"/>
            <a:gd name="adj4" fmla="val 16199432"/>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A9EE327-D18C-4B58-931D-02CEDBC87FE5}">
      <dsp:nvSpPr>
        <dsp:cNvPr id="0" name=""/>
        <dsp:cNvSpPr/>
      </dsp:nvSpPr>
      <dsp:spPr>
        <a:xfrm>
          <a:off x="169395" y="53435"/>
          <a:ext cx="1174555" cy="1174555"/>
        </a:xfrm>
        <a:prstGeom prst="circularArrow">
          <a:avLst>
            <a:gd name="adj1" fmla="val 5085"/>
            <a:gd name="adj2" fmla="val 327528"/>
            <a:gd name="adj3" fmla="val 8671970"/>
            <a:gd name="adj4" fmla="val 1800502"/>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C90CF02-8171-44F6-85FC-011F886B686A}">
      <dsp:nvSpPr>
        <dsp:cNvPr id="0" name=""/>
        <dsp:cNvSpPr/>
      </dsp:nvSpPr>
      <dsp:spPr>
        <a:xfrm>
          <a:off x="147783" y="16175"/>
          <a:ext cx="1174555" cy="1174555"/>
        </a:xfrm>
        <a:prstGeom prst="circularArrow">
          <a:avLst>
            <a:gd name="adj1" fmla="val 5085"/>
            <a:gd name="adj2" fmla="val 327528"/>
            <a:gd name="adj3" fmla="val 15873039"/>
            <a:gd name="adj4" fmla="val 90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EFF39-5305-45B9-AB41-A1A6A6A784B1}">
      <dsp:nvSpPr>
        <dsp:cNvPr id="0" name=""/>
        <dsp:cNvSpPr/>
      </dsp:nvSpPr>
      <dsp:spPr>
        <a:xfrm rot="20666629" flipV="1">
          <a:off x="7837" y="215827"/>
          <a:ext cx="2057081" cy="892374"/>
        </a:xfrm>
        <a:prstGeom prst="swooshArrow">
          <a:avLst>
            <a:gd name="adj1" fmla="val 25000"/>
            <a:gd name="adj2" fmla="val 25000"/>
          </a:avLst>
        </a:prstGeom>
        <a:solidFill>
          <a:schemeClr val="accent1">
            <a:tint val="40000"/>
            <a:hueOff val="0"/>
            <a:satOff val="0"/>
            <a:lumOff val="0"/>
            <a:alphaOff val="0"/>
          </a:schemeClr>
        </a:solidFill>
        <a:ln>
          <a:solidFill>
            <a:schemeClr val="bg2">
              <a:lumMod val="50000"/>
            </a:schemeClr>
          </a:solidFill>
        </a:ln>
        <a:effectLst/>
      </dsp:spPr>
      <dsp:style>
        <a:lnRef idx="0">
          <a:scrgbClr r="0" g="0" b="0"/>
        </a:lnRef>
        <a:fillRef idx="1">
          <a:scrgbClr r="0" g="0" b="0"/>
        </a:fillRef>
        <a:effectRef idx="0">
          <a:scrgbClr r="0" g="0" b="0"/>
        </a:effectRef>
        <a:fontRef idx="minor"/>
      </dsp:style>
    </dsp:sp>
    <dsp:sp modelId="{F858699C-F449-4B84-B49C-7B1A3137DF36}">
      <dsp:nvSpPr>
        <dsp:cNvPr id="0" name=""/>
        <dsp:cNvSpPr/>
      </dsp:nvSpPr>
      <dsp:spPr>
        <a:xfrm>
          <a:off x="350139" y="686681"/>
          <a:ext cx="53484" cy="5348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6E6B88-0DB9-4158-892F-EE6480DB3D23}">
      <dsp:nvSpPr>
        <dsp:cNvPr id="0" name=""/>
        <dsp:cNvSpPr/>
      </dsp:nvSpPr>
      <dsp:spPr>
        <a:xfrm>
          <a:off x="0" y="849359"/>
          <a:ext cx="734982" cy="199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4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Code Review</a:t>
          </a:r>
        </a:p>
      </dsp:txBody>
      <dsp:txXfrm>
        <a:off x="0" y="849359"/>
        <a:ext cx="734982" cy="199594"/>
      </dsp:txXfrm>
    </dsp:sp>
    <dsp:sp modelId="{E82F9665-A9C6-4867-92F8-8DF842827B37}">
      <dsp:nvSpPr>
        <dsp:cNvPr id="0" name=""/>
        <dsp:cNvSpPr/>
      </dsp:nvSpPr>
      <dsp:spPr>
        <a:xfrm>
          <a:off x="944198" y="704414"/>
          <a:ext cx="96682" cy="966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C39C4-C6B0-4835-BB42-E65A4D049C22}">
      <dsp:nvSpPr>
        <dsp:cNvPr id="0" name=""/>
        <dsp:cNvSpPr/>
      </dsp:nvSpPr>
      <dsp:spPr>
        <a:xfrm>
          <a:off x="789859" y="894636"/>
          <a:ext cx="552267" cy="190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23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Approve</a:t>
          </a:r>
        </a:p>
      </dsp:txBody>
      <dsp:txXfrm>
        <a:off x="789859" y="894636"/>
        <a:ext cx="552267" cy="190154"/>
      </dsp:txXfrm>
    </dsp:sp>
    <dsp:sp modelId="{26DE0440-12C0-48AB-A078-007517BD8596}">
      <dsp:nvSpPr>
        <dsp:cNvPr id="0" name=""/>
        <dsp:cNvSpPr/>
      </dsp:nvSpPr>
      <dsp:spPr>
        <a:xfrm>
          <a:off x="1578806" y="618039"/>
          <a:ext cx="133710" cy="1337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3C875F-9ECC-4ADB-B89D-E67769202153}">
      <dsp:nvSpPr>
        <dsp:cNvPr id="0" name=""/>
        <dsp:cNvSpPr/>
      </dsp:nvSpPr>
      <dsp:spPr>
        <a:xfrm>
          <a:off x="1424823" y="853537"/>
          <a:ext cx="493699" cy="205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5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Merge</a:t>
          </a:r>
        </a:p>
      </dsp:txBody>
      <dsp:txXfrm>
        <a:off x="1424823" y="853537"/>
        <a:ext cx="493699" cy="2053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04E2A-5D99-4525-B500-2F295A88EAAE}">
      <dsp:nvSpPr>
        <dsp:cNvPr id="0" name=""/>
        <dsp:cNvSpPr/>
      </dsp:nvSpPr>
      <dsp:spPr>
        <a:xfrm rot="5400000">
          <a:off x="998416" y="1208074"/>
          <a:ext cx="1068438" cy="121637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5D66F8-F225-45D6-A7DD-F20D99214592}">
      <dsp:nvSpPr>
        <dsp:cNvPr id="0" name=""/>
        <dsp:cNvSpPr/>
      </dsp:nvSpPr>
      <dsp:spPr>
        <a:xfrm>
          <a:off x="715345" y="23689"/>
          <a:ext cx="1798620" cy="125897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rPr>
            <a:t>Migrate Source to Git</a:t>
          </a:r>
        </a:p>
      </dsp:txBody>
      <dsp:txXfrm>
        <a:off x="776814" y="85158"/>
        <a:ext cx="1675682" cy="1136038"/>
      </dsp:txXfrm>
    </dsp:sp>
    <dsp:sp modelId="{BFEF2C64-7BEE-42A0-9566-1690BD51D56C}">
      <dsp:nvSpPr>
        <dsp:cNvPr id="0" name=""/>
        <dsp:cNvSpPr/>
      </dsp:nvSpPr>
      <dsp:spPr>
        <a:xfrm>
          <a:off x="2654186" y="174075"/>
          <a:ext cx="2624610" cy="101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rPr>
            <a:t>Copy PDS members to a new Git REPO </a:t>
          </a:r>
        </a:p>
      </dsp:txBody>
      <dsp:txXfrm>
        <a:off x="2654186" y="174075"/>
        <a:ext cx="2624610" cy="1017560"/>
      </dsp:txXfrm>
    </dsp:sp>
    <dsp:sp modelId="{35815517-BC47-453C-8863-0D980FA2A173}">
      <dsp:nvSpPr>
        <dsp:cNvPr id="0" name=""/>
        <dsp:cNvSpPr/>
      </dsp:nvSpPr>
      <dsp:spPr>
        <a:xfrm rot="5400000">
          <a:off x="2805616" y="2622320"/>
          <a:ext cx="1068438" cy="121637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42D799-81A2-44AF-8DF9-EB3EE9CC7403}">
      <dsp:nvSpPr>
        <dsp:cNvPr id="0" name=""/>
        <dsp:cNvSpPr/>
      </dsp:nvSpPr>
      <dsp:spPr>
        <a:xfrm>
          <a:off x="2235089" y="1526869"/>
          <a:ext cx="1798620" cy="125897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rPr>
            <a:t>DBB ScanOnly</a:t>
          </a:r>
        </a:p>
      </dsp:txBody>
      <dsp:txXfrm>
        <a:off x="2296558" y="1588338"/>
        <a:ext cx="1675682" cy="1136038"/>
      </dsp:txXfrm>
    </dsp:sp>
    <dsp:sp modelId="{B6D87B8D-A463-495A-8559-EB2982DFFF96}">
      <dsp:nvSpPr>
        <dsp:cNvPr id="0" name=""/>
        <dsp:cNvSpPr/>
      </dsp:nvSpPr>
      <dsp:spPr>
        <a:xfrm>
          <a:off x="4330584" y="1472135"/>
          <a:ext cx="3349610" cy="101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rPr>
            <a:t>Initialize DBB’s meta data for the application repo (aka Collection)</a:t>
          </a:r>
        </a:p>
      </dsp:txBody>
      <dsp:txXfrm>
        <a:off x="4330584" y="1472135"/>
        <a:ext cx="3349610" cy="1017560"/>
      </dsp:txXfrm>
    </dsp:sp>
    <dsp:sp modelId="{3D589EE7-F71F-4103-88AB-08D2B4816068}">
      <dsp:nvSpPr>
        <dsp:cNvPr id="0" name=""/>
        <dsp:cNvSpPr/>
      </dsp:nvSpPr>
      <dsp:spPr>
        <a:xfrm>
          <a:off x="4094862" y="2809300"/>
          <a:ext cx="2034527" cy="125897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rPr>
            <a:t>DBB </a:t>
          </a:r>
        </a:p>
        <a:p>
          <a:pPr marL="0" lvl="0" indent="0" algn="ctr" defTabSz="977900">
            <a:lnSpc>
              <a:spcPct val="90000"/>
            </a:lnSpc>
            <a:spcBef>
              <a:spcPct val="0"/>
            </a:spcBef>
            <a:spcAft>
              <a:spcPct val="35000"/>
            </a:spcAft>
            <a:buNone/>
          </a:pPr>
          <a:r>
            <a:rPr lang="en-US" sz="2200" kern="1200" dirty="0">
              <a:solidFill>
                <a:schemeClr val="bg1"/>
              </a:solidFill>
            </a:rPr>
            <a:t>Impact-build</a:t>
          </a:r>
        </a:p>
      </dsp:txBody>
      <dsp:txXfrm>
        <a:off x="4156331" y="2870769"/>
        <a:ext cx="1911589" cy="1136038"/>
      </dsp:txXfrm>
    </dsp:sp>
    <dsp:sp modelId="{B83BC725-2288-46EF-965B-9F09453A9515}">
      <dsp:nvSpPr>
        <dsp:cNvPr id="0" name=""/>
        <dsp:cNvSpPr/>
      </dsp:nvSpPr>
      <dsp:spPr>
        <a:xfrm>
          <a:off x="6468473" y="2945704"/>
          <a:ext cx="2294526" cy="101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rPr>
            <a:t>Define pipeline Job(s) for impact build</a:t>
          </a:r>
        </a:p>
      </dsp:txBody>
      <dsp:txXfrm>
        <a:off x="6468473" y="2945704"/>
        <a:ext cx="2294526" cy="1017560"/>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170238" cy="477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l" defTabSz="922338" eaLnBrk="1" hangingPunct="1">
              <a:buFontTx/>
              <a:buNone/>
              <a:defRPr sz="1786"/>
            </a:lvl1pPr>
          </a:lstStyle>
          <a:p>
            <a:pPr>
              <a:defRPr/>
            </a:pPr>
            <a:endParaRPr lang="en-US" dirty="0">
              <a:latin typeface="IBM Plex Sans"/>
            </a:endParaRPr>
          </a:p>
        </p:txBody>
      </p:sp>
      <p:sp>
        <p:nvSpPr>
          <p:cNvPr id="109571" name="Rectangle 3"/>
          <p:cNvSpPr>
            <a:spLocks noGrp="1" noChangeArrowheads="1"/>
          </p:cNvSpPr>
          <p:nvPr>
            <p:ph type="dt" sz="quarter" idx="1"/>
          </p:nvPr>
        </p:nvSpPr>
        <p:spPr bwMode="auto">
          <a:xfrm>
            <a:off x="4144963" y="0"/>
            <a:ext cx="3167062" cy="477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r" defTabSz="922338" eaLnBrk="1" hangingPunct="1">
              <a:buFontTx/>
              <a:buNone/>
              <a:defRPr sz="1786"/>
            </a:lvl1pPr>
          </a:lstStyle>
          <a:p>
            <a:pPr>
              <a:defRPr/>
            </a:pPr>
            <a:fld id="{FB9A41D6-B4F7-4E1F-98A6-B52CB0459AC1}" type="datetime4">
              <a:rPr lang="en-US">
                <a:latin typeface="IBM Plex Sans"/>
              </a:rPr>
              <a:pPr>
                <a:defRPr/>
              </a:pPr>
              <a:t>July 31, 2020</a:t>
            </a:fld>
            <a:endParaRPr lang="en-US" dirty="0">
              <a:latin typeface="IBM Plex Sans"/>
            </a:endParaRPr>
          </a:p>
        </p:txBody>
      </p:sp>
      <p:sp>
        <p:nvSpPr>
          <p:cNvPr id="109572" name="Rectangle 4"/>
          <p:cNvSpPr>
            <a:spLocks noGrp="1" noChangeArrowheads="1"/>
          </p:cNvSpPr>
          <p:nvPr>
            <p:ph type="ftr" sz="quarter" idx="2"/>
          </p:nvPr>
        </p:nvSpPr>
        <p:spPr bwMode="auto">
          <a:xfrm>
            <a:off x="0" y="9120188"/>
            <a:ext cx="3170238" cy="477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l" defTabSz="922338" eaLnBrk="1" hangingPunct="1">
              <a:buFontTx/>
              <a:buNone/>
              <a:defRPr sz="1786"/>
            </a:lvl1pPr>
          </a:lstStyle>
          <a:p>
            <a:pPr>
              <a:defRPr/>
            </a:pPr>
            <a:r>
              <a:rPr lang="en-US" dirty="0">
                <a:latin typeface="IBM Plex Sans"/>
              </a:rPr>
              <a:t>© Copyright IBM Corporation 2012</a:t>
            </a:r>
          </a:p>
        </p:txBody>
      </p:sp>
      <p:sp>
        <p:nvSpPr>
          <p:cNvPr id="109573" name="Rectangle 5"/>
          <p:cNvSpPr>
            <a:spLocks noGrp="1" noChangeArrowheads="1"/>
          </p:cNvSpPr>
          <p:nvPr>
            <p:ph type="sldNum" sz="quarter" idx="3"/>
          </p:nvPr>
        </p:nvSpPr>
        <p:spPr bwMode="auto">
          <a:xfrm>
            <a:off x="4144963" y="9120188"/>
            <a:ext cx="3167062" cy="477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r" defTabSz="922338" eaLnBrk="1" hangingPunct="1">
              <a:defRPr sz="1786"/>
            </a:lvl1pPr>
          </a:lstStyle>
          <a:p>
            <a:pPr>
              <a:defRPr/>
            </a:pPr>
            <a:fld id="{E050F059-04F2-47CB-87A1-BD280F7C8754}" type="slidenum">
              <a:rPr lang="en-US">
                <a:latin typeface="IBM Plex Sans"/>
              </a:rPr>
              <a:pPr>
                <a:defRPr/>
              </a:pPr>
              <a:t>‹#›</a:t>
            </a:fld>
            <a:endParaRPr lang="en-US" dirty="0">
              <a:latin typeface="IBM Plex Sans"/>
            </a:endParaRPr>
          </a:p>
        </p:txBody>
      </p:sp>
    </p:spTree>
    <p:extLst>
      <p:ext uri="{BB962C8B-B14F-4D97-AF65-F5344CB8AC3E}">
        <p14:creationId xmlns:p14="http://schemas.microsoft.com/office/powerpoint/2010/main" val="42736021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gray">
          <a:xfrm>
            <a:off x="741363" y="0"/>
            <a:ext cx="4752975" cy="206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102841" rIns="0" bIns="0" numCol="1" anchor="t" anchorCtr="0" compatLnSpc="1">
            <a:prstTxWarp prst="textNoShape">
              <a:avLst/>
            </a:prstTxWarp>
          </a:bodyPr>
          <a:lstStyle>
            <a:lvl1pPr algn="l" defTabSz="922338" eaLnBrk="1" hangingPunct="1">
              <a:buFontTx/>
              <a:buNone/>
              <a:defRPr sz="900">
                <a:latin typeface="IBM Plex Sans"/>
              </a:defRPr>
            </a:lvl1pPr>
          </a:lstStyle>
          <a:p>
            <a:pPr>
              <a:defRPr/>
            </a:pPr>
            <a:endParaRPr lang="en-US" dirty="0"/>
          </a:p>
        </p:txBody>
      </p:sp>
      <p:sp>
        <p:nvSpPr>
          <p:cNvPr id="18435" name="Rectangle 4"/>
          <p:cNvSpPr>
            <a:spLocks noGrp="1" noRot="1" noChangeAspect="1" noChangeArrowheads="1" noTextEdit="1"/>
          </p:cNvSpPr>
          <p:nvPr>
            <p:ph type="sldImg" idx="2"/>
          </p:nvPr>
        </p:nvSpPr>
        <p:spPr bwMode="gray">
          <a:xfrm>
            <a:off x="-190500" y="274638"/>
            <a:ext cx="7700963" cy="4332287"/>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11621" name="Rectangle 5"/>
          <p:cNvSpPr>
            <a:spLocks noGrp="1" noChangeArrowheads="1"/>
          </p:cNvSpPr>
          <p:nvPr>
            <p:ph type="body" sz="quarter" idx="3"/>
          </p:nvPr>
        </p:nvSpPr>
        <p:spPr bwMode="gray">
          <a:xfrm>
            <a:off x="731838" y="4630738"/>
            <a:ext cx="5851525" cy="4549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6023" rIns="92043" bIns="46023"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1622" name="Rectangle 6"/>
          <p:cNvSpPr>
            <a:spLocks noGrp="1" noChangeArrowheads="1"/>
          </p:cNvSpPr>
          <p:nvPr>
            <p:ph type="ftr" sz="quarter" idx="4"/>
          </p:nvPr>
        </p:nvSpPr>
        <p:spPr bwMode="gray">
          <a:xfrm>
            <a:off x="727075" y="9331325"/>
            <a:ext cx="5270500" cy="131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22338" eaLnBrk="1" hangingPunct="1">
              <a:buFontTx/>
              <a:buNone/>
              <a:defRPr sz="900">
                <a:latin typeface="IBM Plex Sans"/>
              </a:defRPr>
            </a:lvl1pPr>
          </a:lstStyle>
          <a:p>
            <a:pPr>
              <a:defRPr/>
            </a:pPr>
            <a:r>
              <a:rPr lang="en-US" dirty="0"/>
              <a:t>© Copyright IBM Corporation 2016</a:t>
            </a:r>
          </a:p>
        </p:txBody>
      </p:sp>
      <p:sp>
        <p:nvSpPr>
          <p:cNvPr id="111623" name="Rectangle 7"/>
          <p:cNvSpPr>
            <a:spLocks noGrp="1" noChangeArrowheads="1"/>
          </p:cNvSpPr>
          <p:nvPr>
            <p:ph type="sldNum" sz="quarter" idx="5"/>
          </p:nvPr>
        </p:nvSpPr>
        <p:spPr bwMode="gray">
          <a:xfrm>
            <a:off x="6116638" y="9323388"/>
            <a:ext cx="700087" cy="139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r" defTabSz="922338" eaLnBrk="1" hangingPunct="1">
              <a:defRPr sz="1000">
                <a:latin typeface="IBM Plex Sans"/>
              </a:defRPr>
            </a:lvl1pPr>
          </a:lstStyle>
          <a:p>
            <a:pPr>
              <a:defRPr/>
            </a:pPr>
            <a:fld id="{45275DD5-0764-482C-9A5A-1DB6DE378BB8}" type="slidenum">
              <a:rPr lang="en-US" smtClean="0"/>
              <a:pPr>
                <a:defRPr/>
              </a:pPr>
              <a:t>‹#›</a:t>
            </a:fld>
            <a:endParaRPr lang="en-US" dirty="0"/>
          </a:p>
        </p:txBody>
      </p:sp>
      <p:sp>
        <p:nvSpPr>
          <p:cNvPr id="5127" name="Line 10"/>
          <p:cNvSpPr>
            <a:spLocks noChangeShapeType="1"/>
          </p:cNvSpPr>
          <p:nvPr/>
        </p:nvSpPr>
        <p:spPr bwMode="gray">
          <a:xfrm>
            <a:off x="725488" y="9264650"/>
            <a:ext cx="610076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2700000" algn="ctr" rotWithShape="0">
                    <a:schemeClr val="bg2">
                      <a:alpha val="50000"/>
                    </a:schemeClr>
                  </a:outerShdw>
                </a:effectLst>
              </a14:hiddenEffects>
            </a:ext>
          </a:extLst>
        </p:spPr>
        <p:txBody>
          <a:bodyPr wrap="none" anchor="ctr"/>
          <a:lstStyle/>
          <a:p>
            <a:pPr>
              <a:defRPr/>
            </a:pPr>
            <a:endParaRPr lang="en-GB" sz="1786" dirty="0">
              <a:latin typeface="IBM Plex Sans"/>
            </a:endParaRPr>
          </a:p>
        </p:txBody>
      </p:sp>
      <p:sp>
        <p:nvSpPr>
          <p:cNvPr id="111627" name="Rectangle 11"/>
          <p:cNvSpPr>
            <a:spLocks noGrp="1" noChangeArrowheads="1"/>
          </p:cNvSpPr>
          <p:nvPr>
            <p:ph type="dt" idx="1"/>
          </p:nvPr>
        </p:nvSpPr>
        <p:spPr bwMode="gray">
          <a:xfrm>
            <a:off x="5537200" y="0"/>
            <a:ext cx="1279525" cy="204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04400" rIns="0" bIns="0" numCol="1" anchor="t" anchorCtr="0" compatLnSpc="1">
            <a:prstTxWarp prst="textNoShape">
              <a:avLst/>
            </a:prstTxWarp>
          </a:bodyPr>
          <a:lstStyle>
            <a:lvl1pPr algn="r" eaLnBrk="1" hangingPunct="1">
              <a:buFontTx/>
              <a:buNone/>
              <a:defRPr sz="900">
                <a:latin typeface="IBM Plex Sans"/>
              </a:defRPr>
            </a:lvl1pPr>
          </a:lstStyle>
          <a:p>
            <a:pPr>
              <a:defRPr/>
            </a:pPr>
            <a:fld id="{EA8B60DD-9923-4BD1-9FF3-C1FEABD2F26C}" type="datetime4">
              <a:rPr lang="en-US" smtClean="0"/>
              <a:pPr>
                <a:defRPr/>
              </a:pPr>
              <a:t>July 31, 2020</a:t>
            </a:fld>
            <a:endParaRPr lang="en-US" dirty="0"/>
          </a:p>
        </p:txBody>
      </p:sp>
    </p:spTree>
    <p:extLst>
      <p:ext uri="{BB962C8B-B14F-4D97-AF65-F5344CB8AC3E}">
        <p14:creationId xmlns:p14="http://schemas.microsoft.com/office/powerpoint/2010/main" val="260451486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400" kern="1200">
        <a:solidFill>
          <a:schemeClr val="tx1"/>
        </a:solidFill>
        <a:latin typeface="IBM Plex Sans"/>
        <a:ea typeface="+mn-ea"/>
        <a:cs typeface="+mn-cs"/>
      </a:defRPr>
    </a:lvl1pPr>
    <a:lvl2pPr marL="271463" algn="l" rtl="0" eaLnBrk="0" fontAlgn="base" hangingPunct="0">
      <a:spcBef>
        <a:spcPct val="30000"/>
      </a:spcBef>
      <a:spcAft>
        <a:spcPct val="0"/>
      </a:spcAft>
      <a:defRPr sz="1400" kern="1200">
        <a:solidFill>
          <a:schemeClr val="tx1"/>
        </a:solidFill>
        <a:latin typeface="IBM Plex Sans"/>
        <a:ea typeface="+mn-ea"/>
        <a:cs typeface="+mn-cs"/>
      </a:defRPr>
    </a:lvl2pPr>
    <a:lvl3pPr marL="538163" algn="l" rtl="0" eaLnBrk="0" fontAlgn="base" hangingPunct="0">
      <a:spcBef>
        <a:spcPct val="30000"/>
      </a:spcBef>
      <a:spcAft>
        <a:spcPct val="0"/>
      </a:spcAft>
      <a:defRPr sz="1400" kern="1200">
        <a:solidFill>
          <a:schemeClr val="tx1"/>
        </a:solidFill>
        <a:latin typeface="IBM Plex Sans"/>
        <a:ea typeface="+mn-ea"/>
        <a:cs typeface="+mn-cs"/>
      </a:defRPr>
    </a:lvl3pPr>
    <a:lvl4pPr marL="804863" algn="l" rtl="0" eaLnBrk="0" fontAlgn="base" hangingPunct="0">
      <a:spcBef>
        <a:spcPct val="30000"/>
      </a:spcBef>
      <a:spcAft>
        <a:spcPct val="0"/>
      </a:spcAft>
      <a:defRPr sz="1400" kern="1200">
        <a:solidFill>
          <a:schemeClr val="tx1"/>
        </a:solidFill>
        <a:latin typeface="IBM Plex Sans"/>
        <a:ea typeface="+mn-ea"/>
        <a:cs typeface="+mn-cs"/>
      </a:defRPr>
    </a:lvl4pPr>
    <a:lvl5pPr marL="1071563" algn="l" rtl="0" eaLnBrk="0" fontAlgn="base" hangingPunct="0">
      <a:spcBef>
        <a:spcPct val="30000"/>
      </a:spcBef>
      <a:spcAft>
        <a:spcPct val="0"/>
      </a:spcAft>
      <a:defRPr sz="1400" kern="1200">
        <a:solidFill>
          <a:schemeClr val="tx1"/>
        </a:solidFill>
        <a:latin typeface="IBM Plex Sans"/>
        <a:ea typeface="+mn-ea"/>
        <a:cs typeface="+mn-cs"/>
      </a:defRPr>
    </a:lvl5pPr>
    <a:lvl6pPr marL="3401351" algn="l" defTabSz="1360539" rtl="0" eaLnBrk="1" latinLnBrk="0" hangingPunct="1">
      <a:defRPr sz="1786" kern="1200">
        <a:solidFill>
          <a:schemeClr val="tx1"/>
        </a:solidFill>
        <a:latin typeface="+mn-lt"/>
        <a:ea typeface="+mn-ea"/>
        <a:cs typeface="+mn-cs"/>
      </a:defRPr>
    </a:lvl6pPr>
    <a:lvl7pPr marL="4081621" algn="l" defTabSz="1360539" rtl="0" eaLnBrk="1" latinLnBrk="0" hangingPunct="1">
      <a:defRPr sz="1786" kern="1200">
        <a:solidFill>
          <a:schemeClr val="tx1"/>
        </a:solidFill>
        <a:latin typeface="+mn-lt"/>
        <a:ea typeface="+mn-ea"/>
        <a:cs typeface="+mn-cs"/>
      </a:defRPr>
    </a:lvl7pPr>
    <a:lvl8pPr marL="4761890" algn="l" defTabSz="1360539" rtl="0" eaLnBrk="1" latinLnBrk="0" hangingPunct="1">
      <a:defRPr sz="1786" kern="1200">
        <a:solidFill>
          <a:schemeClr val="tx1"/>
        </a:solidFill>
        <a:latin typeface="+mn-lt"/>
        <a:ea typeface="+mn-ea"/>
        <a:cs typeface="+mn-cs"/>
      </a:defRPr>
    </a:lvl8pPr>
    <a:lvl9pPr marL="5442161" algn="l" defTabSz="1360539" rtl="0" eaLnBrk="1" latinLnBrk="0" hangingPunct="1">
      <a:defRPr sz="17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dirty="0"/>
          </a:p>
        </p:txBody>
      </p:sp>
    </p:spTree>
    <p:extLst>
      <p:ext uri="{BB962C8B-B14F-4D97-AF65-F5344CB8AC3E}">
        <p14:creationId xmlns:p14="http://schemas.microsoft.com/office/powerpoint/2010/main" val="3850694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75875-43A5-4460-853D-9350963ED35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4549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FYI – IBM Offers Elite Support for Rocket Git for zOS (part # D226Qll) contact your sales rep for details</a:t>
            </a:r>
          </a:p>
        </p:txBody>
      </p:sp>
    </p:spTree>
    <p:extLst>
      <p:ext uri="{BB962C8B-B14F-4D97-AF65-F5344CB8AC3E}">
        <p14:creationId xmlns:p14="http://schemas.microsoft.com/office/powerpoint/2010/main" val="3213190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setup a pipeline to perform an Impact build?</a:t>
            </a:r>
          </a:p>
          <a:p>
            <a:r>
              <a:rPr lang="en-US" dirty="0"/>
              <a:t>In three steps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3A7AD2-750C-48E4-9A27-2F00699EA8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632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how to migrate a PDS source library to Git</a:t>
            </a:r>
          </a:p>
          <a:p>
            <a:r>
              <a:rPr lang="en-US" dirty="0"/>
              <a:t>The DBB Toolkit provide a migrate utility (more on that in Day 3)</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1F758-FEAA-4952-A3FE-330D752FC0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8520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Impact build is a way of building only what has changed since the last successful build.  </a:t>
            </a:r>
          </a:p>
          <a:p>
            <a:r>
              <a:rPr lang="en-US" dirty="0"/>
              <a:t>The diagram show a sample Repo with several pgms </a:t>
            </a:r>
          </a:p>
          <a:p>
            <a:r>
              <a:rPr lang="en-US" dirty="0"/>
              <a:t>And a timeline marking the  commit points of various changes.   </a:t>
            </a:r>
          </a:p>
          <a:p>
            <a:r>
              <a:rPr lang="en-US" dirty="0"/>
              <a:t>And the execution of an Impact build to process just the changes within a commit. </a:t>
            </a:r>
          </a:p>
        </p:txBody>
      </p:sp>
      <p:sp>
        <p:nvSpPr>
          <p:cNvPr id="4" name="Slide Number Placeholder 3"/>
          <p:cNvSpPr>
            <a:spLocks noGrp="1"/>
          </p:cNvSpPr>
          <p:nvPr>
            <p:ph type="sldNum" sz="quarter" idx="5"/>
          </p:nvPr>
        </p:nvSpPr>
        <p:spPr/>
        <p:txBody>
          <a:bodyPr/>
          <a:lstStyle/>
          <a:p>
            <a:fld id="{9521F758-FEAA-4952-A3FE-330D752FC05F}" type="slidenum">
              <a:rPr lang="en-US" smtClean="0"/>
              <a:t>8</a:t>
            </a:fld>
            <a:endParaRPr lang="en-US" dirty="0"/>
          </a:p>
        </p:txBody>
      </p:sp>
    </p:spTree>
    <p:extLst>
      <p:ext uri="{BB962C8B-B14F-4D97-AF65-F5344CB8AC3E}">
        <p14:creationId xmlns:p14="http://schemas.microsoft.com/office/powerpoint/2010/main" val="986539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1F758-FEAA-4952-A3FE-330D752FC0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568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BAA45C-2C51-41D7-AB34-9AC65797E744}" type="slidenum">
              <a:rPr lang="en-US" smtClean="0"/>
              <a:t>12</a:t>
            </a:fld>
            <a:endParaRPr lang="en-US"/>
          </a:p>
        </p:txBody>
      </p:sp>
    </p:spTree>
    <p:extLst>
      <p:ext uri="{BB962C8B-B14F-4D97-AF65-F5344CB8AC3E}">
        <p14:creationId xmlns:p14="http://schemas.microsoft.com/office/powerpoint/2010/main" val="2023645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b="1" dirty="0"/>
              <a:t>Value Stream Assessment </a:t>
            </a:r>
            <a:r>
              <a:rPr lang="en-US" sz="1100" dirty="0"/>
              <a:t>– Executed by SWAT team, offering </a:t>
            </a:r>
            <a:r>
              <a:rPr kumimoji="0" lang="en-US" sz="1200" b="0" i="0" u="none" strike="noStrike" kern="1200" cap="none" spc="0" normalizeH="0" baseline="0" noProof="0" dirty="0">
                <a:ln>
                  <a:noFill/>
                </a:ln>
                <a:solidFill>
                  <a:srgbClr val="69A6FF">
                    <a:lumMod val="20000"/>
                    <a:lumOff val="80000"/>
                  </a:srgbClr>
                </a:solidFill>
                <a:effectLst/>
                <a:uLnTx/>
                <a:uFillTx/>
                <a:latin typeface="Arial" panose="020B0604020202020204" pitchFamily="34" charset="0"/>
                <a:ea typeface="+mn-ea"/>
                <a:cs typeface="Arial" panose="020B0604020202020204" pitchFamily="34" charset="0"/>
              </a:rPr>
              <a:t>DevOps VSA Engagement, CI/CD Pipeline Mapping, POV Presentations</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0" u="none" strike="noStrike" kern="1200" cap="none" spc="0" normalizeH="0" baseline="0" noProof="0" dirty="0">
                <a:ln>
                  <a:noFill/>
                </a:ln>
                <a:solidFill>
                  <a:srgbClr val="69A6FF">
                    <a:lumMod val="20000"/>
                    <a:lumOff val="80000"/>
                  </a:srgbClr>
                </a:solidFill>
                <a:effectLst/>
                <a:uLnTx/>
                <a:uFillTx/>
                <a:latin typeface="Arial" panose="020B0604020202020204" pitchFamily="34" charset="0"/>
                <a:ea typeface="+mn-ea"/>
                <a:cs typeface="Arial" panose="020B0604020202020204" pitchFamily="34" charset="0"/>
              </a:rPr>
              <a:t>Training </a:t>
            </a:r>
            <a:r>
              <a:rPr kumimoji="0" lang="en-US" sz="1200" b="0" i="0" u="none" strike="noStrike" kern="1200" cap="none" spc="0" normalizeH="0" baseline="0" noProof="0" dirty="0">
                <a:ln>
                  <a:noFill/>
                </a:ln>
                <a:solidFill>
                  <a:srgbClr val="69A6FF">
                    <a:lumMod val="20000"/>
                    <a:lumOff val="80000"/>
                  </a:srgbClr>
                </a:solidFill>
                <a:effectLst/>
                <a:uLnTx/>
                <a:uFillTx/>
                <a:latin typeface="Arial" panose="020B0604020202020204" pitchFamily="34" charset="0"/>
                <a:ea typeface="+mn-ea"/>
                <a:cs typeface="Arial" panose="020B0604020202020204" pitchFamily="34" charset="0"/>
              </a:rPr>
              <a:t>– Covering Idz, ADDI and CI/CD, it is delivering through Z DevOps Learning team as both instructor led Virtual training and online Self paced training </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0" u="none" strike="noStrike" kern="1200" cap="none" spc="0" normalizeH="0" baseline="0" noProof="0" dirty="0">
                <a:ln>
                  <a:noFill/>
                </a:ln>
                <a:solidFill>
                  <a:srgbClr val="69A6FF">
                    <a:lumMod val="20000"/>
                    <a:lumOff val="80000"/>
                  </a:srgbClr>
                </a:solidFill>
                <a:effectLst/>
                <a:uLnTx/>
                <a:uFillTx/>
                <a:latin typeface="Arial" panose="020B0604020202020204" pitchFamily="34" charset="0"/>
                <a:ea typeface="+mn-ea"/>
                <a:cs typeface="Arial" panose="020B0604020202020204" pitchFamily="34" charset="0"/>
              </a:rPr>
              <a:t>Deployment</a:t>
            </a:r>
            <a:r>
              <a:rPr kumimoji="0" lang="en-US" sz="1200" b="0" i="0" u="none" strike="noStrike" kern="1200" cap="none" spc="0" normalizeH="0" baseline="0" noProof="0" dirty="0">
                <a:ln>
                  <a:noFill/>
                </a:ln>
                <a:solidFill>
                  <a:srgbClr val="69A6FF">
                    <a:lumMod val="20000"/>
                    <a:lumOff val="80000"/>
                  </a:srgbClr>
                </a:solidFill>
                <a:effectLst/>
                <a:uLnTx/>
                <a:uFillTx/>
                <a:latin typeface="Arial" panose="020B0604020202020204" pitchFamily="34" charset="0"/>
                <a:ea typeface="+mn-ea"/>
                <a:cs typeface="Arial" panose="020B0604020202020204" pitchFamily="34" charset="0"/>
              </a:rPr>
              <a:t> – Delivered through Deployment project office , offers upto 52 hours of remote assistance to help deploy IDz and ADDI as per best practices</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0" u="none" strike="noStrike" kern="1200" cap="none" spc="0" normalizeH="0" baseline="0" noProof="0" dirty="0">
                <a:ln>
                  <a:noFill/>
                </a:ln>
                <a:solidFill>
                  <a:srgbClr val="69A6FF">
                    <a:lumMod val="20000"/>
                    <a:lumOff val="80000"/>
                  </a:srgbClr>
                </a:solidFill>
                <a:effectLst/>
                <a:uLnTx/>
                <a:uFillTx/>
                <a:latin typeface="Arial" panose="020B0604020202020204" pitchFamily="34" charset="0"/>
                <a:ea typeface="+mn-ea"/>
                <a:cs typeface="Arial" panose="020B0604020202020204" pitchFamily="34" charset="0"/>
              </a:rPr>
              <a:t>Adoption</a:t>
            </a:r>
            <a:r>
              <a:rPr kumimoji="0" lang="en-US" sz="1200" b="0" i="0" u="none" strike="noStrike" kern="1200" cap="none" spc="0" normalizeH="0" baseline="0" noProof="0" dirty="0">
                <a:ln>
                  <a:noFill/>
                </a:ln>
                <a:solidFill>
                  <a:srgbClr val="69A6FF">
                    <a:lumMod val="20000"/>
                    <a:lumOff val="80000"/>
                  </a:srgbClr>
                </a:solidFill>
                <a:effectLst/>
                <a:uLnTx/>
                <a:uFillTx/>
                <a:latin typeface="Arial" panose="020B0604020202020204" pitchFamily="34" charset="0"/>
                <a:ea typeface="+mn-ea"/>
                <a:cs typeface="Arial" panose="020B0604020202020204" pitchFamily="34" charset="0"/>
              </a:rPr>
              <a:t> – Delivered through DevOps Acceleration Team, the team will start with capturing your current state and based on requirements design your future state. Help with preparing scripts and deploy the future state solution and CI/CD workflow. </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200" b="0" i="0" u="none" strike="noStrike" kern="1200" cap="none" spc="0" normalizeH="0" baseline="0" noProof="0" dirty="0">
              <a:ln>
                <a:noFill/>
              </a:ln>
              <a:solidFill>
                <a:srgbClr val="69A6FF">
                  <a:lumMod val="20000"/>
                  <a:lumOff val="80000"/>
                </a:srgbClr>
              </a:solidFill>
              <a:effectLst/>
              <a:uLnTx/>
              <a:uFillTx/>
              <a:latin typeface="Arial" panose="020B0604020202020204" pitchFamily="34" charset="0"/>
              <a:ea typeface="+mn-ea"/>
              <a:cs typeface="Arial" panose="020B0604020202020204" pitchFamily="34" charset="0"/>
            </a:endParaRPr>
          </a:p>
          <a:p>
            <a:endParaRPr lang="en-US" sz="11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6996DB-6360-41C7-A8A1-C8D066DA9B7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7737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jpeg"/><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Master" Target="../slideMasters/slideMaster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8.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512167-2D56-0740-8E86-A35B02F679EB}"/>
              </a:ext>
            </a:extLst>
          </p:cNvPr>
          <p:cNvSpPr/>
          <p:nvPr userDrawn="1"/>
        </p:nvSpPr>
        <p:spPr>
          <a:xfrm flipH="1">
            <a:off x="2753474" y="10127"/>
            <a:ext cx="9438526" cy="6858001"/>
          </a:xfrm>
          <a:prstGeom prst="rect">
            <a:avLst/>
          </a:prstGeom>
          <a:gradFill flip="none" rotWithShape="1">
            <a:gsLst>
              <a:gs pos="0">
                <a:srgbClr val="001689"/>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dirty="0">
                <a:latin typeface="IBM Plex Sans"/>
              </a:rPr>
              <a:t> </a:t>
            </a:r>
          </a:p>
        </p:txBody>
      </p:sp>
      <p:pic>
        <p:nvPicPr>
          <p:cNvPr id="12" name="Picture 11" descr="1040_GettyImages-614703824_low.jpg">
            <a:extLst>
              <a:ext uri="{FF2B5EF4-FFF2-40B4-BE49-F238E27FC236}">
                <a16:creationId xmlns:a16="http://schemas.microsoft.com/office/drawing/2014/main" id="{400C96B5-EEE8-864D-9DB4-7CE196DD085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850" t="558" r="18927" b="1754"/>
          <a:stretch/>
        </p:blipFill>
        <p:spPr>
          <a:xfrm>
            <a:off x="2418" y="781878"/>
            <a:ext cx="6093582" cy="6065995"/>
          </a:xfrm>
          <a:prstGeom prst="rect">
            <a:avLst/>
          </a:prstGeom>
        </p:spPr>
      </p:pic>
      <p:sp>
        <p:nvSpPr>
          <p:cNvPr id="11" name="Rectangle 10">
            <a:extLst>
              <a:ext uri="{FF2B5EF4-FFF2-40B4-BE49-F238E27FC236}">
                <a16:creationId xmlns:a16="http://schemas.microsoft.com/office/drawing/2014/main" id="{A04F8CD5-5D54-A641-A654-F63149B16196}"/>
              </a:ext>
            </a:extLst>
          </p:cNvPr>
          <p:cNvSpPr/>
          <p:nvPr userDrawn="1"/>
        </p:nvSpPr>
        <p:spPr>
          <a:xfrm>
            <a:off x="0" y="2"/>
            <a:ext cx="12192000" cy="94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701" dirty="0">
              <a:latin typeface="IBM Plex Sans"/>
            </a:endParaRPr>
          </a:p>
        </p:txBody>
      </p:sp>
      <p:pic>
        <p:nvPicPr>
          <p:cNvPr id="14" name="Picture 13" descr="TechU_logotype_rev_RG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4684" t="37578" r="24160" b="38471"/>
          <a:stretch/>
        </p:blipFill>
        <p:spPr>
          <a:xfrm>
            <a:off x="289907" y="264072"/>
            <a:ext cx="1360778" cy="402393"/>
          </a:xfrm>
          <a:prstGeom prst="rect">
            <a:avLst/>
          </a:prstGeom>
        </p:spPr>
      </p:pic>
      <p:pic>
        <p:nvPicPr>
          <p:cNvPr id="19" name="Picture 18" descr="IBM_logo_REV_Reg-Spacing-600p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8834" y="0"/>
            <a:ext cx="1403166" cy="951815"/>
          </a:xfrm>
          <a:prstGeom prst="rect">
            <a:avLst/>
          </a:prstGeom>
        </p:spPr>
      </p:pic>
    </p:spTree>
    <p:extLst>
      <p:ext uri="{BB962C8B-B14F-4D97-AF65-F5344CB8AC3E}">
        <p14:creationId xmlns:p14="http://schemas.microsoft.com/office/powerpoint/2010/main" val="398271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98" y="218440"/>
            <a:ext cx="11798833" cy="4572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6099" y="1032933"/>
            <a:ext cx="5487829" cy="914400"/>
          </a:xfrm>
        </p:spPr>
        <p:txBody>
          <a:bodyPr anchor="b"/>
          <a:lstStyle>
            <a:lvl1pPr marL="0" indent="0">
              <a:buNone/>
              <a:defRPr sz="2001" b="1"/>
            </a:lvl1pPr>
            <a:lvl2pPr marL="668582" indent="0">
              <a:buNone/>
              <a:defRPr sz="2925" b="1"/>
            </a:lvl2pPr>
            <a:lvl3pPr marL="1337162" indent="0">
              <a:buNone/>
              <a:defRPr sz="2632" b="1"/>
            </a:lvl3pPr>
            <a:lvl4pPr marL="2005744" indent="0">
              <a:buNone/>
              <a:defRPr sz="2340" b="1"/>
            </a:lvl4pPr>
            <a:lvl5pPr marL="2674325" indent="0">
              <a:buNone/>
              <a:defRPr sz="2340" b="1"/>
            </a:lvl5pPr>
            <a:lvl6pPr marL="3342906" indent="0">
              <a:buNone/>
              <a:defRPr sz="2340" b="1"/>
            </a:lvl6pPr>
            <a:lvl7pPr marL="4011487" indent="0">
              <a:buNone/>
              <a:defRPr sz="2340" b="1"/>
            </a:lvl7pPr>
            <a:lvl8pPr marL="4680069" indent="0">
              <a:buNone/>
              <a:defRPr sz="2340" b="1"/>
            </a:lvl8pPr>
            <a:lvl9pPr marL="5348649" indent="0">
              <a:buNone/>
              <a:defRPr sz="2340" b="1"/>
            </a:lvl9pPr>
          </a:lstStyle>
          <a:p>
            <a:pPr lvl="0"/>
            <a:r>
              <a:rPr lang="en-US"/>
              <a:t>Edit Master text styles</a:t>
            </a:r>
          </a:p>
        </p:txBody>
      </p:sp>
      <p:sp>
        <p:nvSpPr>
          <p:cNvPr id="4" name="Content Placeholder 3"/>
          <p:cNvSpPr>
            <a:spLocks noGrp="1"/>
          </p:cNvSpPr>
          <p:nvPr>
            <p:ph sz="half" idx="2"/>
          </p:nvPr>
        </p:nvSpPr>
        <p:spPr>
          <a:xfrm>
            <a:off x="256099" y="1947333"/>
            <a:ext cx="5487829" cy="3657600"/>
          </a:xfrm>
        </p:spPr>
        <p:txBody>
          <a:bodyPr/>
          <a:lstStyle>
            <a:lvl1pPr>
              <a:defRPr sz="2001"/>
            </a:lvl1pPr>
            <a:lvl2pPr marL="644845" indent="-343003">
              <a:buFont typeface="Wingdings" panose="05000000000000000000" pitchFamily="2" charset="2"/>
              <a:buChar char="§"/>
              <a:defRPr sz="1801"/>
            </a:lvl2pPr>
            <a:lvl3pPr>
              <a:defRPr sz="1600"/>
            </a:lvl3pPr>
            <a:lvl4pPr marL="680188" indent="0">
              <a:buNone/>
              <a:defRPr sz="1755"/>
            </a:lvl4pPr>
            <a:lvl5pPr>
              <a:defRPr sz="1608"/>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71024" y="1032933"/>
            <a:ext cx="5487829" cy="914400"/>
          </a:xfrm>
        </p:spPr>
        <p:txBody>
          <a:bodyPr anchor="b"/>
          <a:lstStyle>
            <a:lvl1pPr marL="0" indent="0">
              <a:buNone/>
              <a:defRPr sz="2001" b="1"/>
            </a:lvl1pPr>
            <a:lvl2pPr marL="668582" indent="0">
              <a:buNone/>
              <a:defRPr sz="2925" b="1"/>
            </a:lvl2pPr>
            <a:lvl3pPr marL="1337162" indent="0">
              <a:buNone/>
              <a:defRPr sz="2632" b="1"/>
            </a:lvl3pPr>
            <a:lvl4pPr marL="2005744" indent="0">
              <a:buNone/>
              <a:defRPr sz="2340" b="1"/>
            </a:lvl4pPr>
            <a:lvl5pPr marL="2674325" indent="0">
              <a:buNone/>
              <a:defRPr sz="2340" b="1"/>
            </a:lvl5pPr>
            <a:lvl6pPr marL="3342906" indent="0">
              <a:buNone/>
              <a:defRPr sz="2340" b="1"/>
            </a:lvl6pPr>
            <a:lvl7pPr marL="4011487" indent="0">
              <a:buNone/>
              <a:defRPr sz="2340" b="1"/>
            </a:lvl7pPr>
            <a:lvl8pPr marL="4680069" indent="0">
              <a:buNone/>
              <a:defRPr sz="2340" b="1"/>
            </a:lvl8pPr>
            <a:lvl9pPr marL="5348649" indent="0">
              <a:buNone/>
              <a:defRPr sz="2340" b="1"/>
            </a:lvl9pPr>
          </a:lstStyle>
          <a:p>
            <a:pPr lvl="0"/>
            <a:r>
              <a:rPr lang="en-US"/>
              <a:t>Edit Master text styles</a:t>
            </a:r>
          </a:p>
        </p:txBody>
      </p:sp>
      <p:sp>
        <p:nvSpPr>
          <p:cNvPr id="6" name="Content Placeholder 5"/>
          <p:cNvSpPr>
            <a:spLocks noGrp="1"/>
          </p:cNvSpPr>
          <p:nvPr>
            <p:ph sz="quarter" idx="4"/>
          </p:nvPr>
        </p:nvSpPr>
        <p:spPr>
          <a:xfrm>
            <a:off x="6171024" y="1947333"/>
            <a:ext cx="5487829" cy="3657600"/>
          </a:xfrm>
        </p:spPr>
        <p:txBody>
          <a:bodyPr/>
          <a:lstStyle>
            <a:lvl1pPr>
              <a:defRPr sz="2001"/>
            </a:lvl1pPr>
            <a:lvl2pPr marL="644845" indent="-343003">
              <a:buFont typeface="Wingdings" panose="05000000000000000000" pitchFamily="2" charset="2"/>
              <a:buChar char="§"/>
              <a:defRPr sz="1801"/>
            </a:lvl2pPr>
            <a:lvl3pPr>
              <a:defRPr sz="1600"/>
            </a:lvl3pPr>
            <a:lvl4pPr marL="680188" indent="0">
              <a:buNone/>
              <a:defRPr sz="1755"/>
            </a:lvl4pPr>
            <a:lvl5pPr>
              <a:defRPr sz="1608"/>
            </a:lvl5pPr>
          </a:lstStyle>
          <a:p>
            <a:pPr lvl="0"/>
            <a:r>
              <a:rPr lang="en-US"/>
              <a:t>Edit Master text styles</a:t>
            </a:r>
          </a:p>
          <a:p>
            <a:pPr lvl="1"/>
            <a:r>
              <a:rPr lang="en-US"/>
              <a:t>Second level</a:t>
            </a:r>
          </a:p>
          <a:p>
            <a:pPr lvl="2"/>
            <a:r>
              <a:rPr lang="en-US"/>
              <a:t>Third level</a:t>
            </a:r>
          </a:p>
        </p:txBody>
      </p:sp>
      <p:sp>
        <p:nvSpPr>
          <p:cNvPr id="9" name="Footer Placeholder 8">
            <a:extLst>
              <a:ext uri="{FF2B5EF4-FFF2-40B4-BE49-F238E27FC236}">
                <a16:creationId xmlns:a16="http://schemas.microsoft.com/office/drawing/2014/main" id="{164D111D-315D-416D-B503-B3C0A565754E}"/>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10" name="Slide Number Placeholder 9">
            <a:extLst>
              <a:ext uri="{FF2B5EF4-FFF2-40B4-BE49-F238E27FC236}">
                <a16:creationId xmlns:a16="http://schemas.microsoft.com/office/drawing/2014/main" id="{37286FF4-80C3-4D69-807D-9639A5047B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23932905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x">
  <p:cSld name="Fast Start 2020 Title Slide">
    <p:bg>
      <p:bgPr>
        <a:gradFill flip="none" rotWithShape="1">
          <a:gsLst>
            <a:gs pos="0">
              <a:srgbClr val="0645CE"/>
            </a:gs>
            <a:gs pos="49917">
              <a:srgbClr val="0631A6"/>
            </a:gs>
            <a:gs pos="100000">
              <a:srgbClr val="062186"/>
            </a:gs>
          </a:gsLst>
          <a:lin ang="0" scaled="0"/>
        </a:gradFill>
        <a:effectLst/>
      </p:bgPr>
    </p:bg>
    <p:spTree>
      <p:nvGrpSpPr>
        <p:cNvPr id="1" name=""/>
        <p:cNvGrpSpPr/>
        <p:nvPr/>
      </p:nvGrpSpPr>
      <p:grpSpPr>
        <a:xfrm>
          <a:off x="0" y="0"/>
          <a:ext cx="0" cy="0"/>
          <a:chOff x="0" y="0"/>
          <a:chExt cx="0" cy="0"/>
        </a:xfrm>
      </p:grpSpPr>
      <p:sp>
        <p:nvSpPr>
          <p:cNvPr id="1314" name="IBM Cloud Fast Start 2020"/>
          <p:cNvSpPr txBox="1"/>
          <p:nvPr/>
        </p:nvSpPr>
        <p:spPr>
          <a:xfrm>
            <a:off x="338667" y="6143412"/>
            <a:ext cx="4819907"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0959" rIns="60959">
            <a:spAutoFit/>
          </a:bodyPr>
          <a:lstStyle/>
          <a:p>
            <a:pPr>
              <a:defRPr sz="1200">
                <a:solidFill>
                  <a:srgbClr val="FFFFFF"/>
                </a:solidFill>
              </a:defRPr>
            </a:pPr>
            <a:r>
              <a:rPr sz="1600" dirty="0"/>
              <a:t>IBM </a:t>
            </a:r>
            <a:r>
              <a:rPr sz="1600" dirty="0">
                <a:latin typeface="IBM Plex Sans SemiBold"/>
                <a:ea typeface="IBM Plex Sans SemiBold"/>
                <a:cs typeface="IBM Plex Sans SemiBold"/>
                <a:sym typeface="IBM Plex Sans SemiBold"/>
              </a:rPr>
              <a:t>Cloud</a:t>
            </a:r>
            <a:r>
              <a:rPr lang="en-US" sz="1600" dirty="0">
                <a:latin typeface="IBM Plex Sans SemiBold"/>
                <a:ea typeface="IBM Plex Sans SemiBold"/>
                <a:cs typeface="IBM Plex Sans SemiBold"/>
                <a:sym typeface="IBM Plex Sans SemiBold"/>
              </a:rPr>
              <a:t> and Cognitive Software</a:t>
            </a:r>
            <a:r>
              <a:rPr sz="1600" dirty="0"/>
              <a:t> Fast Start 2020</a:t>
            </a:r>
          </a:p>
        </p:txBody>
      </p:sp>
      <p:pic>
        <p:nvPicPr>
          <p:cNvPr id="1316" name="fs-pictogram-productive-light.png" descr="fs-pictogram-productive-light.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89561" y="1821788"/>
            <a:ext cx="3212881" cy="3214424"/>
          </a:xfrm>
          <a:prstGeom prst="rect">
            <a:avLst/>
          </a:prstGeom>
          <a:ln w="12700">
            <a:miter lim="400000"/>
          </a:ln>
        </p:spPr>
      </p:pic>
      <p:pic>
        <p:nvPicPr>
          <p:cNvPr id="1317" name="IBM_Cloud_Icon_White.png" descr="IBM_Cloud_Icon_Whit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68552" y="147721"/>
            <a:ext cx="1197865" cy="1123000"/>
          </a:xfrm>
          <a:prstGeom prst="rect">
            <a:avLst/>
          </a:prstGeom>
          <a:ln w="12700">
            <a:miter lim="400000"/>
          </a:ln>
        </p:spPr>
      </p:pic>
      <p:sp>
        <p:nvSpPr>
          <p:cNvPr id="7" name="Rectangle 6">
            <a:extLst>
              <a:ext uri="{FF2B5EF4-FFF2-40B4-BE49-F238E27FC236}">
                <a16:creationId xmlns:a16="http://schemas.microsoft.com/office/drawing/2014/main" id="{BA84246C-72EB-5C49-A650-363398FF886D}"/>
              </a:ext>
            </a:extLst>
          </p:cNvPr>
          <p:cNvSpPr/>
          <p:nvPr userDrawn="1"/>
        </p:nvSpPr>
        <p:spPr>
          <a:xfrm>
            <a:off x="10238788" y="6150002"/>
            <a:ext cx="1614545" cy="338554"/>
          </a:xfrm>
          <a:prstGeom prst="rect">
            <a:avLst/>
          </a:prstGeom>
        </p:spPr>
        <p:txBody>
          <a:bodyPr wrap="none">
            <a:spAutoFit/>
          </a:bodyPr>
          <a:lstStyle/>
          <a:p>
            <a:pPr algn="r"/>
            <a:r>
              <a:rPr lang="en-US" sz="1600" dirty="0">
                <a:solidFill>
                  <a:schemeClr val="accent1">
                    <a:lumMod val="20000"/>
                    <a:lumOff val="80000"/>
                  </a:schemeClr>
                </a:solidFill>
                <a:latin typeface="IBM Plex Sans Thin" panose="020B0203050000000000" pitchFamily="34" charset="77"/>
              </a:rPr>
              <a:t>#FastStart2020</a:t>
            </a:r>
          </a:p>
        </p:txBody>
      </p:sp>
    </p:spTree>
    <p:extLst>
      <p:ext uri="{BB962C8B-B14F-4D97-AF65-F5344CB8AC3E}">
        <p14:creationId xmlns:p14="http://schemas.microsoft.com/office/powerpoint/2010/main" val="4029578764"/>
      </p:ext>
    </p:extLst>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sz="quarter" idx="10"/>
          </p:nvPr>
        </p:nvSpPr>
        <p:spPr>
          <a:ln/>
        </p:spPr>
        <p:txBody>
          <a:bodyPr/>
          <a:lstStyle>
            <a:lvl1pPr>
              <a:defRPr/>
            </a:lvl1pPr>
          </a:lstStyle>
          <a:p>
            <a:pPr>
              <a:defRPr/>
            </a:pPr>
            <a:fld id="{86F82910-12F3-4B23-8697-74D58D82CAD1}" type="slidenum">
              <a:rPr lang="en-US" altLang="en-US"/>
              <a:pPr>
                <a:defRPr/>
              </a:pPr>
              <a:t>‹#›</a:t>
            </a:fld>
            <a:endParaRPr lang="en-US" alt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ltLang="en-US" dirty="0"/>
              <a:t>IBM Systems / Dependency Based Build client presentation/ January 2020/ © 2020 IBM Corporation</a:t>
            </a:r>
          </a:p>
        </p:txBody>
      </p:sp>
    </p:spTree>
    <p:extLst>
      <p:ext uri="{BB962C8B-B14F-4D97-AF65-F5344CB8AC3E}">
        <p14:creationId xmlns:p14="http://schemas.microsoft.com/office/powerpoint/2010/main" val="270641556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en-US" dirty="0"/>
              <a:t>IBM Z / DOC ID / Month XX, 2019 / © 2019 IBM Corporation</a:t>
            </a:r>
          </a:p>
        </p:txBody>
      </p:sp>
      <p:sp>
        <p:nvSpPr>
          <p:cNvPr id="4" name="Title 3"/>
          <p:cNvSpPr>
            <a:spLocks noGrp="1"/>
          </p:cNvSpPr>
          <p:nvPr>
            <p:ph type="title"/>
          </p:nvPr>
        </p:nvSpPr>
        <p:spPr>
          <a:xfrm>
            <a:off x="304801" y="271709"/>
            <a:ext cx="5486401" cy="5972459"/>
          </a:xfrm>
        </p:spPr>
        <p:txBody>
          <a:bodyPr/>
          <a:lstStyle>
            <a:lvl1pPr>
              <a:lnSpc>
                <a:spcPct val="90000"/>
              </a:lnSpc>
              <a:defRPr sz="32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50" y="6273802"/>
            <a:ext cx="695452" cy="281940"/>
          </a:xfrm>
          <a:prstGeom prst="rect">
            <a:avLst/>
          </a:prstGeom>
        </p:spPr>
      </p:pic>
      <p:pic>
        <p:nvPicPr>
          <p:cNvPr id="6" name="Picture 5" descr="ibm_gry.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91750" y="6273781"/>
            <a:ext cx="695452" cy="281961"/>
          </a:xfrm>
          <a:prstGeom prst="rect">
            <a:avLst/>
          </a:prstGeom>
        </p:spPr>
      </p:pic>
      <p:sp>
        <p:nvSpPr>
          <p:cNvPr id="7" name="Rectangle 6">
            <a:extLst>
              <a:ext uri="{FF2B5EF4-FFF2-40B4-BE49-F238E27FC236}">
                <a16:creationId xmlns:a16="http://schemas.microsoft.com/office/drawing/2014/main" id="{35BF62D7-2F49-FF4F-BCAB-A8CF721DC75C}"/>
              </a:ext>
            </a:extLst>
          </p:cNvPr>
          <p:cNvSpPr/>
          <p:nvPr userDrawn="1"/>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dirty="0">
              <a:solidFill>
                <a:srgbClr val="FFFFFF"/>
              </a:solidFill>
              <a:latin typeface="Arial"/>
              <a:cs typeface="Arial"/>
            </a:endParaRPr>
          </a:p>
        </p:txBody>
      </p:sp>
      <p:pic>
        <p:nvPicPr>
          <p:cNvPr id="8" name="Picture 7">
            <a:extLst>
              <a:ext uri="{FF2B5EF4-FFF2-40B4-BE49-F238E27FC236}">
                <a16:creationId xmlns:a16="http://schemas.microsoft.com/office/drawing/2014/main" id="{4C450D84-EC07-014A-AA57-4A31E32F4E9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191750" y="6273802"/>
            <a:ext cx="695452" cy="281940"/>
          </a:xfrm>
          <a:prstGeom prst="rect">
            <a:avLst/>
          </a:prstGeom>
        </p:spPr>
      </p:pic>
      <p:pic>
        <p:nvPicPr>
          <p:cNvPr id="10" name="Graphic 9">
            <a:extLst>
              <a:ext uri="{FF2B5EF4-FFF2-40B4-BE49-F238E27FC236}">
                <a16:creationId xmlns:a16="http://schemas.microsoft.com/office/drawing/2014/main" id="{C16AC4C1-036A-0C47-8DE6-34BC81AC743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7252138" y="1165771"/>
            <a:ext cx="4117428" cy="4117428"/>
          </a:xfrm>
          <a:prstGeom prst="rect">
            <a:avLst/>
          </a:prstGeom>
        </p:spPr>
      </p:pic>
    </p:spTree>
    <p:extLst>
      <p:ext uri="{BB962C8B-B14F-4D97-AF65-F5344CB8AC3E}">
        <p14:creationId xmlns:p14="http://schemas.microsoft.com/office/powerpoint/2010/main" val="258829304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Z / DOC ID / Month XX,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71624792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303" algn="dec"/>
              </a:tabLst>
              <a:defRPr/>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303"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513823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dirty="0"/>
              <a:t>IBM Z / DOC ID / Month XX, 2019 / © 2019 IBM Corporation</a:t>
            </a:r>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44889512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dirty="0"/>
              <a:t>IBM Z / DOC ID / Month XX, 2019 / © 2019 IBM Corporation</a:t>
            </a:r>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dirty="0"/>
              <a:t>Drag picture to placeholder or click icon to add</a:t>
            </a:r>
          </a:p>
        </p:txBody>
      </p:sp>
    </p:spTree>
    <p:extLst>
      <p:ext uri="{BB962C8B-B14F-4D97-AF65-F5344CB8AC3E}">
        <p14:creationId xmlns:p14="http://schemas.microsoft.com/office/powerpoint/2010/main" val="34029162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0"/>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Tree>
    <p:extLst>
      <p:ext uri="{BB962C8B-B14F-4D97-AF65-F5344CB8AC3E}">
        <p14:creationId xmlns:p14="http://schemas.microsoft.com/office/powerpoint/2010/main" val="118315743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6916616" cy="6027740"/>
          </a:xfrm>
        </p:spPr>
        <p:txBody>
          <a:bodyPr/>
          <a:lstStyle>
            <a:lvl1pPr marL="156625" indent="-15662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dirty="0"/>
              <a:t>IBM Z / DOC ID / Month XX, 2019 / © 2019 IBM Corporation</a:t>
            </a:r>
          </a:p>
        </p:txBody>
      </p:sp>
    </p:spTree>
    <p:extLst>
      <p:ext uri="{BB962C8B-B14F-4D97-AF65-F5344CB8AC3E}">
        <p14:creationId xmlns:p14="http://schemas.microsoft.com/office/powerpoint/2010/main" val="313977553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20"/>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423891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31C9F338-7056-4790-A2A4-DA3B22FBBED3}"/>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6" name="Slide Number Placeholder 5">
            <a:extLst>
              <a:ext uri="{FF2B5EF4-FFF2-40B4-BE49-F238E27FC236}">
                <a16:creationId xmlns:a16="http://schemas.microsoft.com/office/drawing/2014/main" id="{8144D62F-9E41-4877-87C7-9F1A1380E859}"/>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11549158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8" name="Text Placeholder 7"/>
          <p:cNvSpPr>
            <a:spLocks noGrp="1"/>
          </p:cNvSpPr>
          <p:nvPr>
            <p:ph type="body" sz="quarter" idx="12"/>
          </p:nvPr>
        </p:nvSpPr>
        <p:spPr>
          <a:xfrm>
            <a:off x="304800" y="1499618"/>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8"/>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325008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2"/>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05535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Content Placeholder 5"/>
          <p:cNvSpPr>
            <a:spLocks noGrp="1"/>
          </p:cNvSpPr>
          <p:nvPr>
            <p:ph sz="quarter" idx="12"/>
          </p:nvPr>
        </p:nvSpPr>
        <p:spPr>
          <a:xfrm>
            <a:off x="304800" y="1327360"/>
            <a:ext cx="5486400" cy="4916809"/>
          </a:xfrm>
        </p:spPr>
        <p:txBody>
          <a:bodyPr/>
          <a:lstStyle>
            <a:lvl1pPr>
              <a:defRPr sz="3200"/>
            </a:lvl1pPr>
          </a:lstStyle>
          <a:p>
            <a:pPr lvl="0"/>
            <a:r>
              <a:rPr lang="en-US" dirty="0"/>
              <a:t>Click to edit Master text styles</a:t>
            </a:r>
          </a:p>
        </p:txBody>
      </p:sp>
      <p:sp>
        <p:nvSpPr>
          <p:cNvPr id="8" name="Content Placeholder 7"/>
          <p:cNvSpPr>
            <a:spLocks noGrp="1"/>
          </p:cNvSpPr>
          <p:nvPr>
            <p:ph sz="quarter" idx="13"/>
          </p:nvPr>
        </p:nvSpPr>
        <p:spPr>
          <a:xfrm>
            <a:off x="6400800" y="1488866"/>
            <a:ext cx="5486400" cy="4755303"/>
          </a:xfrm>
        </p:spPr>
        <p:txBody>
          <a:bodyPr/>
          <a:lstStyle>
            <a:lvl1pPr>
              <a:defRPr sz="1867"/>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179660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6400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38885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2"/>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Tree>
    <p:extLst>
      <p:ext uri="{BB962C8B-B14F-4D97-AF65-F5344CB8AC3E}">
        <p14:creationId xmlns:p14="http://schemas.microsoft.com/office/powerpoint/2010/main" val="47074617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7" name="Text Placeholder 6"/>
          <p:cNvSpPr>
            <a:spLocks noGrp="1"/>
          </p:cNvSpPr>
          <p:nvPr>
            <p:ph type="body" sz="quarter" idx="14"/>
          </p:nvPr>
        </p:nvSpPr>
        <p:spPr>
          <a:xfrm>
            <a:off x="304800" y="1463040"/>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6096000" y="0"/>
            <a:ext cx="6096000" cy="6858000"/>
          </a:xfrm>
        </p:spPr>
        <p:txBody>
          <a:bodyPr/>
          <a:lstStyle/>
          <a:p>
            <a:r>
              <a:rPr lang="en-US" dirty="0"/>
              <a:t>Drag picture to placeholder or click icon to add</a:t>
            </a:r>
          </a:p>
        </p:txBody>
      </p:sp>
    </p:spTree>
    <p:extLst>
      <p:ext uri="{BB962C8B-B14F-4D97-AF65-F5344CB8AC3E}">
        <p14:creationId xmlns:p14="http://schemas.microsoft.com/office/powerpoint/2010/main" val="120978183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6400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007237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6400800" y="1499618"/>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305105252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Tree>
    <p:extLst>
      <p:ext uri="{BB962C8B-B14F-4D97-AF65-F5344CB8AC3E}">
        <p14:creationId xmlns:p14="http://schemas.microsoft.com/office/powerpoint/2010/main" val="284241614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Tree>
    <p:extLst>
      <p:ext uri="{BB962C8B-B14F-4D97-AF65-F5344CB8AC3E}">
        <p14:creationId xmlns:p14="http://schemas.microsoft.com/office/powerpoint/2010/main" val="180658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50181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4"/>
            <a:ext cx="11525460" cy="50800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Tree>
    <p:extLst>
      <p:ext uri="{BB962C8B-B14F-4D97-AF65-F5344CB8AC3E}">
        <p14:creationId xmlns:p14="http://schemas.microsoft.com/office/powerpoint/2010/main" val="367417294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12" name="Text Placeholder 11"/>
          <p:cNvSpPr>
            <a:spLocks noGrp="1"/>
          </p:cNvSpPr>
          <p:nvPr>
            <p:ph type="body" sz="quarter" idx="13"/>
          </p:nvPr>
        </p:nvSpPr>
        <p:spPr>
          <a:xfrm>
            <a:off x="304800" y="256034"/>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2"/>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291829630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Z / DOC ID / Month XX, 2019 / © 2019 IBM Corporation</a:t>
            </a: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43041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3"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Z / DOC ID / Month XX, 2019 / © 2019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22528284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01131657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Z / DOC ID / Month XX, 2019 / © 2019 IBM Corporation</a:t>
            </a:r>
          </a:p>
        </p:txBody>
      </p:sp>
    </p:spTree>
    <p:extLst>
      <p:ext uri="{BB962C8B-B14F-4D97-AF65-F5344CB8AC3E}">
        <p14:creationId xmlns:p14="http://schemas.microsoft.com/office/powerpoint/2010/main" val="51653754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Z / DOC ID / Month XX, 2019 / © 2019 IBM Corporation</a:t>
            </a:r>
          </a:p>
        </p:txBody>
      </p:sp>
    </p:spTree>
    <p:extLst>
      <p:ext uri="{BB962C8B-B14F-4D97-AF65-F5344CB8AC3E}">
        <p14:creationId xmlns:p14="http://schemas.microsoft.com/office/powerpoint/2010/main" val="294200300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304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672347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503827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650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100" y="218440"/>
            <a:ext cx="11798833" cy="457200"/>
          </a:xfrm>
        </p:spPr>
        <p:txBody>
          <a:bodyPr anchor="b"/>
          <a:lstStyle>
            <a:lvl1pPr>
              <a:defRPr sz="2401"/>
            </a:lvl1pPr>
          </a:lstStyle>
          <a:p>
            <a:r>
              <a:rPr lang="en-US"/>
              <a:t>Click to edit Master title style</a:t>
            </a:r>
            <a:endParaRPr lang="en-US" dirty="0"/>
          </a:p>
        </p:txBody>
      </p:sp>
      <p:sp>
        <p:nvSpPr>
          <p:cNvPr id="3" name="Content Placeholder 2"/>
          <p:cNvSpPr>
            <a:spLocks noGrp="1"/>
          </p:cNvSpPr>
          <p:nvPr>
            <p:ph idx="1"/>
          </p:nvPr>
        </p:nvSpPr>
        <p:spPr>
          <a:xfrm>
            <a:off x="5184557" y="880749"/>
            <a:ext cx="6171023" cy="4873705"/>
          </a:xfrm>
        </p:spPr>
        <p:txBody>
          <a:bodyPr/>
          <a:lstStyle>
            <a:lvl1pPr>
              <a:defRPr sz="2001"/>
            </a:lvl1pPr>
            <a:lvl2pPr>
              <a:defRPr sz="1801"/>
            </a:lvl2pPr>
            <a:lvl3pPr>
              <a:defRPr sz="1600"/>
            </a:lvl3pPr>
            <a:lvl4pPr marL="680171" indent="0">
              <a:buNone/>
              <a:defRPr sz="1535"/>
            </a:lvl4pPr>
            <a:lvl5pPr>
              <a:defRPr sz="1535"/>
            </a:lvl5pPr>
            <a:lvl6pPr>
              <a:defRPr sz="2925"/>
            </a:lvl6pPr>
            <a:lvl7pPr>
              <a:defRPr sz="2925"/>
            </a:lvl7pPr>
            <a:lvl8pPr>
              <a:defRPr sz="2925"/>
            </a:lvl8pPr>
            <a:lvl9pPr>
              <a:defRPr sz="2925"/>
            </a:lvl9pPr>
          </a:lstStyle>
          <a:p>
            <a:pPr lvl="0"/>
            <a:r>
              <a:rPr lang="en-US" dirty="0"/>
              <a:t>Edit Master text styles</a:t>
            </a:r>
          </a:p>
          <a:p>
            <a:pPr lvl="1"/>
            <a:r>
              <a:rPr lang="en-US" dirty="0"/>
              <a:t>Second level</a:t>
            </a:r>
          </a:p>
          <a:p>
            <a:pPr lvl="2"/>
            <a:r>
              <a:rPr lang="en-US" dirty="0"/>
              <a:t>Third level</a:t>
            </a:r>
          </a:p>
        </p:txBody>
      </p:sp>
      <p:sp>
        <p:nvSpPr>
          <p:cNvPr id="4" name="Text Placeholder 3"/>
          <p:cNvSpPr>
            <a:spLocks noGrp="1"/>
          </p:cNvSpPr>
          <p:nvPr>
            <p:ph type="body" sz="half" idx="2"/>
          </p:nvPr>
        </p:nvSpPr>
        <p:spPr>
          <a:xfrm>
            <a:off x="839619" y="1952966"/>
            <a:ext cx="3933109" cy="3810773"/>
          </a:xfrm>
        </p:spPr>
        <p:txBody>
          <a:bodyPr/>
          <a:lstStyle>
            <a:lvl1pPr marL="0" indent="0">
              <a:buNone/>
              <a:defRPr sz="2401"/>
            </a:lvl1pPr>
            <a:lvl2pPr marL="668566" indent="0">
              <a:buNone/>
              <a:defRPr sz="2048"/>
            </a:lvl2pPr>
            <a:lvl3pPr marL="1337129" indent="0">
              <a:buNone/>
              <a:defRPr sz="1755"/>
            </a:lvl3pPr>
            <a:lvl4pPr marL="2005694" indent="0">
              <a:buNone/>
              <a:defRPr sz="1463"/>
            </a:lvl4pPr>
            <a:lvl5pPr marL="2674258" indent="0">
              <a:buNone/>
              <a:defRPr sz="1463"/>
            </a:lvl5pPr>
            <a:lvl6pPr marL="3342823" indent="0">
              <a:buNone/>
              <a:defRPr sz="1463"/>
            </a:lvl6pPr>
            <a:lvl7pPr marL="4011386" indent="0">
              <a:buNone/>
              <a:defRPr sz="1463"/>
            </a:lvl7pPr>
            <a:lvl8pPr marL="4679952" indent="0">
              <a:buNone/>
              <a:defRPr sz="1463"/>
            </a:lvl8pPr>
            <a:lvl9pPr marL="5348516" indent="0">
              <a:buNone/>
              <a:defRPr sz="1463"/>
            </a:lvl9pPr>
          </a:lstStyle>
          <a:p>
            <a:pPr lvl="0"/>
            <a:r>
              <a:rPr lang="en-US"/>
              <a:t>Edit Master text styles</a:t>
            </a:r>
          </a:p>
        </p:txBody>
      </p:sp>
      <p:sp>
        <p:nvSpPr>
          <p:cNvPr id="7" name="Footer Placeholder 6">
            <a:extLst>
              <a:ext uri="{FF2B5EF4-FFF2-40B4-BE49-F238E27FC236}">
                <a16:creationId xmlns:a16="http://schemas.microsoft.com/office/drawing/2014/main" id="{D774C016-649E-4C6B-A276-C2F18F1EA355}"/>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304EE059-0DAF-49ED-A93D-DCCE0F427BC0}"/>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87575594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dirty="0"/>
              <a:t>Drag picture to placeholder or click icon to add</a:t>
            </a:r>
          </a:p>
        </p:txBody>
      </p:sp>
    </p:spTree>
    <p:extLst>
      <p:ext uri="{BB962C8B-B14F-4D97-AF65-F5344CB8AC3E}">
        <p14:creationId xmlns:p14="http://schemas.microsoft.com/office/powerpoint/2010/main" val="192366271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5" indent="-156625">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009552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304800" y="256034"/>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8"/>
            <a:ext cx="8534400" cy="6129867"/>
          </a:xfrm>
        </p:spPr>
        <p:txBody>
          <a:bodyPr/>
          <a:lstStyle/>
          <a:p>
            <a:r>
              <a:rPr lang="en-US" dirty="0"/>
              <a:t>Click icon to add table</a:t>
            </a:r>
          </a:p>
        </p:txBody>
      </p:sp>
    </p:spTree>
    <p:extLst>
      <p:ext uri="{BB962C8B-B14F-4D97-AF65-F5344CB8AC3E}">
        <p14:creationId xmlns:p14="http://schemas.microsoft.com/office/powerpoint/2010/main" val="144750038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Tree>
    <p:extLst>
      <p:ext uri="{BB962C8B-B14F-4D97-AF65-F5344CB8AC3E}">
        <p14:creationId xmlns:p14="http://schemas.microsoft.com/office/powerpoint/2010/main" val="264150391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375826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303" algn="dec"/>
              </a:tabLst>
              <a:defRPr sz="1467"/>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dirty="0"/>
              <a:t>Click to edit Master text styles</a:t>
            </a:r>
          </a:p>
        </p:txBody>
      </p:sp>
    </p:spTree>
    <p:extLst>
      <p:ext uri="{BB962C8B-B14F-4D97-AF65-F5344CB8AC3E}">
        <p14:creationId xmlns:p14="http://schemas.microsoft.com/office/powerpoint/2010/main" val="194644969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34604" y="2914869"/>
            <a:ext cx="1730144" cy="701463"/>
          </a:xfrm>
          <a:prstGeom prst="rect">
            <a:avLst/>
          </a:prstGeom>
        </p:spPr>
      </p:pic>
    </p:spTree>
    <p:extLst>
      <p:ext uri="{BB962C8B-B14F-4D97-AF65-F5344CB8AC3E}">
        <p14:creationId xmlns:p14="http://schemas.microsoft.com/office/powerpoint/2010/main" val="208542621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Slide Number Placeholder 2"/>
          <p:cNvSpPr>
            <a:spLocks noGrp="1"/>
          </p:cNvSpPr>
          <p:nvPr>
            <p:ph type="sldNum" sz="quarter" idx="10"/>
          </p:nvPr>
        </p:nvSpPr>
        <p:spPr/>
        <p:txBody>
          <a:bodyPr/>
          <a:lstStyle>
            <a:lvl1pPr>
              <a:defRPr/>
            </a:lvl1pPr>
          </a:lstStyle>
          <a:p>
            <a:pPr>
              <a:defRPr/>
            </a:pPr>
            <a:fld id="{EB047FE2-0F83-45F6-A628-13E47C8C40B8}" type="slidenum">
              <a:rPr lang="en-US" sz="1200" smtClean="0">
                <a:solidFill>
                  <a:srgbClr val="000000">
                    <a:tint val="75000"/>
                  </a:srgbClr>
                </a:solidFill>
                <a:latin typeface="Calibri" panose="020F0502020204030204"/>
                <a:ea typeface="+mn-ea"/>
                <a:cs typeface="+mn-cs"/>
              </a:rPr>
              <a:pPr>
                <a:defRPr/>
              </a:pPr>
              <a:t>‹#›</a:t>
            </a:fld>
            <a:endParaRPr lang="en-US" sz="1200" dirty="0">
              <a:solidFill>
                <a:srgbClr val="000000">
                  <a:tint val="75000"/>
                </a:srgbClr>
              </a:solidFill>
              <a:latin typeface="Calibri" panose="020F0502020204030204"/>
              <a:ea typeface="+mn-ea"/>
              <a:cs typeface="+mn-cs"/>
            </a:endParaRPr>
          </a:p>
        </p:txBody>
      </p:sp>
      <p:sp>
        <p:nvSpPr>
          <p:cNvPr id="4" name="Footer Placeholder 3"/>
          <p:cNvSpPr>
            <a:spLocks noGrp="1"/>
          </p:cNvSpPr>
          <p:nvPr>
            <p:ph type="ftr" sz="quarter" idx="11"/>
          </p:nvPr>
        </p:nvSpPr>
        <p:spPr/>
        <p:txBody>
          <a:bodyPr/>
          <a:lstStyle>
            <a:lvl1pPr>
              <a:defRPr/>
            </a:lvl1pPr>
          </a:lstStyle>
          <a:p>
            <a:pPr algn="ctr">
              <a:defRPr/>
            </a:pPr>
            <a:r>
              <a:rPr lang="en-US" sz="1000" dirty="0">
                <a:solidFill>
                  <a:srgbClr val="000000">
                    <a:tint val="75000"/>
                  </a:srgbClr>
                </a:solidFill>
              </a:rPr>
              <a:t>© Copyright IBM Corporation 2017</a:t>
            </a:r>
          </a:p>
        </p:txBody>
      </p:sp>
      <p:sp>
        <p:nvSpPr>
          <p:cNvPr id="5" name="Date Placeholder 4"/>
          <p:cNvSpPr>
            <a:spLocks noGrp="1"/>
          </p:cNvSpPr>
          <p:nvPr>
            <p:ph type="dt" sz="half" idx="12"/>
          </p:nvPr>
        </p:nvSpPr>
        <p:spPr/>
        <p:txBody>
          <a:bodyPr/>
          <a:lstStyle>
            <a:lvl1pPr>
              <a:defRPr/>
            </a:lvl1pPr>
          </a:lstStyle>
          <a:p>
            <a:pPr>
              <a:defRPr/>
            </a:pPr>
            <a:endParaRPr lang="en-US" sz="1200" dirty="0">
              <a:solidFill>
                <a:srgbClr val="000000">
                  <a:tint val="75000"/>
                </a:srgbClr>
              </a:solidFill>
              <a:latin typeface="Calibri" panose="020F0502020204030204"/>
            </a:endParaRPr>
          </a:p>
        </p:txBody>
      </p:sp>
    </p:spTree>
    <p:extLst>
      <p:ext uri="{BB962C8B-B14F-4D97-AF65-F5344CB8AC3E}">
        <p14:creationId xmlns:p14="http://schemas.microsoft.com/office/powerpoint/2010/main" val="11080376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Light Blue-2-colums-Picture-V1">
    <p:bg>
      <p:bgPr>
        <a:solidFill>
          <a:srgbClr val="0062FF"/>
        </a:solidFill>
        <a:effectLst/>
      </p:bgPr>
    </p:bg>
    <p:spTree>
      <p:nvGrpSpPr>
        <p:cNvPr id="1" name=""/>
        <p:cNvGrpSpPr/>
        <p:nvPr/>
      </p:nvGrpSpPr>
      <p:grpSpPr>
        <a:xfrm>
          <a:off x="0" y="0"/>
          <a:ext cx="0" cy="0"/>
          <a:chOff x="0" y="0"/>
          <a:chExt cx="0" cy="0"/>
        </a:xfrm>
      </p:grpSpPr>
      <p:pic>
        <p:nvPicPr>
          <p:cNvPr id="22" name="Picture 21" descr="A picture containing scene, road, way, track&#10;&#10;Description generated with very high confidence">
            <a:extLst>
              <a:ext uri="{FF2B5EF4-FFF2-40B4-BE49-F238E27FC236}">
                <a16:creationId xmlns:a16="http://schemas.microsoft.com/office/drawing/2014/main" id="{A7350106-6BDE-4B92-BFD6-E95726A8C0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32733" y="0"/>
            <a:ext cx="5659267" cy="6858000"/>
          </a:xfrm>
          <a:prstGeom prst="rect">
            <a:avLst/>
          </a:prstGeom>
        </p:spPr>
      </p:pic>
      <p:sp>
        <p:nvSpPr>
          <p:cNvPr id="37" name="Text Placeholder 36">
            <a:extLst>
              <a:ext uri="{FF2B5EF4-FFF2-40B4-BE49-F238E27FC236}">
                <a16:creationId xmlns:a16="http://schemas.microsoft.com/office/drawing/2014/main" id="{53783F12-5599-4F4C-9C74-06E83B3DDEC8}"/>
              </a:ext>
            </a:extLst>
          </p:cNvPr>
          <p:cNvSpPr>
            <a:spLocks noGrp="1"/>
          </p:cNvSpPr>
          <p:nvPr>
            <p:ph type="body" sz="quarter" idx="18" hasCustomPrompt="1"/>
          </p:nvPr>
        </p:nvSpPr>
        <p:spPr>
          <a:xfrm>
            <a:off x="569119" y="481970"/>
            <a:ext cx="2340768" cy="1772444"/>
          </a:xfrm>
          <a:prstGeom prst="rect">
            <a:avLst/>
          </a:prstGeom>
        </p:spPr>
        <p:txBody>
          <a:bodyPr/>
          <a:lstStyle>
            <a:lvl1pPr marL="0" marR="0" indent="0" algn="r" defTabSz="410744" rtl="0" eaLnBrk="1" fontAlgn="auto" latinLnBrk="0" hangingPunct="1">
              <a:lnSpc>
                <a:spcPct val="100000"/>
              </a:lnSpc>
              <a:spcBef>
                <a:spcPts val="0"/>
              </a:spcBef>
              <a:spcAft>
                <a:spcPts val="0"/>
              </a:spcAft>
              <a:buClrTx/>
              <a:buSzPct val="145000"/>
              <a:buFontTx/>
              <a:buNone/>
              <a:tabLst/>
              <a:defRPr sz="2200" b="1" i="0">
                <a:solidFill>
                  <a:schemeClr val="bg1"/>
                </a:solidFill>
                <a:latin typeface="+mn-lt"/>
                <a:cs typeface="Arial" panose="020B0604020202020204" pitchFamily="34" charset="0"/>
              </a:defRPr>
            </a:lvl1pPr>
          </a:lstStyle>
          <a:p>
            <a:r>
              <a:rPr lang="en-GB" dirty="0"/>
              <a:t>Attention grabbing headline: Customer pain points </a:t>
            </a:r>
            <a:r>
              <a:rPr lang="en-US" dirty="0"/>
              <a:t>(44pt, max char: 65)</a:t>
            </a:r>
          </a:p>
        </p:txBody>
      </p:sp>
      <p:cxnSp>
        <p:nvCxnSpPr>
          <p:cNvPr id="10" name="Straight Connector 9">
            <a:extLst>
              <a:ext uri="{FF2B5EF4-FFF2-40B4-BE49-F238E27FC236}">
                <a16:creationId xmlns:a16="http://schemas.microsoft.com/office/drawing/2014/main" id="{262E9182-BEAF-534F-B343-98867AA4F259}"/>
              </a:ext>
            </a:extLst>
          </p:cNvPr>
          <p:cNvCxnSpPr>
            <a:cxnSpLocks/>
          </p:cNvCxnSpPr>
          <p:nvPr userDrawn="1"/>
        </p:nvCxnSpPr>
        <p:spPr>
          <a:xfrm>
            <a:off x="3200799" y="548483"/>
            <a:ext cx="0" cy="57323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F12855B0-5BD4-1040-95B8-E3E5918F4FBC}"/>
              </a:ext>
            </a:extLst>
          </p:cNvPr>
          <p:cNvSpPr>
            <a:spLocks noGrp="1"/>
          </p:cNvSpPr>
          <p:nvPr>
            <p:ph type="body" sz="quarter" idx="21" hasCustomPrompt="1"/>
          </p:nvPr>
        </p:nvSpPr>
        <p:spPr>
          <a:xfrm>
            <a:off x="3481441" y="566737"/>
            <a:ext cx="2316163" cy="1381995"/>
          </a:xfrm>
          <a:prstGeom prst="rect">
            <a:avLst/>
          </a:prstGeom>
        </p:spPr>
        <p:txBody>
          <a:bodyPr/>
          <a:lstStyle>
            <a:lvl1pPr marL="0" marR="0" indent="0" algn="l" defTabSz="410744" rtl="0" eaLnBrk="1" fontAlgn="auto" latinLnBrk="0" hangingPunct="1">
              <a:lnSpc>
                <a:spcPts val="1600"/>
              </a:lnSpc>
              <a:spcBef>
                <a:spcPts val="800"/>
              </a:spcBef>
              <a:spcAft>
                <a:spcPts val="0"/>
              </a:spcAft>
              <a:buClrTx/>
              <a:buSzPct val="145000"/>
              <a:buFontTx/>
              <a:buNone/>
              <a:tabLst/>
              <a:defRPr sz="1200" b="0" i="0">
                <a:solidFill>
                  <a:schemeClr val="bg1"/>
                </a:solidFill>
                <a:latin typeface="+mn-lt"/>
              </a:defRPr>
            </a:lvl1pPr>
            <a:lvl2pPr marL="222240" indent="0">
              <a:spcBef>
                <a:spcPts val="800"/>
              </a:spcBef>
              <a:buNone/>
              <a:defRPr sz="1200">
                <a:solidFill>
                  <a:schemeClr val="bg1"/>
                </a:solidFill>
              </a:defRPr>
            </a:lvl2pPr>
            <a:lvl3pPr marL="444478" indent="0">
              <a:spcBef>
                <a:spcPts val="800"/>
              </a:spcBef>
              <a:buNone/>
              <a:defRPr sz="1200">
                <a:solidFill>
                  <a:schemeClr val="bg1"/>
                </a:solidFill>
              </a:defRPr>
            </a:lvl3pPr>
            <a:lvl4pPr marL="666718" indent="0">
              <a:spcBef>
                <a:spcPts val="800"/>
              </a:spcBef>
              <a:buNone/>
              <a:defRPr sz="1200">
                <a:solidFill>
                  <a:schemeClr val="bg1"/>
                </a:solidFill>
              </a:defRPr>
            </a:lvl4pPr>
            <a:lvl5pPr marL="888956" indent="0">
              <a:spcBef>
                <a:spcPts val="800"/>
              </a:spcBef>
              <a:buNone/>
              <a:defRPr sz="1200">
                <a:solidFill>
                  <a:schemeClr val="bg1"/>
                </a:solidFill>
              </a:defRPr>
            </a:lvl5pPr>
          </a:lstStyle>
          <a:p>
            <a:pPr marL="0" marR="0" lvl="0" indent="0" algn="l" defTabSz="410744" rtl="0" eaLnBrk="1" fontAlgn="auto" latinLnBrk="0" hangingPunct="1">
              <a:lnSpc>
                <a:spcPts val="1600"/>
              </a:lnSpc>
              <a:spcBef>
                <a:spcPts val="800"/>
              </a:spcBef>
              <a:spcAft>
                <a:spcPts val="0"/>
              </a:spcAft>
              <a:buClrTx/>
              <a:buSzPct val="145000"/>
              <a:buFontTx/>
              <a:buNone/>
              <a:tabLst/>
              <a:defRPr/>
            </a:pPr>
            <a:r>
              <a:rPr lang="en-US" dirty="0"/>
              <a:t>Attack these presentations as if they were stories, with an intro, a build-up and a climax. This first section is our intro, and to quickly engage customers we recommend leading with their pain points. So replace this </a:t>
            </a:r>
            <a:br>
              <a:rPr lang="en-US" dirty="0"/>
            </a:br>
            <a:r>
              <a:rPr lang="en-US" dirty="0"/>
              <a:t>text with your view on the most striking or the most urgent issues the customer is facing, and demonstrate right off the bat that you understand their position. (Arial Regular 24pt, max character with bullet points 199, without bullet points 580)</a:t>
            </a:r>
          </a:p>
        </p:txBody>
      </p:sp>
      <p:sp>
        <p:nvSpPr>
          <p:cNvPr id="12" name="Text Placeholder 12">
            <a:extLst>
              <a:ext uri="{FF2B5EF4-FFF2-40B4-BE49-F238E27FC236}">
                <a16:creationId xmlns:a16="http://schemas.microsoft.com/office/drawing/2014/main" id="{02E2FFBD-0E2C-9045-99B5-E6288539B7CD}"/>
              </a:ext>
            </a:extLst>
          </p:cNvPr>
          <p:cNvSpPr>
            <a:spLocks noGrp="1"/>
          </p:cNvSpPr>
          <p:nvPr>
            <p:ph type="body" sz="quarter" idx="28" hasCustomPrompt="1"/>
          </p:nvPr>
        </p:nvSpPr>
        <p:spPr>
          <a:xfrm>
            <a:off x="589020" y="5445579"/>
            <a:ext cx="2316163" cy="821672"/>
          </a:xfrm>
          <a:prstGeom prst="rect">
            <a:avLst/>
          </a:prstGeom>
        </p:spPr>
        <p:txBody>
          <a:bodyPr anchor="b"/>
          <a:lstStyle>
            <a:lvl1pPr marL="0" marR="0" indent="0" algn="r" defTabSz="410744" rtl="0" eaLnBrk="1" fontAlgn="auto" latinLnBrk="0" hangingPunct="1">
              <a:lnSpc>
                <a:spcPct val="100000"/>
              </a:lnSpc>
              <a:spcBef>
                <a:spcPts val="800"/>
              </a:spcBef>
              <a:spcAft>
                <a:spcPts val="0"/>
              </a:spcAft>
              <a:buClrTx/>
              <a:buSzPct val="145000"/>
              <a:buFontTx/>
              <a:buNone/>
              <a:tabLst/>
              <a:defRPr sz="800" b="0" i="0">
                <a:solidFill>
                  <a:schemeClr val="bg1"/>
                </a:solidFill>
                <a:latin typeface="+mn-lt"/>
              </a:defRPr>
            </a:lvl1pPr>
            <a:lvl2pPr marL="222240" indent="0">
              <a:spcBef>
                <a:spcPts val="800"/>
              </a:spcBef>
              <a:buNone/>
              <a:defRPr sz="1200">
                <a:solidFill>
                  <a:schemeClr val="bg1"/>
                </a:solidFill>
              </a:defRPr>
            </a:lvl2pPr>
            <a:lvl3pPr marL="444478" indent="0">
              <a:spcBef>
                <a:spcPts val="800"/>
              </a:spcBef>
              <a:buNone/>
              <a:defRPr sz="1200">
                <a:solidFill>
                  <a:schemeClr val="bg1"/>
                </a:solidFill>
              </a:defRPr>
            </a:lvl3pPr>
            <a:lvl4pPr marL="666718" indent="0">
              <a:spcBef>
                <a:spcPts val="800"/>
              </a:spcBef>
              <a:buNone/>
              <a:defRPr sz="1200">
                <a:solidFill>
                  <a:schemeClr val="bg1"/>
                </a:solidFill>
              </a:defRPr>
            </a:lvl4pPr>
            <a:lvl5pPr marL="888956" indent="0">
              <a:spcBef>
                <a:spcPts val="800"/>
              </a:spcBef>
              <a:buNone/>
              <a:defRPr sz="1200">
                <a:solidFill>
                  <a:schemeClr val="bg1"/>
                </a:solidFill>
              </a:defRPr>
            </a:lvl5pPr>
          </a:lstStyle>
          <a:p>
            <a:pPr marL="0" marR="0" lvl="0" indent="0" algn="r" defTabSz="410744" rtl="0" eaLnBrk="1" fontAlgn="auto" latinLnBrk="0" hangingPunct="1">
              <a:lnSpc>
                <a:spcPct val="100000"/>
              </a:lnSpc>
              <a:spcBef>
                <a:spcPts val="800"/>
              </a:spcBef>
              <a:spcAft>
                <a:spcPts val="0"/>
              </a:spcAft>
              <a:buClrTx/>
              <a:buSzPct val="145000"/>
              <a:buFontTx/>
              <a:buNone/>
              <a:tabLst/>
              <a:defRPr/>
            </a:pPr>
            <a:r>
              <a:rPr lang="en-US" dirty="0"/>
              <a:t>Further information (Arial Regular 16pt, max character count: 181)</a:t>
            </a:r>
          </a:p>
        </p:txBody>
      </p:sp>
      <p:sp>
        <p:nvSpPr>
          <p:cNvPr id="3" name="Text Placeholder 2">
            <a:extLst>
              <a:ext uri="{FF2B5EF4-FFF2-40B4-BE49-F238E27FC236}">
                <a16:creationId xmlns:a16="http://schemas.microsoft.com/office/drawing/2014/main" id="{9052783D-CDC1-A441-951A-18984462A03F}"/>
              </a:ext>
            </a:extLst>
          </p:cNvPr>
          <p:cNvSpPr>
            <a:spLocks noGrp="1"/>
          </p:cNvSpPr>
          <p:nvPr>
            <p:ph type="body" sz="quarter" idx="29" hasCustomPrompt="1"/>
          </p:nvPr>
        </p:nvSpPr>
        <p:spPr>
          <a:xfrm>
            <a:off x="3496416" y="6015065"/>
            <a:ext cx="2311453" cy="361263"/>
          </a:xfrm>
          <a:prstGeom prst="rect">
            <a:avLst/>
          </a:prstGeom>
        </p:spPr>
        <p:txBody>
          <a:bodyPr/>
          <a:lstStyle>
            <a:lvl1pPr marL="0" marR="0" indent="0" algn="l" defTabSz="410744" rtl="0" eaLnBrk="1" fontAlgn="auto" latinLnBrk="0" hangingPunct="1">
              <a:lnSpc>
                <a:spcPct val="100000"/>
              </a:lnSpc>
              <a:spcBef>
                <a:spcPts val="2951"/>
              </a:spcBef>
              <a:spcAft>
                <a:spcPts val="0"/>
              </a:spcAft>
              <a:buClrTx/>
              <a:buSzPct val="145000"/>
              <a:buFontTx/>
              <a:buNone/>
              <a:tabLst/>
              <a:defRPr sz="600" b="0" i="0">
                <a:solidFill>
                  <a:schemeClr val="bg1"/>
                </a:solidFill>
                <a:latin typeface="+mn-lt"/>
              </a:defRPr>
            </a:lvl1pPr>
            <a:lvl2pPr marL="222240" indent="0">
              <a:buNone/>
              <a:defRPr sz="600" b="0" i="0">
                <a:latin typeface="IBM Plex Sans" panose="020B0503050000000000" pitchFamily="34" charset="77"/>
              </a:defRPr>
            </a:lvl2pPr>
            <a:lvl3pPr marL="444478" indent="0">
              <a:buNone/>
              <a:defRPr sz="600" b="0" i="0">
                <a:latin typeface="IBM Plex Sans" panose="020B0503050000000000" pitchFamily="34" charset="77"/>
              </a:defRPr>
            </a:lvl3pPr>
            <a:lvl4pPr marL="666718" indent="0">
              <a:buNone/>
              <a:defRPr sz="600" b="0" i="0">
                <a:latin typeface="IBM Plex Sans" panose="020B0503050000000000" pitchFamily="34" charset="77"/>
              </a:defRPr>
            </a:lvl4pPr>
            <a:lvl5pPr marL="888956" indent="0">
              <a:buNone/>
              <a:defRPr sz="600" b="0" i="0">
                <a:latin typeface="IBM Plex Sans" panose="020B0503050000000000" pitchFamily="34" charset="77"/>
              </a:defRPr>
            </a:lvl5pPr>
          </a:lstStyle>
          <a:p>
            <a:pPr marL="0" marR="0" lvl="0" indent="0" algn="l" defTabSz="410744" rtl="0" eaLnBrk="1" fontAlgn="auto" latinLnBrk="0" hangingPunct="1">
              <a:lnSpc>
                <a:spcPct val="100000"/>
              </a:lnSpc>
              <a:spcBef>
                <a:spcPts val="2951"/>
              </a:spcBef>
              <a:spcAft>
                <a:spcPts val="0"/>
              </a:spcAft>
              <a:buClrTx/>
              <a:buSzPct val="145000"/>
              <a:buFontTx/>
              <a:buNone/>
              <a:tabLst/>
              <a:defRPr/>
            </a:pPr>
            <a:r>
              <a:rPr lang="en-US" dirty="0"/>
              <a:t>Footnote (Optional) (Arial Regular 12pt, max character count 180) </a:t>
            </a:r>
          </a:p>
          <a:p>
            <a:pPr marL="0" marR="0" lvl="0" indent="0" algn="l" defTabSz="410744" rtl="0" eaLnBrk="1" fontAlgn="auto" latinLnBrk="0" hangingPunct="1">
              <a:lnSpc>
                <a:spcPct val="100000"/>
              </a:lnSpc>
              <a:spcBef>
                <a:spcPts val="2951"/>
              </a:spcBef>
              <a:spcAft>
                <a:spcPts val="0"/>
              </a:spcAft>
              <a:buClrTx/>
              <a:buSzPct val="145000"/>
              <a:buFontTx/>
              <a:buNone/>
              <a:tabLst/>
              <a:defRPr/>
            </a:pPr>
            <a:endParaRPr lang="en-US" dirty="0"/>
          </a:p>
          <a:p>
            <a:pPr lvl="0"/>
            <a:endParaRPr lang="en-US" dirty="0"/>
          </a:p>
        </p:txBody>
      </p:sp>
      <p:pic>
        <p:nvPicPr>
          <p:cNvPr id="16" name="Picture 15">
            <a:extLst>
              <a:ext uri="{FF2B5EF4-FFF2-40B4-BE49-F238E27FC236}">
                <a16:creationId xmlns:a16="http://schemas.microsoft.com/office/drawing/2014/main" id="{ADCA96A2-CBD6-C349-A019-9704C6157D2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303313" y="6447031"/>
            <a:ext cx="592531" cy="230428"/>
          </a:xfrm>
          <a:prstGeom prst="rect">
            <a:avLst/>
          </a:prstGeom>
        </p:spPr>
      </p:pic>
      <p:sp>
        <p:nvSpPr>
          <p:cNvPr id="23" name="TextBox 22">
            <a:extLst>
              <a:ext uri="{FF2B5EF4-FFF2-40B4-BE49-F238E27FC236}">
                <a16:creationId xmlns:a16="http://schemas.microsoft.com/office/drawing/2014/main" id="{23216B55-6174-4575-A4DE-7BC110CBDB62}"/>
              </a:ext>
            </a:extLst>
          </p:cNvPr>
          <p:cNvSpPr txBox="1"/>
          <p:nvPr userDrawn="1"/>
        </p:nvSpPr>
        <p:spPr>
          <a:xfrm>
            <a:off x="557101" y="6471849"/>
            <a:ext cx="2622514" cy="195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marL="0" marR="0" indent="0" algn="l" defTabSz="410744" rtl="0" fontAlgn="auto" latinLnBrk="0" hangingPunct="0">
              <a:lnSpc>
                <a:spcPct val="100000"/>
              </a:lnSpc>
              <a:spcBef>
                <a:spcPts val="0"/>
              </a:spcBef>
              <a:spcAft>
                <a:spcPts val="0"/>
              </a:spcAft>
              <a:buClrTx/>
              <a:buSzTx/>
              <a:buFontTx/>
              <a:buNone/>
              <a:tabLst/>
            </a:pPr>
            <a:r>
              <a:rPr kumimoji="0" lang="en-GB" sz="800" b="0" i="0" u="none" strike="noStrike" cap="none" spc="0" normalizeH="0" baseline="0" dirty="0">
                <a:ln>
                  <a:noFill/>
                </a:ln>
                <a:solidFill>
                  <a:schemeClr val="bg1"/>
                </a:solidFill>
                <a:effectLst/>
                <a:uFillTx/>
                <a:latin typeface="+mn-lt"/>
                <a:ea typeface="Helvetica Neue"/>
                <a:cs typeface="Helvetica Neue"/>
                <a:sym typeface="Helvetica Neue"/>
              </a:rPr>
              <a:t>Tuesday, 20 November 2018</a:t>
            </a:r>
            <a:r>
              <a:rPr kumimoji="0" lang="en-US" sz="800" b="0" i="0" u="none" strike="noStrike" cap="none" spc="0" normalizeH="0" baseline="0" dirty="0">
                <a:ln>
                  <a:noFill/>
                </a:ln>
                <a:solidFill>
                  <a:schemeClr val="bg1"/>
                </a:solidFill>
                <a:effectLst/>
                <a:uFillTx/>
                <a:latin typeface="+mn-lt"/>
                <a:ea typeface="Helvetica Neue"/>
                <a:cs typeface="Helvetica Neue"/>
                <a:sym typeface="Helvetica Neue"/>
              </a:rPr>
              <a:t> / © 2018 IBM Corporation</a:t>
            </a:r>
          </a:p>
        </p:txBody>
      </p:sp>
    </p:spTree>
    <p:extLst>
      <p:ext uri="{BB962C8B-B14F-4D97-AF65-F5344CB8AC3E}">
        <p14:creationId xmlns:p14="http://schemas.microsoft.com/office/powerpoint/2010/main" val="3340933812"/>
      </p:ext>
    </p:extLst>
  </p:cSld>
  <p:clrMapOvr>
    <a:overrideClrMapping bg1="lt1" tx1="dk1" bg2="lt2" tx2="dk2" accent1="accent1" accent2="accent2" accent3="accent3" accent4="accent4" accent5="accent5" accent6="accent6" hlink="hlink" folHlink="folHlink"/>
  </p:clrMapOvr>
  <p:transition spd="med"/>
  <p:extLst>
    <p:ext uri="{DCECCB84-F9BA-43D5-87BE-67443E8EF086}">
      <p15:sldGuideLst xmlns:p15="http://schemas.microsoft.com/office/powerpoint/2012/main">
        <p15:guide id="1" orient="horz" pos="7903">
          <p15:clr>
            <a:srgbClr val="000000"/>
          </p15:clr>
        </p15:guide>
        <p15:guide id="2" pos="8043">
          <p15:clr>
            <a:srgbClr val="FBAE40"/>
          </p15:clr>
        </p15:guide>
        <p15:guide id="3" pos="14620">
          <p15:clr>
            <a:srgbClr val="000000"/>
          </p15:clr>
        </p15:guide>
        <p15:guide id="4" orient="horz" pos="714">
          <p15:clr>
            <a:srgbClr val="000000"/>
          </p15:clr>
        </p15:guide>
        <p15:guide id="5" pos="8769">
          <p15:clr>
            <a:srgbClr val="FBAE40"/>
          </p15:clr>
        </p15:guide>
        <p15:guide id="6" pos="9494">
          <p15:clr>
            <a:srgbClr val="FBAE40"/>
          </p15:clr>
        </p15:guide>
        <p15:guide id="7" pos="10243">
          <p15:clr>
            <a:srgbClr val="FBAE40"/>
          </p15:clr>
        </p15:guide>
        <p15:guide id="8" pos="10969">
          <p15:clr>
            <a:srgbClr val="FBAE40"/>
          </p15:clr>
        </p15:guide>
        <p15:guide id="9" pos="11694">
          <p15:clr>
            <a:srgbClr val="FBAE40"/>
          </p15:clr>
        </p15:guide>
        <p15:guide id="10" pos="12420">
          <p15:clr>
            <a:srgbClr val="FBAE40"/>
          </p15:clr>
        </p15:guide>
        <p15:guide id="11" pos="13168">
          <p15:clr>
            <a:srgbClr val="FBAE40"/>
          </p15:clr>
        </p15:guide>
        <p15:guide id="12" pos="13894">
          <p15:clr>
            <a:srgbClr val="FBAE40"/>
          </p15:clr>
        </p15:guide>
        <p15:guide id="13" pos="717">
          <p15:clr>
            <a:srgbClr val="000000"/>
          </p15:clr>
        </p15:guide>
        <p15:guide id="14" pos="5095">
          <p15:clr>
            <a:srgbClr val="FBAE40"/>
          </p15:clr>
        </p15:guide>
        <p15:guide id="15" pos="5843">
          <p15:clr>
            <a:srgbClr val="FBAE40"/>
          </p15:clr>
        </p15:guide>
        <p15:guide id="16" pos="6569">
          <p15:clr>
            <a:srgbClr val="FBAE40"/>
          </p15:clr>
        </p15:guide>
        <p15:guide id="17" pos="7317">
          <p15:clr>
            <a:srgbClr val="FBAE40"/>
          </p15:clr>
        </p15:guide>
        <p15:guide id="18" pos="2192">
          <p15:clr>
            <a:srgbClr val="FBAE40"/>
          </p15:clr>
        </p15:guide>
        <p15:guide id="19" pos="2917">
          <p15:clr>
            <a:srgbClr val="FBAE40"/>
          </p15:clr>
        </p15:guide>
        <p15:guide id="20" pos="3666">
          <p15:clr>
            <a:srgbClr val="FBAE40"/>
          </p15:clr>
        </p15:guide>
        <p15:guide id="21" pos="4391">
          <p15:clr>
            <a:srgbClr val="FBAE40"/>
          </p15:clr>
        </p15:guide>
        <p15:guide id="22" pos="1466">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title, blank, bulle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7"/>
            <a:ext cx="11582400" cy="437040"/>
          </a:xfrm>
        </p:spPr>
        <p:txBody>
          <a:bodyPr/>
          <a:lstStyle/>
          <a:p>
            <a:r>
              <a:rPr lang="en-US" dirty="0"/>
              <a:t>Click to edit Master title style</a:t>
            </a:r>
          </a:p>
        </p:txBody>
      </p:sp>
      <p:sp>
        <p:nvSpPr>
          <p:cNvPr id="7" name="Text Placeholder 5"/>
          <p:cNvSpPr>
            <a:spLocks noGrp="1"/>
          </p:cNvSpPr>
          <p:nvPr>
            <p:ph type="body" sz="quarter" idx="12"/>
          </p:nvPr>
        </p:nvSpPr>
        <p:spPr>
          <a:xfrm>
            <a:off x="304800" y="1396183"/>
            <a:ext cx="11582400" cy="1484164"/>
          </a:xfrm>
        </p:spPr>
        <p:txBody>
          <a:bodyPr/>
          <a:lstStyle>
            <a:lvl1pPr marL="174617" indent="-174617">
              <a:spcBef>
                <a:spcPts val="1100"/>
              </a:spcBef>
              <a:spcAft>
                <a:spcPts val="0"/>
              </a:spcAft>
              <a:buFont typeface="Wingdings" pitchFamily="2" charset="2"/>
              <a:buChar char="§"/>
              <a:defRPr/>
            </a:lvl1pPr>
            <a:lvl2pPr marL="396855" indent="-166680">
              <a:spcBef>
                <a:spcPts val="500"/>
              </a:spcBef>
              <a:defRPr/>
            </a:lvl2pPr>
            <a:lvl3pPr marL="628619" indent="-166680">
              <a:spcBef>
                <a:spcPts val="500"/>
              </a:spcBef>
              <a:defRPr/>
            </a:lvl3pPr>
            <a:lvl4pPr marL="803235" indent="-174617">
              <a:spcBef>
                <a:spcPts val="500"/>
              </a:spcBef>
              <a:defRPr/>
            </a:lvl4pPr>
            <a:lvl5pPr marL="969914" indent="-166680">
              <a:spcBef>
                <a:spcPts val="5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2"/>
          <p:cNvSpPr>
            <a:spLocks noGrp="1"/>
          </p:cNvSpPr>
          <p:nvPr>
            <p:ph type="sldNum" sz="quarter" idx="10"/>
          </p:nvPr>
        </p:nvSpPr>
        <p:spPr>
          <a:xfrm>
            <a:off x="9144000" y="6435307"/>
            <a:ext cx="2743200" cy="182880"/>
          </a:xfrm>
        </p:spPr>
        <p:txBody>
          <a:bodyPr/>
          <a:lstStyle/>
          <a:p>
            <a:fld id="{D0BE6F14-FF48-0F4F-A8AA-2E3F25371E4A}" type="slidenum">
              <a:rPr lang="en-US" smtClean="0"/>
              <a:pPr/>
              <a:t>‹#›</a:t>
            </a:fld>
            <a:endParaRPr lang="en-US" dirty="0"/>
          </a:p>
        </p:txBody>
      </p:sp>
      <p:sp>
        <p:nvSpPr>
          <p:cNvPr id="8"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pPr defTabSz="685750"/>
            <a:endParaRPr lang="en-US" dirty="0">
              <a:solidFill>
                <a:srgbClr val="6D6E70"/>
              </a:solidFill>
            </a:endParaRPr>
          </a:p>
        </p:txBody>
      </p:sp>
    </p:spTree>
    <p:extLst>
      <p:ext uri="{BB962C8B-B14F-4D97-AF65-F5344CB8AC3E}">
        <p14:creationId xmlns:p14="http://schemas.microsoft.com/office/powerpoint/2010/main" val="1731227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98" y="218440"/>
            <a:ext cx="11798833" cy="457200"/>
          </a:xfrm>
        </p:spPr>
        <p:txBody>
          <a:bodyPr anchor="b"/>
          <a:lstStyle>
            <a:lvl1pPr>
              <a:defRPr sz="2401"/>
            </a:lvl1pPr>
          </a:lstStyle>
          <a:p>
            <a:r>
              <a:rPr lang="en-US"/>
              <a:t>Click to edit Master title style</a:t>
            </a:r>
            <a:endParaRPr lang="en-US" dirty="0"/>
          </a:p>
        </p:txBody>
      </p:sp>
      <p:sp>
        <p:nvSpPr>
          <p:cNvPr id="3" name="Content Placeholder 2"/>
          <p:cNvSpPr>
            <a:spLocks noGrp="1"/>
          </p:cNvSpPr>
          <p:nvPr>
            <p:ph idx="1"/>
          </p:nvPr>
        </p:nvSpPr>
        <p:spPr>
          <a:xfrm>
            <a:off x="5184555" y="880747"/>
            <a:ext cx="6171023" cy="4873705"/>
          </a:xfrm>
        </p:spPr>
        <p:txBody>
          <a:bodyPr/>
          <a:lstStyle>
            <a:lvl1pPr>
              <a:defRPr sz="2001"/>
            </a:lvl1pPr>
            <a:lvl2pPr>
              <a:defRPr sz="1801"/>
            </a:lvl2pPr>
            <a:lvl3pPr>
              <a:defRPr sz="1600"/>
            </a:lvl3pPr>
            <a:lvl4pPr marL="680188" indent="0">
              <a:buNone/>
              <a:defRPr sz="1535"/>
            </a:lvl4pPr>
            <a:lvl5pPr>
              <a:defRPr sz="1535"/>
            </a:lvl5pPr>
            <a:lvl6pPr>
              <a:defRPr sz="2925"/>
            </a:lvl6pPr>
            <a:lvl7pPr>
              <a:defRPr sz="2925"/>
            </a:lvl7pPr>
            <a:lvl8pPr>
              <a:defRPr sz="2925"/>
            </a:lvl8pPr>
            <a:lvl9pPr>
              <a:defRPr sz="2925"/>
            </a:lvl9pPr>
          </a:lstStyle>
          <a:p>
            <a:pPr lvl="0"/>
            <a:r>
              <a:rPr lang="en-US" dirty="0"/>
              <a:t>Edit Master text styles</a:t>
            </a:r>
          </a:p>
          <a:p>
            <a:pPr lvl="1"/>
            <a:r>
              <a:rPr lang="en-US" dirty="0"/>
              <a:t>Second level</a:t>
            </a:r>
          </a:p>
          <a:p>
            <a:pPr lvl="2"/>
            <a:r>
              <a:rPr lang="en-US" dirty="0"/>
              <a:t>Third level</a:t>
            </a:r>
          </a:p>
        </p:txBody>
      </p:sp>
      <p:sp>
        <p:nvSpPr>
          <p:cNvPr id="4" name="Text Placeholder 3"/>
          <p:cNvSpPr>
            <a:spLocks noGrp="1"/>
          </p:cNvSpPr>
          <p:nvPr>
            <p:ph type="body" sz="half" idx="2"/>
          </p:nvPr>
        </p:nvSpPr>
        <p:spPr>
          <a:xfrm>
            <a:off x="839618" y="1952965"/>
            <a:ext cx="3933109" cy="3810773"/>
          </a:xfrm>
        </p:spPr>
        <p:txBody>
          <a:bodyPr/>
          <a:lstStyle>
            <a:lvl1pPr marL="0" indent="0">
              <a:buNone/>
              <a:defRPr sz="2401"/>
            </a:lvl1pPr>
            <a:lvl2pPr marL="668582" indent="0">
              <a:buNone/>
              <a:defRPr sz="2048"/>
            </a:lvl2pPr>
            <a:lvl3pPr marL="1337162" indent="0">
              <a:buNone/>
              <a:defRPr sz="1755"/>
            </a:lvl3pPr>
            <a:lvl4pPr marL="2005744" indent="0">
              <a:buNone/>
              <a:defRPr sz="1462"/>
            </a:lvl4pPr>
            <a:lvl5pPr marL="2674325" indent="0">
              <a:buNone/>
              <a:defRPr sz="1462"/>
            </a:lvl5pPr>
            <a:lvl6pPr marL="3342906" indent="0">
              <a:buNone/>
              <a:defRPr sz="1462"/>
            </a:lvl6pPr>
            <a:lvl7pPr marL="4011487" indent="0">
              <a:buNone/>
              <a:defRPr sz="1462"/>
            </a:lvl7pPr>
            <a:lvl8pPr marL="4680069" indent="0">
              <a:buNone/>
              <a:defRPr sz="1462"/>
            </a:lvl8pPr>
            <a:lvl9pPr marL="5348649" indent="0">
              <a:buNone/>
              <a:defRPr sz="1462"/>
            </a:lvl9pPr>
          </a:lstStyle>
          <a:p>
            <a:pPr lvl="0"/>
            <a:r>
              <a:rPr lang="en-US"/>
              <a:t>Edit Master text styles</a:t>
            </a:r>
          </a:p>
        </p:txBody>
      </p:sp>
      <p:sp>
        <p:nvSpPr>
          <p:cNvPr id="7" name="Footer Placeholder 6">
            <a:extLst>
              <a:ext uri="{FF2B5EF4-FFF2-40B4-BE49-F238E27FC236}">
                <a16:creationId xmlns:a16="http://schemas.microsoft.com/office/drawing/2014/main" id="{D774C016-649E-4C6B-A276-C2F18F1EA355}"/>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304EE059-0DAF-49ED-A93D-DCCE0F427BC0}"/>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90353968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39844F-5E1A-5E45-891B-F21AF996B70E}"/>
              </a:ext>
            </a:extLst>
          </p:cNvPr>
          <p:cNvSpPr>
            <a:spLocks noGrp="1"/>
          </p:cNvSpPr>
          <p:nvPr>
            <p:ph type="dt" sz="half" idx="10"/>
          </p:nvPr>
        </p:nvSpPr>
        <p:spPr/>
        <p:txBody>
          <a:bodyPr/>
          <a:lstStyle/>
          <a:p>
            <a:fld id="{2C1C4FA9-A582-C248-882A-3E629426970A}" type="datetimeFigureOut">
              <a:rPr lang="en-US" smtClean="0">
                <a:solidFill>
                  <a:prstClr val="black">
                    <a:tint val="75000"/>
                  </a:prstClr>
                </a:solidFill>
              </a:rPr>
              <a:pPr/>
              <a:t>7/31/2020</a:t>
            </a:fld>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F0050E9B-EA9D-E844-8A30-237514DC2E3B}"/>
              </a:ext>
            </a:extLst>
          </p:cNvPr>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98CDBE3B-E48F-7C4F-951C-2DCB350DA78F}"/>
              </a:ext>
            </a:extLst>
          </p:cNvPr>
          <p:cNvSpPr>
            <a:spLocks noGrp="1"/>
          </p:cNvSpPr>
          <p:nvPr>
            <p:ph type="sldNum" sz="quarter" idx="12"/>
          </p:nvPr>
        </p:nvSpPr>
        <p:spPr/>
        <p:txBody>
          <a:bodyPr/>
          <a:lstStyle/>
          <a:p>
            <a:fld id="{124C4DFD-C1CB-6D49-9AB9-EF01233357C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8479234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F026-9DBD-8447-B23E-3628D18B00AA}"/>
              </a:ext>
            </a:extLst>
          </p:cNvPr>
          <p:cNvSpPr>
            <a:spLocks noGrp="1"/>
          </p:cNvSpPr>
          <p:nvPr>
            <p:ph type="ctrTitle"/>
          </p:nvPr>
        </p:nvSpPr>
        <p:spPr>
          <a:xfrm>
            <a:off x="1524000" y="1122363"/>
            <a:ext cx="9144000" cy="2387600"/>
          </a:xfrm>
        </p:spPr>
        <p:txBody>
          <a:bodyPr anchor="b"/>
          <a:lstStyle>
            <a:lvl1pPr algn="ctr">
              <a:defRPr sz="5995"/>
            </a:lvl1pPr>
          </a:lstStyle>
          <a:p>
            <a:r>
              <a:rPr lang="en-US"/>
              <a:t>Click to edit Master title style</a:t>
            </a:r>
          </a:p>
        </p:txBody>
      </p:sp>
      <p:sp>
        <p:nvSpPr>
          <p:cNvPr id="3" name="Subtitle 2">
            <a:extLst>
              <a:ext uri="{FF2B5EF4-FFF2-40B4-BE49-F238E27FC236}">
                <a16:creationId xmlns:a16="http://schemas.microsoft.com/office/drawing/2014/main" id="{8FEA0A9C-E770-B94A-A8CA-5C8920D94984}"/>
              </a:ext>
            </a:extLst>
          </p:cNvPr>
          <p:cNvSpPr>
            <a:spLocks noGrp="1"/>
          </p:cNvSpPr>
          <p:nvPr>
            <p:ph type="subTitle" idx="1"/>
          </p:nvPr>
        </p:nvSpPr>
        <p:spPr>
          <a:xfrm>
            <a:off x="1524000" y="3602041"/>
            <a:ext cx="9144000" cy="1655761"/>
          </a:xfrm>
        </p:spPr>
        <p:txBody>
          <a:bodyPr/>
          <a:lstStyle>
            <a:lvl1pPr marL="0" indent="0" algn="ctr">
              <a:buNone/>
              <a:defRPr sz="2397"/>
            </a:lvl1pPr>
            <a:lvl2pPr marL="456766" indent="0" algn="ctr">
              <a:buNone/>
              <a:defRPr sz="1999"/>
            </a:lvl2pPr>
            <a:lvl3pPr marL="913532" indent="0" algn="ctr">
              <a:buNone/>
              <a:defRPr sz="1799"/>
            </a:lvl3pPr>
            <a:lvl4pPr marL="1370296" indent="0" algn="ctr">
              <a:buNone/>
              <a:defRPr sz="1599"/>
            </a:lvl4pPr>
            <a:lvl5pPr marL="1827064" indent="0" algn="ctr">
              <a:buNone/>
              <a:defRPr sz="1599"/>
            </a:lvl5pPr>
            <a:lvl6pPr marL="2283830" indent="0" algn="ctr">
              <a:buNone/>
              <a:defRPr sz="1599"/>
            </a:lvl6pPr>
            <a:lvl7pPr marL="2740594" indent="0" algn="ctr">
              <a:buNone/>
              <a:defRPr sz="1599"/>
            </a:lvl7pPr>
            <a:lvl8pPr marL="3197360" indent="0" algn="ctr">
              <a:buNone/>
              <a:defRPr sz="1599"/>
            </a:lvl8pPr>
            <a:lvl9pPr marL="3654126" indent="0" algn="ctr">
              <a:buNone/>
              <a:defRPr sz="1599"/>
            </a:lvl9pPr>
          </a:lstStyle>
          <a:p>
            <a:r>
              <a:rPr lang="en-US"/>
              <a:t>Click to edit Master subtitle style</a:t>
            </a:r>
          </a:p>
        </p:txBody>
      </p:sp>
      <p:sp>
        <p:nvSpPr>
          <p:cNvPr id="4" name="Date Placeholder 3">
            <a:extLst>
              <a:ext uri="{FF2B5EF4-FFF2-40B4-BE49-F238E27FC236}">
                <a16:creationId xmlns:a16="http://schemas.microsoft.com/office/drawing/2014/main" id="{A58343B8-B217-614E-BAD8-1937FF7AAC5C}"/>
              </a:ext>
            </a:extLst>
          </p:cNvPr>
          <p:cNvSpPr>
            <a:spLocks noGrp="1"/>
          </p:cNvSpPr>
          <p:nvPr>
            <p:ph type="dt" sz="half" idx="10"/>
          </p:nvPr>
        </p:nvSpPr>
        <p:spPr/>
        <p:txBody>
          <a:bodyPr/>
          <a:lstStyle/>
          <a:p>
            <a:fld id="{2C1C4FA9-A582-C248-882A-3E629426970A}" type="datetimeFigureOut">
              <a:rPr lang="en-US" smtClean="0">
                <a:solidFill>
                  <a:prstClr val="black">
                    <a:tint val="75000"/>
                  </a:prstClr>
                </a:solidFill>
              </a:rPr>
              <a:pPr/>
              <a:t>7/31/2020</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04DEA11A-5129-AE47-9456-83FBC066520E}"/>
              </a:ext>
            </a:extLst>
          </p:cNvPr>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9E4237D9-C7E4-CC41-ADE0-686A451D9240}"/>
              </a:ext>
            </a:extLst>
          </p:cNvPr>
          <p:cNvSpPr>
            <a:spLocks noGrp="1"/>
          </p:cNvSpPr>
          <p:nvPr>
            <p:ph type="sldNum" sz="quarter" idx="12"/>
          </p:nvPr>
        </p:nvSpPr>
        <p:spPr/>
        <p:txBody>
          <a:bodyPr/>
          <a:lstStyle/>
          <a:p>
            <a:fld id="{124C4DFD-C1CB-6D49-9AB9-EF01233357C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2928741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797" y="135637"/>
            <a:ext cx="10836403" cy="492443"/>
          </a:xfrm>
        </p:spPr>
        <p:txBody>
          <a:bodyPr/>
          <a:lstStyle>
            <a:lvl1pPr>
              <a:defRPr>
                <a:latin typeface="Arial" pitchFamily="34" charset="0"/>
                <a:cs typeface="Arial" pitchFamily="34" charset="0"/>
              </a:defRPr>
            </a:lvl1pPr>
          </a:lstStyle>
          <a:p>
            <a:r>
              <a:rPr lang="en-US" dirty="0"/>
              <a:t>Click to edit Master title style</a:t>
            </a:r>
          </a:p>
        </p:txBody>
      </p:sp>
      <p:sp>
        <p:nvSpPr>
          <p:cNvPr id="4" name="Slide Number Placeholder 3"/>
          <p:cNvSpPr>
            <a:spLocks noGrp="1"/>
          </p:cNvSpPr>
          <p:nvPr>
            <p:ph type="sldNum" sz="quarter" idx="10"/>
          </p:nvPr>
        </p:nvSpPr>
        <p:spPr>
          <a:xfrm>
            <a:off x="12045951" y="6409639"/>
            <a:ext cx="172084" cy="369332"/>
          </a:xfrm>
        </p:spPr>
        <p:txBody>
          <a:bodyPr/>
          <a:lstStyle>
            <a:lvl1pPr>
              <a:defRPr sz="1200"/>
            </a:lvl1pPr>
          </a:lstStyle>
          <a:p>
            <a:fld id="{E98947E1-6E9C-4553-A175-053CB8F72200}" type="slidenum">
              <a:rPr lang="en-US" smtClean="0"/>
              <a:pPr/>
              <a:t>‹#›</a:t>
            </a:fld>
            <a:endParaRPr lang="en-US" dirty="0"/>
          </a:p>
        </p:txBody>
      </p:sp>
    </p:spTree>
    <p:extLst>
      <p:ext uri="{BB962C8B-B14F-4D97-AF65-F5344CB8AC3E}">
        <p14:creationId xmlns:p14="http://schemas.microsoft.com/office/powerpoint/2010/main" val="385465903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a:t>Click to edit Master title style</a:t>
            </a:r>
          </a:p>
        </p:txBody>
      </p:sp>
      <p:sp>
        <p:nvSpPr>
          <p:cNvPr id="4" name="Slide Number Placeholder 3"/>
          <p:cNvSpPr>
            <a:spLocks noGrp="1"/>
          </p:cNvSpPr>
          <p:nvPr>
            <p:ph type="sldNum" sz="quarter" idx="10"/>
          </p:nvPr>
        </p:nvSpPr>
        <p:spPr/>
        <p:txBody>
          <a:bodyPr/>
          <a:lstStyle>
            <a:lvl1pPr>
              <a:defRPr sz="1200"/>
            </a:lvl1pPr>
          </a:lstStyle>
          <a:p>
            <a:pPr defTabSz="1219140"/>
            <a:fld id="{E98947E1-6E9C-4553-A175-053CB8F72200}" type="slidenum">
              <a:rPr lang="en-US" smtClean="0"/>
              <a:pPr defTabSz="1219140"/>
              <a:t>‹#›</a:t>
            </a:fld>
            <a:endParaRPr lang="en-US" dirty="0"/>
          </a:p>
        </p:txBody>
      </p:sp>
    </p:spTree>
    <p:extLst>
      <p:ext uri="{BB962C8B-B14F-4D97-AF65-F5344CB8AC3E}">
        <p14:creationId xmlns:p14="http://schemas.microsoft.com/office/powerpoint/2010/main" val="166723486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Simple Duo Template - BLACK">
    <p:bg>
      <p:bgPr>
        <a:solidFill>
          <a:srgbClr val="000000"/>
        </a:solidFill>
        <a:effectLst/>
      </p:bgPr>
    </p:bg>
    <p:spTree>
      <p:nvGrpSpPr>
        <p:cNvPr id="1" name=""/>
        <p:cNvGrpSpPr/>
        <p:nvPr/>
      </p:nvGrpSpPr>
      <p:grpSpPr>
        <a:xfrm>
          <a:off x="0" y="0"/>
          <a:ext cx="0" cy="0"/>
          <a:chOff x="0" y="0"/>
          <a:chExt cx="0" cy="0"/>
        </a:xfrm>
      </p:grpSpPr>
      <p:sp>
        <p:nvSpPr>
          <p:cNvPr id="11" name="Footer Placeholder 2"/>
          <p:cNvSpPr txBox="1"/>
          <p:nvPr/>
        </p:nvSpPr>
        <p:spPr>
          <a:xfrm>
            <a:off x="292100" y="6572377"/>
            <a:ext cx="2202819" cy="1108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defRPr sz="1600">
                <a:solidFill>
                  <a:srgbClr val="FFFFFF"/>
                </a:solidFill>
                <a:latin typeface="IBM Plex Sans"/>
                <a:ea typeface="IBM Plex Sans"/>
                <a:cs typeface="IBM Plex Sans"/>
                <a:sym typeface="IBM Plex Sans"/>
              </a:defRPr>
            </a:lvl1pPr>
          </a:lstStyle>
          <a:p>
            <a:pPr marL="0" marR="0" lvl="0" indent="0" algn="l" defTabSz="914377" rtl="0" eaLnBrk="1" fontAlgn="auto" latinLnBrk="0" hangingPunct="0">
              <a:lnSpc>
                <a:spcPct val="90000"/>
              </a:lnSpc>
              <a:spcBef>
                <a:spcPts val="0"/>
              </a:spcBef>
              <a:spcAft>
                <a:spcPts val="0"/>
              </a:spcAft>
              <a:buClrTx/>
              <a:buSzTx/>
              <a:buFontTx/>
              <a:buNone/>
              <a:tabLst/>
              <a:defRPr/>
            </a:pPr>
            <a:r>
              <a:rPr kumimoji="0" sz="800" b="0" i="0" u="none" strike="noStrike" kern="0" cap="none" spc="0" normalizeH="0" baseline="0" noProof="0" dirty="0">
                <a:ln>
                  <a:noFill/>
                </a:ln>
                <a:solidFill>
                  <a:srgbClr val="FFFFFF"/>
                </a:solidFill>
                <a:effectLst/>
                <a:uLnTx/>
                <a:uFillTx/>
                <a:latin typeface="IBM Plex Sans"/>
                <a:sym typeface="IBM Plex Sans"/>
              </a:rPr>
              <a:t>© 2019 IBM Corporation / IBM Confidential</a:t>
            </a:r>
          </a:p>
        </p:txBody>
      </p:sp>
      <p:sp>
        <p:nvSpPr>
          <p:cNvPr id="12" name="Slide Number"/>
          <p:cNvSpPr txBox="1">
            <a:spLocks noGrp="1"/>
          </p:cNvSpPr>
          <p:nvPr>
            <p:ph type="sldNum" sz="quarter" idx="2"/>
          </p:nvPr>
        </p:nvSpPr>
        <p:spPr>
          <a:xfrm>
            <a:off x="11763531" y="6573429"/>
            <a:ext cx="134652" cy="110800"/>
          </a:xfrm>
          <a:prstGeom prst="rect">
            <a:avLst/>
          </a:prstGeom>
        </p:spPr>
        <p:txBody>
          <a:bodyPr/>
          <a:lstStyle>
            <a:lvl1pPr defTabSz="914377">
              <a:lnSpc>
                <a:spcPct val="90000"/>
              </a:lnSpc>
            </a:lvl1pPr>
          </a:lstStyle>
          <a:p>
            <a:pPr hangingPunct="0"/>
            <a:fld id="{86CB4B4D-7CA3-9044-876B-883B54F8677D}" type="slidenum">
              <a:rPr lang="en-US" kern="0" smtClean="0"/>
              <a:pPr hangingPunct="0"/>
              <a:t>‹#›</a:t>
            </a:fld>
            <a:endParaRPr lang="en-US" kern="0" dirty="0"/>
          </a:p>
        </p:txBody>
      </p:sp>
    </p:spTree>
    <p:extLst>
      <p:ext uri="{BB962C8B-B14F-4D97-AF65-F5344CB8AC3E}">
        <p14:creationId xmlns:p14="http://schemas.microsoft.com/office/powerpoint/2010/main" val="3153788372"/>
      </p:ext>
    </p:extLst>
  </p:cSld>
  <p:clrMapOvr>
    <a:masterClrMapping/>
  </p:clrMapOvr>
  <p:transition spd="med"/>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Table (large)">
    <p:spTree>
      <p:nvGrpSpPr>
        <p:cNvPr id="1" name=""/>
        <p:cNvGrpSpPr/>
        <p:nvPr/>
      </p:nvGrpSpPr>
      <p:grpSpPr>
        <a:xfrm>
          <a:off x="0" y="0"/>
          <a:ext cx="0" cy="0"/>
          <a:chOff x="0" y="0"/>
          <a:chExt cx="0" cy="0"/>
        </a:xfrm>
      </p:grpSpPr>
      <p:sp>
        <p:nvSpPr>
          <p:cNvPr id="10" name="Table Placeholder 9">
            <a:extLst>
              <a:ext uri="{FF2B5EF4-FFF2-40B4-BE49-F238E27FC236}">
                <a16:creationId xmlns:a16="http://schemas.microsoft.com/office/drawing/2014/main" id="{0EE4C1E1-AB5B-8F42-AB6E-19D64A68905A}"/>
              </a:ext>
            </a:extLst>
          </p:cNvPr>
          <p:cNvSpPr>
            <a:spLocks noGrp="1"/>
          </p:cNvSpPr>
          <p:nvPr>
            <p:ph type="tbl" sz="quarter" idx="10"/>
          </p:nvPr>
        </p:nvSpPr>
        <p:spPr>
          <a:xfrm>
            <a:off x="587378" y="1584252"/>
            <a:ext cx="11017249" cy="4688755"/>
          </a:xfrm>
          <a:prstGeom prst="rect">
            <a:avLst/>
          </a:prstGeom>
          <a:solidFill>
            <a:schemeClr val="bg1">
              <a:lumMod val="95000"/>
            </a:schemeClr>
          </a:solidFill>
          <a:ln>
            <a:noFill/>
          </a:ln>
        </p:spPr>
        <p:txBody>
          <a:bodyPr/>
          <a:lstStyle>
            <a:lvl1pPr marL="170992" indent="-170992">
              <a:lnSpc>
                <a:spcPts val="1600"/>
              </a:lnSpc>
              <a:spcBef>
                <a:spcPts val="800"/>
              </a:spcBef>
              <a:buNone/>
              <a:defRPr sz="2100" b="0" i="0">
                <a:solidFill>
                  <a:srgbClr val="0062FF"/>
                </a:solidFill>
                <a:latin typeface="+mn-lt"/>
              </a:defRPr>
            </a:lvl1pPr>
          </a:lstStyle>
          <a:p>
            <a:endParaRPr lang="en-US" dirty="0"/>
          </a:p>
        </p:txBody>
      </p:sp>
      <p:sp>
        <p:nvSpPr>
          <p:cNvPr id="22" name="Text Placeholder 2">
            <a:extLst>
              <a:ext uri="{FF2B5EF4-FFF2-40B4-BE49-F238E27FC236}">
                <a16:creationId xmlns:a16="http://schemas.microsoft.com/office/drawing/2014/main" id="{C0F36DB2-9F35-4946-840A-A2BCBA048A0D}"/>
              </a:ext>
            </a:extLst>
          </p:cNvPr>
          <p:cNvSpPr>
            <a:spLocks noGrp="1"/>
          </p:cNvSpPr>
          <p:nvPr>
            <p:ph type="body" sz="quarter" idx="11" hasCustomPrompt="1"/>
          </p:nvPr>
        </p:nvSpPr>
        <p:spPr>
          <a:xfrm>
            <a:off x="587377" y="481677"/>
            <a:ext cx="11017249" cy="687904"/>
          </a:xfrm>
          <a:prstGeom prst="rect">
            <a:avLst/>
          </a:prstGeom>
        </p:spPr>
        <p:txBody>
          <a:bodyPr/>
          <a:lstStyle>
            <a:lvl1pPr marL="0" marR="0" indent="0" algn="l" defTabSz="410744" rtl="0" eaLnBrk="1" fontAlgn="auto" latinLnBrk="0" hangingPunct="1">
              <a:lnSpc>
                <a:spcPct val="100000"/>
              </a:lnSpc>
              <a:spcBef>
                <a:spcPts val="0"/>
              </a:spcBef>
              <a:spcAft>
                <a:spcPts val="0"/>
              </a:spcAft>
              <a:buClrTx/>
              <a:buSzPct val="145000"/>
              <a:buFontTx/>
              <a:buNone/>
              <a:tabLst/>
              <a:defRPr sz="2200" b="1" i="0">
                <a:solidFill>
                  <a:srgbClr val="0062FF"/>
                </a:solidFill>
                <a:latin typeface="+mn-lt"/>
              </a:defRPr>
            </a:lvl1pPr>
            <a:lvl2pPr marL="222240" indent="0" algn="r">
              <a:buNone/>
              <a:defRPr b="1" i="0">
                <a:solidFill>
                  <a:srgbClr val="0064FF"/>
                </a:solidFill>
                <a:latin typeface="IBM Plex Sans" panose="020B0503050000000000" pitchFamily="34" charset="77"/>
              </a:defRPr>
            </a:lvl2pPr>
            <a:lvl3pPr marL="444478" indent="0" algn="r">
              <a:buNone/>
              <a:defRPr b="1" i="0">
                <a:solidFill>
                  <a:srgbClr val="0064FF"/>
                </a:solidFill>
                <a:latin typeface="IBM Plex Sans" panose="020B0503050000000000" pitchFamily="34" charset="77"/>
              </a:defRPr>
            </a:lvl3pPr>
            <a:lvl4pPr marL="666718" indent="0" algn="r">
              <a:buNone/>
              <a:defRPr b="1" i="0">
                <a:solidFill>
                  <a:srgbClr val="0064FF"/>
                </a:solidFill>
                <a:latin typeface="IBM Plex Sans" panose="020B0503050000000000" pitchFamily="34" charset="77"/>
              </a:defRPr>
            </a:lvl4pPr>
            <a:lvl5pPr marL="888956" indent="0" algn="r">
              <a:buNone/>
              <a:defRPr b="1" i="0">
                <a:solidFill>
                  <a:srgbClr val="0064FF"/>
                </a:solidFill>
                <a:latin typeface="IBM Plex Sans" panose="020B0503050000000000" pitchFamily="34" charset="77"/>
              </a:defRPr>
            </a:lvl5pPr>
          </a:lstStyle>
          <a:p>
            <a:pPr marL="0" marR="0" lvl="0" indent="0" algn="l" defTabSz="410744" rtl="0" eaLnBrk="1" fontAlgn="auto" latinLnBrk="0" hangingPunct="1">
              <a:lnSpc>
                <a:spcPct val="100000"/>
              </a:lnSpc>
              <a:spcBef>
                <a:spcPts val="0"/>
              </a:spcBef>
              <a:spcAft>
                <a:spcPts val="0"/>
              </a:spcAft>
              <a:buClrTx/>
              <a:buSzPct val="145000"/>
              <a:buFontTx/>
              <a:buNone/>
              <a:tabLst/>
              <a:defRPr/>
            </a:pPr>
            <a:r>
              <a:rPr lang="en-US" dirty="0"/>
              <a:t>Title (Arial Bold 44pt, max characters 81)</a:t>
            </a:r>
          </a:p>
        </p:txBody>
      </p:sp>
      <p:pic>
        <p:nvPicPr>
          <p:cNvPr id="25" name="logo-black-01.png" descr="logo-black-01.png">
            <a:extLst>
              <a:ext uri="{FF2B5EF4-FFF2-40B4-BE49-F238E27FC236}">
                <a16:creationId xmlns:a16="http://schemas.microsoft.com/office/drawing/2014/main" id="{42E7D217-6E98-D845-B5C0-DF427E45AF1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11313407" y="6447030"/>
            <a:ext cx="582436" cy="227761"/>
          </a:xfrm>
          <a:prstGeom prst="rect">
            <a:avLst/>
          </a:prstGeom>
          <a:ln w="12700">
            <a:miter lim="400000"/>
          </a:ln>
        </p:spPr>
      </p:pic>
      <p:sp>
        <p:nvSpPr>
          <p:cNvPr id="6" name="TextBox 5">
            <a:extLst>
              <a:ext uri="{FF2B5EF4-FFF2-40B4-BE49-F238E27FC236}">
                <a16:creationId xmlns:a16="http://schemas.microsoft.com/office/drawing/2014/main" id="{69994393-F94B-483C-B39F-0C616D90EF9C}"/>
              </a:ext>
            </a:extLst>
          </p:cNvPr>
          <p:cNvSpPr txBox="1"/>
          <p:nvPr userDrawn="1"/>
        </p:nvSpPr>
        <p:spPr>
          <a:xfrm>
            <a:off x="557101" y="6471849"/>
            <a:ext cx="2622514" cy="195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marL="0" marR="0" indent="0" algn="l" defTabSz="410744" rtl="0" fontAlgn="auto" latinLnBrk="0" hangingPunct="0">
              <a:lnSpc>
                <a:spcPct val="100000"/>
              </a:lnSpc>
              <a:spcBef>
                <a:spcPts val="0"/>
              </a:spcBef>
              <a:spcAft>
                <a:spcPts val="0"/>
              </a:spcAft>
              <a:buClrTx/>
              <a:buSzTx/>
              <a:buFontTx/>
              <a:buNone/>
              <a:tabLst/>
            </a:pPr>
            <a:r>
              <a:rPr kumimoji="0" lang="en-GB" sz="800" b="0" i="0" u="none" strike="noStrike" cap="none" spc="0" normalizeH="0" baseline="0" dirty="0">
                <a:ln>
                  <a:noFill/>
                </a:ln>
                <a:solidFill>
                  <a:schemeClr val="bg1">
                    <a:lumMod val="50000"/>
                  </a:schemeClr>
                </a:solidFill>
                <a:effectLst/>
                <a:uFillTx/>
                <a:latin typeface="+mn-lt"/>
                <a:ea typeface="Helvetica Neue"/>
                <a:cs typeface="Helvetica Neue"/>
                <a:sym typeface="Helvetica Neue"/>
              </a:rPr>
              <a:t>Tuesday, 20 November 2018</a:t>
            </a:r>
            <a:r>
              <a:rPr kumimoji="0" lang="en-US" sz="800" b="0" i="0" u="none" strike="noStrike" cap="none" spc="0" normalizeH="0" baseline="0" dirty="0">
                <a:ln>
                  <a:noFill/>
                </a:ln>
                <a:solidFill>
                  <a:schemeClr val="bg1">
                    <a:lumMod val="50000"/>
                  </a:schemeClr>
                </a:solidFill>
                <a:effectLst/>
                <a:uFillTx/>
                <a:latin typeface="+mn-lt"/>
                <a:ea typeface="Helvetica Neue"/>
                <a:cs typeface="Helvetica Neue"/>
                <a:sym typeface="Helvetica Neue"/>
              </a:rPr>
              <a:t> / © 2018 IBM Corporation</a:t>
            </a:r>
          </a:p>
        </p:txBody>
      </p:sp>
    </p:spTree>
    <p:extLst>
      <p:ext uri="{BB962C8B-B14F-4D97-AF65-F5344CB8AC3E}">
        <p14:creationId xmlns:p14="http://schemas.microsoft.com/office/powerpoint/2010/main" val="3177810008"/>
      </p:ext>
    </p:extLst>
  </p:cSld>
  <p:clrMapOvr>
    <a:masterClrMapping/>
  </p:clrMapOvr>
  <p:transition spd="med"/>
  <p:extLst>
    <p:ext uri="{DCECCB84-F9BA-43D5-87BE-67443E8EF086}">
      <p15:sldGuideLst xmlns:p15="http://schemas.microsoft.com/office/powerpoint/2012/main">
        <p15:guide id="1" orient="horz" pos="7903">
          <p15:clr>
            <a:srgbClr val="000000"/>
          </p15:clr>
        </p15:guide>
        <p15:guide id="2" pos="8043">
          <p15:clr>
            <a:srgbClr val="FBAE40"/>
          </p15:clr>
        </p15:guide>
        <p15:guide id="3" pos="14620">
          <p15:clr>
            <a:srgbClr val="000000"/>
          </p15:clr>
        </p15:guide>
        <p15:guide id="4" orient="horz" pos="714">
          <p15:clr>
            <a:srgbClr val="000000"/>
          </p15:clr>
        </p15:guide>
        <p15:guide id="5" pos="8769">
          <p15:clr>
            <a:srgbClr val="FBAE40"/>
          </p15:clr>
        </p15:guide>
        <p15:guide id="6" pos="9517">
          <p15:clr>
            <a:srgbClr val="FBAE40"/>
          </p15:clr>
        </p15:guide>
        <p15:guide id="7" pos="10243">
          <p15:clr>
            <a:srgbClr val="FBAE40"/>
          </p15:clr>
        </p15:guide>
        <p15:guide id="8" pos="10969">
          <p15:clr>
            <a:srgbClr val="FBAE40"/>
          </p15:clr>
        </p15:guide>
        <p15:guide id="9" pos="11694">
          <p15:clr>
            <a:srgbClr val="FBAE40"/>
          </p15:clr>
        </p15:guide>
        <p15:guide id="10" pos="12443">
          <p15:clr>
            <a:srgbClr val="FBAE40"/>
          </p15:clr>
        </p15:guide>
        <p15:guide id="11" pos="13168">
          <p15:clr>
            <a:srgbClr val="FBAE40"/>
          </p15:clr>
        </p15:guide>
        <p15:guide id="12" pos="13894">
          <p15:clr>
            <a:srgbClr val="FBAE40"/>
          </p15:clr>
        </p15:guide>
        <p15:guide id="13" pos="740">
          <p15:clr>
            <a:srgbClr val="000000"/>
          </p15:clr>
        </p15:guide>
        <p15:guide id="14" pos="5117">
          <p15:clr>
            <a:srgbClr val="FBAE40"/>
          </p15:clr>
        </p15:guide>
        <p15:guide id="15" pos="5866">
          <p15:clr>
            <a:srgbClr val="FBAE40"/>
          </p15:clr>
        </p15:guide>
        <p15:guide id="16" pos="6591">
          <p15:clr>
            <a:srgbClr val="FBAE40"/>
          </p15:clr>
        </p15:guide>
        <p15:guide id="17" pos="7317">
          <p15:clr>
            <a:srgbClr val="FBAE40"/>
          </p15:clr>
        </p15:guide>
        <p15:guide id="18" pos="2192">
          <p15:clr>
            <a:srgbClr val="FBAE40"/>
          </p15:clr>
        </p15:guide>
        <p15:guide id="19" pos="2917">
          <p15:clr>
            <a:srgbClr val="FBAE40"/>
          </p15:clr>
        </p15:guide>
        <p15:guide id="20" pos="3666">
          <p15:clr>
            <a:srgbClr val="FBAE40"/>
          </p15:clr>
        </p15:guide>
        <p15:guide id="21" pos="4391">
          <p15:clr>
            <a:srgbClr val="FBAE40"/>
          </p15:clr>
        </p15:guide>
        <p15:guide id="22" pos="1466">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Content - Title 1 Line">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389134" y="6471663"/>
            <a:ext cx="580665" cy="249812"/>
          </a:xfrm>
          <a:prstGeom prst="rect">
            <a:avLst/>
          </a:prstGeom>
        </p:spPr>
        <p:txBody>
          <a:bodyPr vert="horz" lIns="68562" tIns="34289" rIns="68562" bIns="34289" rtlCol="0" anchor="ctr"/>
          <a:lstStyle>
            <a:lvl1pPr algn="l">
              <a:defRPr sz="9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5" y="6471663"/>
            <a:ext cx="2743200" cy="249812"/>
          </a:xfrm>
          <a:prstGeom prst="rect">
            <a:avLst/>
          </a:prstGeom>
        </p:spPr>
        <p:txBody>
          <a:bodyPr vert="horz" lIns="68562" tIns="34289" rIns="68562" bIns="34289" rtlCol="0" anchor="ctr"/>
          <a:lstStyle>
            <a:lvl1pPr algn="l">
              <a:defRPr sz="900" baseline="0">
                <a:solidFill>
                  <a:srgbClr val="655A5B"/>
                </a:solidFill>
              </a:defRPr>
            </a:lvl1pPr>
          </a:lstStyle>
          <a:p>
            <a:fld id="{8CD418B6-879B-43EE-9024-3897C3F4A73E}" type="datetime1">
              <a:rPr lang="en-US" smtClean="0"/>
              <a:pPr/>
              <a:t>7/31/2020</a:t>
            </a:fld>
            <a:endParaRPr lang="en-US" dirty="0"/>
          </a:p>
        </p:txBody>
      </p:sp>
      <p:sp>
        <p:nvSpPr>
          <p:cNvPr id="10" name="Text Placeholder 15"/>
          <p:cNvSpPr>
            <a:spLocks noGrp="1"/>
          </p:cNvSpPr>
          <p:nvPr>
            <p:ph type="body" sz="quarter" idx="11" hasCustomPrompt="1"/>
          </p:nvPr>
        </p:nvSpPr>
        <p:spPr>
          <a:xfrm>
            <a:off x="270035" y="387905"/>
            <a:ext cx="5027020" cy="618691"/>
          </a:xfrm>
        </p:spPr>
        <p:txBody>
          <a:bodyPr>
            <a:noAutofit/>
          </a:bodyPr>
          <a:lstStyle>
            <a:lvl1pPr marL="0" indent="0" fontAlgn="t">
              <a:buFontTx/>
              <a:buNone/>
              <a:defRPr sz="2000" baseline="0">
                <a:solidFill>
                  <a:srgbClr val="5498E4"/>
                </a:solidFill>
                <a:latin typeface="Arial" charset="0"/>
              </a:defRPr>
            </a:lvl1pPr>
          </a:lstStyle>
          <a:p>
            <a:r>
              <a:rPr lang="en-US" dirty="0"/>
              <a:t>One line headline goes here</a:t>
            </a:r>
          </a:p>
        </p:txBody>
      </p:sp>
      <p:sp>
        <p:nvSpPr>
          <p:cNvPr id="6" name="Text Placeholder 5"/>
          <p:cNvSpPr>
            <a:spLocks noGrp="1"/>
          </p:cNvSpPr>
          <p:nvPr>
            <p:ph type="body" sz="quarter" idx="13" hasCustomPrompt="1"/>
          </p:nvPr>
        </p:nvSpPr>
        <p:spPr>
          <a:xfrm>
            <a:off x="266711" y="1121963"/>
            <a:ext cx="10909300" cy="4306359"/>
          </a:xfrm>
        </p:spPr>
        <p:txBody>
          <a:bodyPr numCol="2" spcCol="617039"/>
          <a:lstStyle>
            <a:lvl1pPr marL="0" marR="0" indent="0" algn="l" defTabSz="685495" rtl="0" eaLnBrk="1" fontAlgn="auto" latinLnBrk="0" hangingPunct="1">
              <a:lnSpc>
                <a:spcPct val="90000"/>
              </a:lnSpc>
              <a:spcBef>
                <a:spcPts val="0"/>
              </a:spcBef>
              <a:spcAft>
                <a:spcPts val="900"/>
              </a:spcAft>
              <a:buClrTx/>
              <a:buSzTx/>
              <a:buFont typeface="Arial"/>
              <a:buNone/>
              <a:tabLst/>
              <a:defRPr lang="en-US" sz="1400" kern="1200" baseline="0">
                <a:effectLst/>
                <a:latin typeface="+mn-lt"/>
              </a:defRPr>
            </a:lvl1pPr>
            <a:lvl2pPr marL="342742" indent="0">
              <a:buNone/>
              <a:defRPr/>
            </a:lvl2pPr>
            <a:lvl3pPr marL="685495" indent="0">
              <a:buNone/>
              <a:defRPr/>
            </a:lvl3pPr>
            <a:lvl4pPr marL="1028241" indent="0">
              <a:buNone/>
              <a:defRPr/>
            </a:lvl4pPr>
            <a:lvl5pPr marL="1370988" indent="0">
              <a:buNone/>
              <a:defRPr/>
            </a:lvl5pPr>
          </a:lstStyle>
          <a:p>
            <a:r>
              <a:rPr lang="en-US" sz="1400" dirty="0">
                <a:effectLst/>
                <a:latin typeface="+mn-lt"/>
                <a:ea typeface="ＭＳ 明朝"/>
                <a:cs typeface="Times New Roman"/>
              </a:rPr>
              <a:t>Copy goes here for two column </a:t>
            </a:r>
            <a:r>
              <a:rPr lang="en-US" sz="1400" dirty="0" err="1">
                <a:effectLst/>
                <a:latin typeface="+mn-lt"/>
                <a:ea typeface="ＭＳ 明朝"/>
                <a:cs typeface="Times New Roman"/>
              </a:rPr>
              <a:t>lorem</a:t>
            </a:r>
            <a:r>
              <a:rPr lang="en-US" sz="1400" dirty="0">
                <a:effectLst/>
                <a:latin typeface="+mn-lt"/>
                <a:ea typeface="ＭＳ 明朝"/>
                <a:cs typeface="Times New Roman"/>
              </a:rPr>
              <a:t> </a:t>
            </a:r>
            <a:r>
              <a:rPr lang="en-US" sz="1400" dirty="0" err="1">
                <a:effectLst/>
                <a:latin typeface="+mn-lt"/>
                <a:ea typeface="ＭＳ 明朝"/>
                <a:cs typeface="Times New Roman"/>
              </a:rPr>
              <a:t>ipsum</a:t>
            </a:r>
            <a:r>
              <a:rPr lang="en-US" sz="1400" dirty="0">
                <a:effectLst/>
                <a:latin typeface="+mn-lt"/>
                <a:ea typeface="ＭＳ 明朝"/>
                <a:cs typeface="Times New Roman"/>
              </a:rPr>
              <a:t> </a:t>
            </a:r>
            <a:r>
              <a:rPr lang="en-US" sz="1400" dirty="0" err="1">
                <a:effectLst/>
                <a:latin typeface="+mn-lt"/>
                <a:ea typeface="ＭＳ 明朝"/>
                <a:cs typeface="Times New Roman"/>
              </a:rPr>
              <a:t>dolar</a:t>
            </a:r>
            <a:r>
              <a:rPr lang="en-US" sz="1400" dirty="0">
                <a:effectLst/>
                <a:latin typeface="+mn-lt"/>
                <a:ea typeface="ＭＳ 明朝"/>
                <a:cs typeface="Times New Roman"/>
              </a:rPr>
              <a:t> sit </a:t>
            </a:r>
            <a:r>
              <a:rPr lang="en-US" sz="1400" dirty="0" err="1">
                <a:effectLst/>
                <a:latin typeface="+mn-lt"/>
                <a:ea typeface="ＭＳ 明朝"/>
                <a:cs typeface="Times New Roman"/>
              </a:rPr>
              <a:t>amet</a:t>
            </a:r>
            <a:r>
              <a:rPr lang="en-US" sz="1400" dirty="0">
                <a:effectLst/>
                <a:latin typeface="+mn-lt"/>
                <a:ea typeface="ＭＳ 明朝"/>
                <a:cs typeface="Times New Roman"/>
              </a:rPr>
              <a:t>, </a:t>
            </a:r>
            <a:r>
              <a:rPr lang="en-US" sz="1400" dirty="0" err="1">
                <a:effectLst/>
                <a:latin typeface="+mn-lt"/>
                <a:ea typeface="ＭＳ 明朝"/>
                <a:cs typeface="Times New Roman"/>
              </a:rPr>
              <a:t>consectetur</a:t>
            </a:r>
            <a:r>
              <a:rPr lang="en-US" sz="1400" dirty="0">
                <a:effectLst/>
                <a:latin typeface="+mn-lt"/>
                <a:ea typeface="ＭＳ 明朝"/>
                <a:cs typeface="Times New Roman"/>
              </a:rPr>
              <a:t> </a:t>
            </a:r>
            <a:r>
              <a:rPr lang="en-US" sz="1400" dirty="0" err="1">
                <a:effectLst/>
                <a:latin typeface="+mn-lt"/>
                <a:ea typeface="ＭＳ 明朝"/>
                <a:cs typeface="Times New Roman"/>
              </a:rPr>
              <a:t>adipiscing</a:t>
            </a:r>
            <a:r>
              <a:rPr lang="en-US" sz="1400" dirty="0">
                <a:effectLst/>
                <a:latin typeface="+mn-lt"/>
                <a:ea typeface="ＭＳ 明朝"/>
                <a:cs typeface="Times New Roman"/>
              </a:rPr>
              <a:t> </a:t>
            </a:r>
            <a:r>
              <a:rPr lang="en-US" sz="1400" dirty="0" err="1">
                <a:effectLst/>
                <a:latin typeface="+mn-lt"/>
                <a:ea typeface="ＭＳ 明朝"/>
                <a:cs typeface="Times New Roman"/>
              </a:rPr>
              <a:t>elit</a:t>
            </a:r>
            <a:r>
              <a:rPr lang="en-US" sz="1400" dirty="0">
                <a:effectLst/>
                <a:latin typeface="+mn-lt"/>
                <a:ea typeface="ＭＳ 明朝"/>
                <a:cs typeface="Times New Roman"/>
              </a:rPr>
              <a:t>. </a:t>
            </a:r>
            <a:r>
              <a:rPr lang="en-US" sz="1400" dirty="0" err="1">
                <a:effectLst/>
                <a:latin typeface="+mn-lt"/>
                <a:ea typeface="ＭＳ 明朝"/>
                <a:cs typeface="Times New Roman"/>
              </a:rPr>
              <a:t>Donec</a:t>
            </a:r>
            <a:r>
              <a:rPr lang="en-US" sz="1400" dirty="0">
                <a:effectLst/>
                <a:latin typeface="+mn-lt"/>
                <a:ea typeface="ＭＳ 明朝"/>
                <a:cs typeface="Times New Roman"/>
              </a:rPr>
              <a:t> </a:t>
            </a:r>
            <a:r>
              <a:rPr lang="en-US" sz="1400" dirty="0" err="1">
                <a:effectLst/>
                <a:latin typeface="+mn-lt"/>
                <a:ea typeface="ＭＳ 明朝"/>
                <a:cs typeface="Times New Roman"/>
              </a:rPr>
              <a:t>vehicula</a:t>
            </a:r>
            <a:r>
              <a:rPr lang="en-US" sz="1400" dirty="0">
                <a:effectLst/>
                <a:latin typeface="+mn-lt"/>
                <a:ea typeface="ＭＳ 明朝"/>
                <a:cs typeface="Times New Roman"/>
              </a:rPr>
              <a:t> </a:t>
            </a:r>
            <a:r>
              <a:rPr lang="en-US" sz="1400" dirty="0" err="1">
                <a:effectLst/>
                <a:latin typeface="+mn-lt"/>
                <a:ea typeface="ＭＳ 明朝"/>
                <a:cs typeface="Times New Roman"/>
              </a:rPr>
              <a:t>lorem</a:t>
            </a:r>
            <a:r>
              <a:rPr lang="en-US" sz="1400" dirty="0">
                <a:effectLst/>
                <a:latin typeface="+mn-lt"/>
                <a:ea typeface="ＭＳ 明朝"/>
                <a:cs typeface="Times New Roman"/>
              </a:rPr>
              <a:t> </a:t>
            </a:r>
            <a:r>
              <a:rPr lang="en-US" sz="1400" dirty="0" err="1">
                <a:effectLst/>
                <a:latin typeface="+mn-lt"/>
                <a:ea typeface="ＭＳ 明朝"/>
                <a:cs typeface="Times New Roman"/>
              </a:rPr>
              <a:t>enim</a:t>
            </a:r>
            <a:r>
              <a:rPr lang="en-US" sz="1400" dirty="0">
                <a:effectLst/>
                <a:latin typeface="+mn-lt"/>
                <a:ea typeface="ＭＳ 明朝"/>
                <a:cs typeface="Times New Roman"/>
              </a:rPr>
              <a:t>, </a:t>
            </a:r>
            <a:r>
              <a:rPr lang="en-US" sz="1400" dirty="0" err="1">
                <a:effectLst/>
                <a:latin typeface="+mn-lt"/>
                <a:ea typeface="ＭＳ 明朝"/>
                <a:cs typeface="Times New Roman"/>
              </a:rPr>
              <a:t>quis</a:t>
            </a:r>
            <a:r>
              <a:rPr lang="en-US" sz="1400" dirty="0">
                <a:effectLst/>
                <a:latin typeface="+mn-lt"/>
                <a:ea typeface="ＭＳ 明朝"/>
                <a:cs typeface="Times New Roman"/>
              </a:rPr>
              <a:t> </a:t>
            </a:r>
            <a:r>
              <a:rPr lang="en-US" sz="1400" dirty="0" err="1">
                <a:effectLst/>
                <a:latin typeface="+mn-lt"/>
                <a:ea typeface="ＭＳ 明朝"/>
                <a:cs typeface="Times New Roman"/>
              </a:rPr>
              <a:t>convallis</a:t>
            </a:r>
            <a:r>
              <a:rPr lang="en-US" sz="1400" dirty="0">
                <a:effectLst/>
                <a:latin typeface="+mn-lt"/>
                <a:ea typeface="ＭＳ 明朝"/>
                <a:cs typeface="Times New Roman"/>
              </a:rPr>
              <a:t> lacus </a:t>
            </a:r>
            <a:r>
              <a:rPr lang="en-US" sz="1400" dirty="0" err="1">
                <a:effectLst/>
                <a:latin typeface="+mn-lt"/>
                <a:ea typeface="ＭＳ 明朝"/>
                <a:cs typeface="Times New Roman"/>
              </a:rPr>
              <a:t>sodales</a:t>
            </a:r>
            <a:r>
              <a:rPr lang="en-US" sz="1400" dirty="0">
                <a:effectLst/>
                <a:latin typeface="+mn-lt"/>
                <a:ea typeface="ＭＳ 明朝"/>
                <a:cs typeface="Times New Roman"/>
              </a:rPr>
              <a:t> in.</a:t>
            </a:r>
            <a:endParaRPr lang="en-US" sz="900" dirty="0">
              <a:effectLst/>
              <a:latin typeface="Cambria"/>
              <a:ea typeface="ＭＳ 明朝"/>
              <a:cs typeface="Times New Roman"/>
            </a:endParaRPr>
          </a:p>
          <a:p>
            <a:r>
              <a:rPr lang="en-US" sz="1400" dirty="0">
                <a:effectLst/>
                <a:latin typeface="+mn-lt"/>
                <a:ea typeface="ＭＳ 明朝"/>
                <a:cs typeface="Times New Roman"/>
              </a:rPr>
              <a:t>In </a:t>
            </a:r>
            <a:r>
              <a:rPr lang="en-US" sz="1400" dirty="0" err="1">
                <a:effectLst/>
                <a:latin typeface="+mn-lt"/>
                <a:ea typeface="ＭＳ 明朝"/>
                <a:cs typeface="Times New Roman"/>
              </a:rPr>
              <a:t>ut</a:t>
            </a:r>
            <a:r>
              <a:rPr lang="en-US" sz="1400" dirty="0">
                <a:effectLst/>
                <a:latin typeface="+mn-lt"/>
                <a:ea typeface="ＭＳ 明朝"/>
                <a:cs typeface="Times New Roman"/>
              </a:rPr>
              <a:t> </a:t>
            </a:r>
            <a:r>
              <a:rPr lang="en-US" sz="1400" dirty="0" err="1">
                <a:effectLst/>
                <a:latin typeface="+mn-lt"/>
                <a:ea typeface="ＭＳ 明朝"/>
                <a:cs typeface="Times New Roman"/>
              </a:rPr>
              <a:t>lobortis</a:t>
            </a:r>
            <a:r>
              <a:rPr lang="en-US" sz="1400" dirty="0">
                <a:effectLst/>
                <a:latin typeface="+mn-lt"/>
                <a:ea typeface="ＭＳ 明朝"/>
                <a:cs typeface="Times New Roman"/>
              </a:rPr>
              <a:t> </a:t>
            </a:r>
            <a:r>
              <a:rPr lang="en-US" sz="1400" dirty="0" err="1">
                <a:effectLst/>
                <a:latin typeface="+mn-lt"/>
                <a:ea typeface="ＭＳ 明朝"/>
                <a:cs typeface="Times New Roman"/>
              </a:rPr>
              <a:t>neque</a:t>
            </a:r>
            <a:r>
              <a:rPr lang="en-US" sz="1400" dirty="0">
                <a:effectLst/>
                <a:latin typeface="+mn-lt"/>
                <a:ea typeface="ＭＳ 明朝"/>
                <a:cs typeface="Times New Roman"/>
              </a:rPr>
              <a:t>, </a:t>
            </a:r>
            <a:r>
              <a:rPr lang="en-US" sz="1400" dirty="0" err="1">
                <a:effectLst/>
                <a:latin typeface="+mn-lt"/>
                <a:ea typeface="ＭＳ 明朝"/>
                <a:cs typeface="Times New Roman"/>
              </a:rPr>
              <a:t>quis</a:t>
            </a:r>
            <a:r>
              <a:rPr lang="en-US" sz="1400" dirty="0">
                <a:effectLst/>
                <a:latin typeface="+mn-lt"/>
                <a:ea typeface="ＭＳ 明朝"/>
                <a:cs typeface="Times New Roman"/>
              </a:rPr>
              <a:t> </a:t>
            </a:r>
            <a:r>
              <a:rPr lang="en-US" sz="1400" dirty="0" err="1">
                <a:effectLst/>
                <a:latin typeface="+mn-lt"/>
                <a:ea typeface="ＭＳ 明朝"/>
                <a:cs typeface="Times New Roman"/>
              </a:rPr>
              <a:t>lobortis</a:t>
            </a:r>
            <a:r>
              <a:rPr lang="en-US" sz="1400" dirty="0">
                <a:effectLst/>
                <a:latin typeface="+mn-lt"/>
                <a:ea typeface="ＭＳ 明朝"/>
                <a:cs typeface="Times New Roman"/>
              </a:rPr>
              <a:t> </a:t>
            </a:r>
            <a:r>
              <a:rPr lang="en-US" sz="1400" dirty="0" err="1">
                <a:effectLst/>
                <a:latin typeface="+mn-lt"/>
                <a:ea typeface="ＭＳ 明朝"/>
                <a:cs typeface="Times New Roman"/>
              </a:rPr>
              <a:t>velit</a:t>
            </a:r>
            <a:r>
              <a:rPr lang="en-US" sz="1400" dirty="0">
                <a:effectLst/>
                <a:latin typeface="+mn-lt"/>
                <a:ea typeface="ＭＳ 明朝"/>
                <a:cs typeface="Times New Roman"/>
              </a:rPr>
              <a:t>. </a:t>
            </a:r>
            <a:r>
              <a:rPr lang="en-US" sz="1400" dirty="0" err="1">
                <a:effectLst/>
                <a:latin typeface="+mn-lt"/>
                <a:ea typeface="ＭＳ 明朝"/>
                <a:cs typeface="Times New Roman"/>
              </a:rPr>
              <a:t>Praesent</a:t>
            </a:r>
            <a:r>
              <a:rPr lang="en-US" sz="1400" dirty="0">
                <a:effectLst/>
                <a:latin typeface="+mn-lt"/>
                <a:ea typeface="ＭＳ 明朝"/>
                <a:cs typeface="Times New Roman"/>
              </a:rPr>
              <a:t> non </a:t>
            </a:r>
            <a:r>
              <a:rPr lang="en-US" sz="1400" dirty="0" err="1">
                <a:effectLst/>
                <a:latin typeface="+mn-lt"/>
                <a:ea typeface="ＭＳ 明朝"/>
                <a:cs typeface="Times New Roman"/>
              </a:rPr>
              <a:t>feugiat</a:t>
            </a:r>
            <a:r>
              <a:rPr lang="en-US" sz="1400" dirty="0">
                <a:effectLst/>
                <a:latin typeface="+mn-lt"/>
                <a:ea typeface="ＭＳ 明朝"/>
                <a:cs typeface="Times New Roman"/>
              </a:rPr>
              <a:t> </a:t>
            </a:r>
            <a:r>
              <a:rPr lang="en-US" sz="1400" dirty="0" err="1">
                <a:effectLst/>
                <a:latin typeface="+mn-lt"/>
                <a:ea typeface="ＭＳ 明朝"/>
                <a:cs typeface="Times New Roman"/>
              </a:rPr>
              <a:t>sapien</a:t>
            </a:r>
            <a:r>
              <a:rPr lang="en-US" sz="1400" dirty="0">
                <a:effectLst/>
                <a:latin typeface="+mn-lt"/>
                <a:ea typeface="ＭＳ 明朝"/>
                <a:cs typeface="Times New Roman"/>
              </a:rPr>
              <a:t>, </a:t>
            </a:r>
            <a:r>
              <a:rPr lang="en-US" sz="1400" dirty="0" err="1">
                <a:effectLst/>
                <a:latin typeface="+mn-lt"/>
                <a:ea typeface="ＭＳ 明朝"/>
                <a:cs typeface="Times New Roman"/>
              </a:rPr>
              <a:t>sed</a:t>
            </a:r>
            <a:r>
              <a:rPr lang="en-US" sz="1400" dirty="0">
                <a:effectLst/>
                <a:latin typeface="+mn-lt"/>
                <a:ea typeface="ＭＳ 明朝"/>
                <a:cs typeface="Times New Roman"/>
              </a:rPr>
              <a:t> </a:t>
            </a:r>
            <a:r>
              <a:rPr lang="en-US" sz="1400" dirty="0" err="1">
                <a:effectLst/>
                <a:latin typeface="+mn-lt"/>
                <a:ea typeface="ＭＳ 明朝"/>
                <a:cs typeface="Times New Roman"/>
              </a:rPr>
              <a:t>rhoncus</a:t>
            </a:r>
            <a:r>
              <a:rPr lang="en-US" sz="1400" dirty="0">
                <a:effectLst/>
                <a:latin typeface="+mn-lt"/>
                <a:ea typeface="ＭＳ 明朝"/>
                <a:cs typeface="Times New Roman"/>
              </a:rPr>
              <a:t>.</a:t>
            </a:r>
            <a:endParaRPr lang="en-US" sz="900" dirty="0">
              <a:effectLst/>
              <a:latin typeface="Cambria"/>
              <a:ea typeface="ＭＳ 明朝"/>
              <a:cs typeface="Times New Roman"/>
            </a:endParaRPr>
          </a:p>
          <a:p>
            <a:r>
              <a:rPr lang="en-US" sz="1400" dirty="0" err="1">
                <a:effectLst/>
                <a:latin typeface="+mn-lt"/>
                <a:ea typeface="ＭＳ 明朝"/>
                <a:cs typeface="Times New Roman"/>
              </a:rPr>
              <a:t>Ut</a:t>
            </a:r>
            <a:r>
              <a:rPr lang="en-US" sz="1400" dirty="0">
                <a:effectLst/>
                <a:latin typeface="+mn-lt"/>
                <a:ea typeface="ＭＳ 明朝"/>
                <a:cs typeface="Times New Roman"/>
              </a:rPr>
              <a:t> </a:t>
            </a:r>
            <a:r>
              <a:rPr lang="en-US" sz="1400" dirty="0" err="1">
                <a:effectLst/>
                <a:latin typeface="+mn-lt"/>
                <a:ea typeface="ＭＳ 明朝"/>
                <a:cs typeface="Times New Roman"/>
              </a:rPr>
              <a:t>wisi</a:t>
            </a:r>
            <a:r>
              <a:rPr lang="en-US" sz="1400" dirty="0">
                <a:effectLst/>
                <a:latin typeface="+mn-lt"/>
                <a:ea typeface="ＭＳ 明朝"/>
                <a:cs typeface="Times New Roman"/>
              </a:rPr>
              <a:t> </a:t>
            </a:r>
            <a:r>
              <a:rPr lang="en-US" sz="1400" dirty="0" err="1">
                <a:effectLst/>
                <a:latin typeface="+mn-lt"/>
                <a:ea typeface="ＭＳ 明朝"/>
                <a:cs typeface="Times New Roman"/>
              </a:rPr>
              <a:t>enim</a:t>
            </a:r>
            <a:r>
              <a:rPr lang="en-US" sz="1400" dirty="0">
                <a:effectLst/>
                <a:latin typeface="+mn-lt"/>
                <a:ea typeface="ＭＳ 明朝"/>
                <a:cs typeface="Times New Roman"/>
              </a:rPr>
              <a:t> ad minim </a:t>
            </a:r>
            <a:r>
              <a:rPr lang="en-US" sz="1400" dirty="0" err="1">
                <a:effectLst/>
                <a:latin typeface="+mn-lt"/>
                <a:ea typeface="ＭＳ 明朝"/>
                <a:cs typeface="Times New Roman"/>
              </a:rPr>
              <a:t>veniam</a:t>
            </a:r>
            <a:r>
              <a:rPr lang="en-US" sz="1400" dirty="0">
                <a:effectLst/>
                <a:latin typeface="+mn-lt"/>
                <a:ea typeface="ＭＳ 明朝"/>
                <a:cs typeface="Times New Roman"/>
              </a:rPr>
              <a:t>, </a:t>
            </a:r>
            <a:r>
              <a:rPr lang="en-US" sz="1400" dirty="0" err="1">
                <a:effectLst/>
                <a:latin typeface="+mn-lt"/>
                <a:ea typeface="ＭＳ 明朝"/>
                <a:cs typeface="Times New Roman"/>
              </a:rPr>
              <a:t>quis</a:t>
            </a:r>
            <a:r>
              <a:rPr lang="en-US" sz="1400" dirty="0">
                <a:effectLst/>
                <a:latin typeface="+mn-lt"/>
                <a:ea typeface="ＭＳ 明朝"/>
                <a:cs typeface="Times New Roman"/>
              </a:rPr>
              <a:t> </a:t>
            </a:r>
            <a:r>
              <a:rPr lang="en-US" sz="1400" dirty="0" err="1">
                <a:effectLst/>
                <a:latin typeface="+mn-lt"/>
                <a:ea typeface="ＭＳ 明朝"/>
                <a:cs typeface="Times New Roman"/>
              </a:rPr>
              <a:t>nostrud</a:t>
            </a:r>
            <a:r>
              <a:rPr lang="en-US" sz="1400" dirty="0">
                <a:effectLst/>
                <a:latin typeface="+mn-lt"/>
                <a:ea typeface="ＭＳ 明朝"/>
                <a:cs typeface="Times New Roman"/>
              </a:rPr>
              <a:t> </a:t>
            </a:r>
            <a:r>
              <a:rPr lang="en-US" sz="1400" dirty="0" err="1">
                <a:effectLst/>
                <a:latin typeface="+mn-lt"/>
                <a:ea typeface="ＭＳ 明朝"/>
                <a:cs typeface="Times New Roman"/>
              </a:rPr>
              <a:t>exerci</a:t>
            </a:r>
            <a:r>
              <a:rPr lang="en-US" sz="1400" dirty="0">
                <a:effectLst/>
                <a:latin typeface="+mn-lt"/>
                <a:ea typeface="ＭＳ 明朝"/>
                <a:cs typeface="Times New Roman"/>
              </a:rPr>
              <a:t> </a:t>
            </a:r>
            <a:r>
              <a:rPr lang="en-US" sz="1400" dirty="0" err="1">
                <a:effectLst/>
                <a:latin typeface="+mn-lt"/>
                <a:ea typeface="ＭＳ 明朝"/>
                <a:cs typeface="Times New Roman"/>
              </a:rPr>
              <a:t>tation</a:t>
            </a:r>
            <a:r>
              <a:rPr lang="en-US" sz="1400" dirty="0">
                <a:effectLst/>
                <a:latin typeface="+mn-lt"/>
                <a:ea typeface="ＭＳ 明朝"/>
                <a:cs typeface="Times New Roman"/>
              </a:rPr>
              <a:t> </a:t>
            </a:r>
            <a:r>
              <a:rPr lang="en-US" sz="1400" dirty="0" err="1">
                <a:effectLst/>
                <a:latin typeface="+mn-lt"/>
                <a:ea typeface="ＭＳ 明朝"/>
                <a:cs typeface="Times New Roman"/>
              </a:rPr>
              <a:t>ullamcorper</a:t>
            </a:r>
            <a:r>
              <a:rPr lang="en-US" sz="1400" dirty="0">
                <a:effectLst/>
                <a:latin typeface="+mn-lt"/>
                <a:ea typeface="ＭＳ 明朝"/>
                <a:cs typeface="Times New Roman"/>
              </a:rPr>
              <a:t> </a:t>
            </a:r>
            <a:r>
              <a:rPr lang="en-US" sz="1400" dirty="0" err="1">
                <a:effectLst/>
                <a:latin typeface="+mn-lt"/>
                <a:ea typeface="ＭＳ 明朝"/>
                <a:cs typeface="Times New Roman"/>
              </a:rPr>
              <a:t>suscipit</a:t>
            </a:r>
            <a:r>
              <a:rPr lang="en-US" sz="1400" dirty="0">
                <a:effectLst/>
                <a:latin typeface="+mn-lt"/>
                <a:ea typeface="ＭＳ 明朝"/>
                <a:cs typeface="Times New Roman"/>
              </a:rPr>
              <a:t> </a:t>
            </a:r>
            <a:r>
              <a:rPr lang="en-US" sz="1400" dirty="0" err="1">
                <a:effectLst/>
                <a:latin typeface="+mn-lt"/>
                <a:ea typeface="ＭＳ 明朝"/>
                <a:cs typeface="Times New Roman"/>
              </a:rPr>
              <a:t>lobortis</a:t>
            </a:r>
            <a:r>
              <a:rPr lang="en-US" sz="1400" dirty="0">
                <a:effectLst/>
                <a:latin typeface="+mn-lt"/>
                <a:ea typeface="ＭＳ 明朝"/>
                <a:cs typeface="Times New Roman"/>
              </a:rPr>
              <a:t> </a:t>
            </a:r>
            <a:r>
              <a:rPr lang="en-US" sz="1400" dirty="0" err="1">
                <a:effectLst/>
                <a:latin typeface="+mn-lt"/>
                <a:ea typeface="ＭＳ 明朝"/>
                <a:cs typeface="Times New Roman"/>
              </a:rPr>
              <a:t>nisl</a:t>
            </a:r>
            <a:r>
              <a:rPr lang="en-US" sz="1400" dirty="0">
                <a:effectLst/>
                <a:latin typeface="+mn-lt"/>
                <a:ea typeface="ＭＳ 明朝"/>
                <a:cs typeface="Times New Roman"/>
              </a:rPr>
              <a:t> </a:t>
            </a:r>
            <a:r>
              <a:rPr lang="en-US" sz="1400" dirty="0" err="1">
                <a:effectLst/>
                <a:latin typeface="+mn-lt"/>
                <a:ea typeface="ＭＳ 明朝"/>
                <a:cs typeface="Times New Roman"/>
              </a:rPr>
              <a:t>ut</a:t>
            </a:r>
            <a:r>
              <a:rPr lang="en-US" sz="1400" dirty="0">
                <a:effectLst/>
                <a:latin typeface="+mn-lt"/>
                <a:ea typeface="ＭＳ 明朝"/>
                <a:cs typeface="Times New Roman"/>
              </a:rPr>
              <a:t> </a:t>
            </a:r>
            <a:r>
              <a:rPr lang="en-US" sz="1400" dirty="0" err="1">
                <a:effectLst/>
                <a:latin typeface="+mn-lt"/>
                <a:ea typeface="ＭＳ 明朝"/>
                <a:cs typeface="Times New Roman"/>
              </a:rPr>
              <a:t>aliquip</a:t>
            </a:r>
            <a:r>
              <a:rPr lang="en-US" sz="1400" dirty="0">
                <a:effectLst/>
                <a:latin typeface="+mn-lt"/>
                <a:ea typeface="ＭＳ 明朝"/>
                <a:cs typeface="Times New Roman"/>
              </a:rPr>
              <a:t> ex </a:t>
            </a:r>
            <a:r>
              <a:rPr lang="en-US" sz="1400" dirty="0" err="1">
                <a:effectLst/>
                <a:latin typeface="+mn-lt"/>
                <a:ea typeface="ＭＳ 明朝"/>
                <a:cs typeface="Times New Roman"/>
              </a:rPr>
              <a:t>ea</a:t>
            </a:r>
            <a:r>
              <a:rPr lang="en-US" sz="1400" dirty="0">
                <a:effectLst/>
                <a:latin typeface="+mn-lt"/>
                <a:ea typeface="ＭＳ 明朝"/>
                <a:cs typeface="Times New Roman"/>
              </a:rPr>
              <a:t> </a:t>
            </a:r>
            <a:r>
              <a:rPr lang="en-US" sz="1400" dirty="0" err="1">
                <a:effectLst/>
                <a:latin typeface="+mn-lt"/>
                <a:ea typeface="ＭＳ 明朝"/>
                <a:cs typeface="Times New Roman"/>
              </a:rPr>
              <a:t>commodo</a:t>
            </a:r>
            <a:r>
              <a:rPr lang="en-US" sz="1400" dirty="0">
                <a:effectLst/>
                <a:latin typeface="+mn-lt"/>
                <a:ea typeface="ＭＳ 明朝"/>
                <a:cs typeface="Times New Roman"/>
              </a:rPr>
              <a:t> </a:t>
            </a:r>
            <a:r>
              <a:rPr lang="en-US" sz="1400" dirty="0" err="1">
                <a:effectLst/>
                <a:latin typeface="+mn-lt"/>
                <a:ea typeface="ＭＳ 明朝"/>
                <a:cs typeface="Times New Roman"/>
              </a:rPr>
              <a:t>consequat</a:t>
            </a:r>
            <a:r>
              <a:rPr lang="en-US" sz="1400" dirty="0">
                <a:effectLst/>
                <a:latin typeface="+mn-lt"/>
                <a:ea typeface="ＭＳ 明朝"/>
                <a:cs typeface="Times New Roman"/>
              </a:rPr>
              <a:t>. </a:t>
            </a:r>
            <a:r>
              <a:rPr lang="en-US" sz="1400" dirty="0" err="1">
                <a:effectLst/>
                <a:latin typeface="+mn-lt"/>
                <a:ea typeface="ＭＳ 明朝"/>
                <a:cs typeface="Times New Roman"/>
              </a:rPr>
              <a:t>Duis</a:t>
            </a:r>
            <a:r>
              <a:rPr lang="en-US" sz="1400" dirty="0">
                <a:effectLst/>
                <a:latin typeface="+mn-lt"/>
                <a:ea typeface="ＭＳ 明朝"/>
                <a:cs typeface="Times New Roman"/>
              </a:rPr>
              <a:t> </a:t>
            </a:r>
            <a:r>
              <a:rPr lang="en-US" sz="1400" dirty="0" err="1">
                <a:effectLst/>
                <a:latin typeface="+mn-lt"/>
                <a:ea typeface="ＭＳ 明朝"/>
                <a:cs typeface="Times New Roman"/>
              </a:rPr>
              <a:t>autem</a:t>
            </a:r>
            <a:r>
              <a:rPr lang="en-US" sz="1400" dirty="0">
                <a:effectLst/>
                <a:latin typeface="+mn-lt"/>
                <a:ea typeface="ＭＳ 明朝"/>
                <a:cs typeface="Times New Roman"/>
              </a:rPr>
              <a:t> </a:t>
            </a:r>
            <a:r>
              <a:rPr lang="en-US" sz="1400" dirty="0" err="1">
                <a:effectLst/>
                <a:latin typeface="+mn-lt"/>
                <a:ea typeface="ＭＳ 明朝"/>
                <a:cs typeface="Times New Roman"/>
              </a:rPr>
              <a:t>vel</a:t>
            </a:r>
            <a:r>
              <a:rPr lang="en-US" sz="1400" dirty="0">
                <a:effectLst/>
                <a:latin typeface="+mn-lt"/>
                <a:ea typeface="ＭＳ 明朝"/>
                <a:cs typeface="Times New Roman"/>
              </a:rPr>
              <a:t> </a:t>
            </a:r>
            <a:r>
              <a:rPr lang="en-US" sz="1400" dirty="0" err="1">
                <a:effectLst/>
                <a:latin typeface="+mn-lt"/>
                <a:ea typeface="ＭＳ 明朝"/>
                <a:cs typeface="Times New Roman"/>
              </a:rPr>
              <a:t>eum</a:t>
            </a:r>
            <a:r>
              <a:rPr lang="en-US" sz="1400" dirty="0">
                <a:effectLst/>
                <a:latin typeface="+mn-lt"/>
                <a:ea typeface="ＭＳ 明朝"/>
                <a:cs typeface="Times New Roman"/>
              </a:rPr>
              <a:t> </a:t>
            </a:r>
            <a:r>
              <a:rPr lang="en-US" sz="1400" dirty="0" err="1">
                <a:effectLst/>
                <a:latin typeface="+mn-lt"/>
                <a:ea typeface="ＭＳ 明朝"/>
                <a:cs typeface="Times New Roman"/>
              </a:rPr>
              <a:t>iriure</a:t>
            </a:r>
            <a:r>
              <a:rPr lang="en-US" sz="1400" dirty="0">
                <a:effectLst/>
                <a:latin typeface="+mn-lt"/>
                <a:ea typeface="ＭＳ 明朝"/>
                <a:cs typeface="Times New Roman"/>
              </a:rPr>
              <a:t> dolor in </a:t>
            </a:r>
            <a:r>
              <a:rPr lang="en-US" sz="1400" dirty="0" err="1">
                <a:effectLst/>
                <a:latin typeface="+mn-lt"/>
                <a:ea typeface="ＭＳ 明朝"/>
                <a:cs typeface="Times New Roman"/>
              </a:rPr>
              <a:t>hendrerit</a:t>
            </a:r>
            <a:r>
              <a:rPr lang="en-US" sz="1400" dirty="0">
                <a:effectLst/>
                <a:latin typeface="+mn-lt"/>
                <a:ea typeface="ＭＳ 明朝"/>
                <a:cs typeface="Times New Roman"/>
              </a:rPr>
              <a:t> in </a:t>
            </a:r>
            <a:r>
              <a:rPr lang="en-US" sz="1400" dirty="0" err="1">
                <a:effectLst/>
                <a:latin typeface="+mn-lt"/>
                <a:ea typeface="ＭＳ 明朝"/>
                <a:cs typeface="Times New Roman"/>
              </a:rPr>
              <a:t>vulputate</a:t>
            </a:r>
            <a:r>
              <a:rPr lang="en-US" sz="1400" dirty="0">
                <a:effectLst/>
                <a:latin typeface="+mn-lt"/>
                <a:ea typeface="ＭＳ 明朝"/>
                <a:cs typeface="Times New Roman"/>
              </a:rPr>
              <a:t> </a:t>
            </a:r>
            <a:r>
              <a:rPr lang="en-US" sz="1400" dirty="0" err="1">
                <a:effectLst/>
                <a:latin typeface="+mn-lt"/>
                <a:ea typeface="ＭＳ 明朝"/>
                <a:cs typeface="Times New Roman"/>
              </a:rPr>
              <a:t>velit</a:t>
            </a:r>
            <a:r>
              <a:rPr lang="en-US" sz="1400" dirty="0">
                <a:effectLst/>
                <a:latin typeface="+mn-lt"/>
                <a:ea typeface="ＭＳ 明朝"/>
                <a:cs typeface="Times New Roman"/>
              </a:rPr>
              <a:t> </a:t>
            </a:r>
            <a:r>
              <a:rPr lang="en-US" sz="1400" dirty="0" err="1">
                <a:effectLst/>
                <a:latin typeface="+mn-lt"/>
                <a:ea typeface="ＭＳ 明朝"/>
                <a:cs typeface="Times New Roman"/>
              </a:rPr>
              <a:t>esse</a:t>
            </a:r>
            <a:r>
              <a:rPr lang="en-US" sz="1400" dirty="0">
                <a:effectLst/>
                <a:latin typeface="+mn-lt"/>
                <a:ea typeface="ＭＳ 明朝"/>
                <a:cs typeface="Times New Roman"/>
              </a:rPr>
              <a:t> </a:t>
            </a:r>
            <a:r>
              <a:rPr lang="en-US" sz="1400" dirty="0" err="1">
                <a:effectLst/>
                <a:latin typeface="+mn-lt"/>
                <a:ea typeface="ＭＳ 明朝"/>
                <a:cs typeface="Times New Roman"/>
              </a:rPr>
              <a:t>molestie</a:t>
            </a:r>
            <a:r>
              <a:rPr lang="en-US" sz="1400" dirty="0">
                <a:effectLst/>
                <a:latin typeface="+mn-lt"/>
                <a:ea typeface="ＭＳ 明朝"/>
                <a:cs typeface="Times New Roman"/>
              </a:rPr>
              <a:t> </a:t>
            </a:r>
            <a:r>
              <a:rPr lang="en-US" sz="1400" dirty="0" err="1">
                <a:effectLst/>
                <a:latin typeface="+mn-lt"/>
                <a:ea typeface="ＭＳ 明朝"/>
                <a:cs typeface="Times New Roman"/>
              </a:rPr>
              <a:t>consequat</a:t>
            </a:r>
            <a:r>
              <a:rPr lang="en-US" sz="1400" dirty="0">
                <a:effectLst/>
                <a:latin typeface="+mn-lt"/>
                <a:ea typeface="ＭＳ 明朝"/>
                <a:cs typeface="Times New Roman"/>
              </a:rPr>
              <a:t>, </a:t>
            </a:r>
            <a:r>
              <a:rPr lang="en-US" sz="1400" dirty="0" err="1">
                <a:effectLst/>
                <a:latin typeface="+mn-lt"/>
                <a:ea typeface="ＭＳ 明朝"/>
                <a:cs typeface="Times New Roman"/>
              </a:rPr>
              <a:t>vel</a:t>
            </a:r>
            <a:r>
              <a:rPr lang="en-US" sz="1400" dirty="0">
                <a:effectLst/>
                <a:latin typeface="+mn-lt"/>
                <a:ea typeface="ＭＳ 明朝"/>
                <a:cs typeface="Times New Roman"/>
              </a:rPr>
              <a:t> </a:t>
            </a:r>
            <a:r>
              <a:rPr lang="en-US" sz="1400" dirty="0" err="1">
                <a:effectLst/>
                <a:latin typeface="+mn-lt"/>
                <a:ea typeface="ＭＳ 明朝"/>
                <a:cs typeface="Times New Roman"/>
              </a:rPr>
              <a:t>illum</a:t>
            </a:r>
            <a:r>
              <a:rPr lang="en-US" sz="1400" dirty="0">
                <a:effectLst/>
                <a:latin typeface="+mn-lt"/>
                <a:ea typeface="ＭＳ 明朝"/>
                <a:cs typeface="Times New Roman"/>
              </a:rPr>
              <a:t> </a:t>
            </a:r>
            <a:r>
              <a:rPr lang="en-US" sz="1400" dirty="0" err="1">
                <a:effectLst/>
                <a:latin typeface="+mn-lt"/>
                <a:ea typeface="ＭＳ 明朝"/>
                <a:cs typeface="Times New Roman"/>
              </a:rPr>
              <a:t>dolore</a:t>
            </a:r>
            <a:r>
              <a:rPr lang="en-US" sz="1400" dirty="0">
                <a:effectLst/>
                <a:latin typeface="+mn-lt"/>
                <a:ea typeface="ＭＳ 明朝"/>
                <a:cs typeface="Times New Roman"/>
              </a:rPr>
              <a:t> </a:t>
            </a:r>
            <a:r>
              <a:rPr lang="en-US" sz="1400" dirty="0" err="1">
                <a:effectLst/>
                <a:latin typeface="+mn-lt"/>
                <a:ea typeface="ＭＳ 明朝"/>
                <a:cs typeface="Times New Roman"/>
              </a:rPr>
              <a:t>eu</a:t>
            </a:r>
            <a:r>
              <a:rPr lang="en-US" sz="1400" dirty="0">
                <a:effectLst/>
                <a:latin typeface="+mn-lt"/>
                <a:ea typeface="ＭＳ 明朝"/>
                <a:cs typeface="Times New Roman"/>
              </a:rPr>
              <a:t> </a:t>
            </a:r>
            <a:r>
              <a:rPr lang="en-US" sz="1400" dirty="0" err="1">
                <a:effectLst/>
                <a:latin typeface="+mn-lt"/>
                <a:ea typeface="ＭＳ 明朝"/>
                <a:cs typeface="Times New Roman"/>
              </a:rPr>
              <a:t>feugiat</a:t>
            </a:r>
            <a:r>
              <a:rPr lang="en-US" sz="1400" dirty="0">
                <a:effectLst/>
                <a:latin typeface="+mn-lt"/>
                <a:ea typeface="ＭＳ 明朝"/>
                <a:cs typeface="Times New Roman"/>
              </a:rPr>
              <a:t> </a:t>
            </a:r>
            <a:r>
              <a:rPr lang="en-US" sz="1400" dirty="0" err="1">
                <a:effectLst/>
                <a:latin typeface="+mn-lt"/>
                <a:ea typeface="ＭＳ 明朝"/>
                <a:cs typeface="Times New Roman"/>
              </a:rPr>
              <a:t>nulla</a:t>
            </a:r>
            <a:r>
              <a:rPr lang="en-US" sz="1400" dirty="0">
                <a:effectLst/>
                <a:latin typeface="+mn-lt"/>
                <a:ea typeface="ＭＳ 明朝"/>
                <a:cs typeface="Times New Roman"/>
              </a:rPr>
              <a:t> </a:t>
            </a:r>
            <a:r>
              <a:rPr lang="en-US" sz="1400" dirty="0" err="1">
                <a:effectLst/>
                <a:latin typeface="+mn-lt"/>
                <a:ea typeface="ＭＳ 明朝"/>
                <a:cs typeface="Times New Roman"/>
              </a:rPr>
              <a:t>facilisis</a:t>
            </a:r>
            <a:r>
              <a:rPr lang="en-US" sz="1400" dirty="0">
                <a:effectLst/>
                <a:latin typeface="+mn-lt"/>
                <a:ea typeface="ＭＳ 明朝"/>
                <a:cs typeface="Times New Roman"/>
              </a:rPr>
              <a:t> at </a:t>
            </a:r>
            <a:r>
              <a:rPr lang="en-US" sz="1400" dirty="0" err="1">
                <a:effectLst/>
                <a:latin typeface="+mn-lt"/>
                <a:ea typeface="ＭＳ 明朝"/>
                <a:cs typeface="Times New Roman"/>
              </a:rPr>
              <a:t>vero</a:t>
            </a:r>
            <a:r>
              <a:rPr lang="en-US" sz="1400" dirty="0">
                <a:effectLst/>
                <a:latin typeface="+mn-lt"/>
                <a:ea typeface="ＭＳ 明朝"/>
                <a:cs typeface="Times New Roman"/>
              </a:rPr>
              <a:t> </a:t>
            </a:r>
            <a:r>
              <a:rPr lang="en-US" sz="1400" dirty="0" err="1">
                <a:effectLst/>
                <a:latin typeface="+mn-lt"/>
                <a:ea typeface="ＭＳ 明朝"/>
                <a:cs typeface="Times New Roman"/>
              </a:rPr>
              <a:t>eros</a:t>
            </a:r>
            <a:r>
              <a:rPr lang="en-US" sz="1400" dirty="0">
                <a:effectLst/>
                <a:latin typeface="+mn-lt"/>
                <a:ea typeface="ＭＳ 明朝"/>
                <a:cs typeface="Times New Roman"/>
              </a:rPr>
              <a:t> et </a:t>
            </a:r>
            <a:r>
              <a:rPr lang="en-US" sz="1400" dirty="0" err="1">
                <a:effectLst/>
                <a:latin typeface="+mn-lt"/>
                <a:ea typeface="ＭＳ 明朝"/>
                <a:cs typeface="Times New Roman"/>
              </a:rPr>
              <a:t>accumsan</a:t>
            </a:r>
            <a:r>
              <a:rPr lang="en-US" sz="1400" dirty="0">
                <a:effectLst/>
                <a:latin typeface="+mn-lt"/>
                <a:ea typeface="ＭＳ 明朝"/>
                <a:cs typeface="Times New Roman"/>
              </a:rPr>
              <a:t> et </a:t>
            </a:r>
            <a:r>
              <a:rPr lang="en-US" sz="1400" dirty="0" err="1">
                <a:effectLst/>
                <a:latin typeface="+mn-lt"/>
                <a:ea typeface="ＭＳ 明朝"/>
                <a:cs typeface="Times New Roman"/>
              </a:rPr>
              <a:t>iusto</a:t>
            </a:r>
            <a:r>
              <a:rPr lang="en-US" sz="1400" dirty="0">
                <a:effectLst/>
                <a:latin typeface="+mn-lt"/>
                <a:ea typeface="ＭＳ 明朝"/>
                <a:cs typeface="Times New Roman"/>
              </a:rPr>
              <a:t> </a:t>
            </a:r>
            <a:r>
              <a:rPr lang="en-US" sz="1400" dirty="0" err="1">
                <a:effectLst/>
                <a:latin typeface="+mn-lt"/>
                <a:ea typeface="ＭＳ 明朝"/>
                <a:cs typeface="Times New Roman"/>
              </a:rPr>
              <a:t>odio</a:t>
            </a:r>
            <a:r>
              <a:rPr lang="en-US" sz="1400" dirty="0">
                <a:effectLst/>
                <a:latin typeface="+mn-lt"/>
                <a:ea typeface="ＭＳ 明朝"/>
                <a:cs typeface="Times New Roman"/>
              </a:rPr>
              <a:t> </a:t>
            </a:r>
            <a:r>
              <a:rPr lang="en-US" sz="1400" dirty="0" err="1">
                <a:effectLst/>
                <a:latin typeface="+mn-lt"/>
                <a:ea typeface="ＭＳ 明朝"/>
                <a:cs typeface="Times New Roman"/>
              </a:rPr>
              <a:t>dignissim</a:t>
            </a:r>
            <a:r>
              <a:rPr lang="en-US" sz="1400" dirty="0">
                <a:effectLst/>
                <a:latin typeface="+mn-lt"/>
                <a:ea typeface="ＭＳ 明朝"/>
                <a:cs typeface="Times New Roman"/>
              </a:rPr>
              <a:t> qui </a:t>
            </a:r>
            <a:r>
              <a:rPr lang="en-US" sz="1400" dirty="0" err="1">
                <a:effectLst/>
                <a:latin typeface="+mn-lt"/>
                <a:ea typeface="ＭＳ 明朝"/>
                <a:cs typeface="Times New Roman"/>
              </a:rPr>
              <a:t>blandit</a:t>
            </a:r>
            <a:r>
              <a:rPr lang="en-US" sz="1400" dirty="0">
                <a:effectLst/>
                <a:latin typeface="+mn-lt"/>
                <a:ea typeface="ＭＳ 明朝"/>
                <a:cs typeface="Times New Roman"/>
              </a:rPr>
              <a:t> </a:t>
            </a:r>
            <a:r>
              <a:rPr lang="en-US" sz="1400" dirty="0" err="1">
                <a:effectLst/>
                <a:latin typeface="+mn-lt"/>
                <a:ea typeface="ＭＳ 明朝"/>
                <a:cs typeface="Times New Roman"/>
              </a:rPr>
              <a:t>praesent</a:t>
            </a:r>
            <a:r>
              <a:rPr lang="en-US" sz="1400" dirty="0">
                <a:effectLst/>
                <a:latin typeface="+mn-lt"/>
                <a:ea typeface="ＭＳ 明朝"/>
                <a:cs typeface="Times New Roman"/>
              </a:rPr>
              <a:t> </a:t>
            </a:r>
            <a:r>
              <a:rPr lang="en-US" sz="1400" dirty="0" err="1">
                <a:effectLst/>
                <a:latin typeface="+mn-lt"/>
                <a:ea typeface="ＭＳ 明朝"/>
                <a:cs typeface="Times New Roman"/>
              </a:rPr>
              <a:t>luptatum</a:t>
            </a:r>
            <a:r>
              <a:rPr lang="en-US" sz="1400" dirty="0">
                <a:effectLst/>
                <a:latin typeface="+mn-lt"/>
                <a:ea typeface="ＭＳ 明朝"/>
                <a:cs typeface="Times New Roman"/>
              </a:rPr>
              <a:t> </a:t>
            </a:r>
            <a:r>
              <a:rPr lang="en-US" sz="1400" dirty="0" err="1">
                <a:effectLst/>
                <a:latin typeface="+mn-lt"/>
                <a:ea typeface="ＭＳ 明朝"/>
                <a:cs typeface="Times New Roman"/>
              </a:rPr>
              <a:t>zzril</a:t>
            </a:r>
            <a:r>
              <a:rPr lang="en-US" sz="1400" dirty="0">
                <a:effectLst/>
                <a:latin typeface="+mn-lt"/>
                <a:ea typeface="ＭＳ 明朝"/>
                <a:cs typeface="Times New Roman"/>
              </a:rPr>
              <a:t> </a:t>
            </a:r>
            <a:r>
              <a:rPr lang="en-US" sz="1400" dirty="0" err="1">
                <a:effectLst/>
                <a:latin typeface="+mn-lt"/>
                <a:ea typeface="ＭＳ 明朝"/>
                <a:cs typeface="Times New Roman"/>
              </a:rPr>
              <a:t>delenit</a:t>
            </a:r>
            <a:r>
              <a:rPr lang="en-US" sz="1400" dirty="0">
                <a:effectLst/>
                <a:latin typeface="+mn-lt"/>
                <a:ea typeface="ＭＳ 明朝"/>
                <a:cs typeface="Times New Roman"/>
              </a:rPr>
              <a:t> </a:t>
            </a:r>
            <a:r>
              <a:rPr lang="en-US" sz="1400" dirty="0" err="1">
                <a:effectLst/>
                <a:latin typeface="+mn-lt"/>
                <a:ea typeface="ＭＳ 明朝"/>
                <a:cs typeface="Times New Roman"/>
              </a:rPr>
              <a:t>augue</a:t>
            </a:r>
            <a:r>
              <a:rPr lang="en-US" sz="1400" dirty="0">
                <a:effectLst/>
                <a:latin typeface="+mn-lt"/>
                <a:ea typeface="ＭＳ 明朝"/>
                <a:cs typeface="Times New Roman"/>
              </a:rPr>
              <a:t> </a:t>
            </a:r>
            <a:r>
              <a:rPr lang="en-US" sz="1400" dirty="0" err="1">
                <a:effectLst/>
                <a:latin typeface="+mn-lt"/>
                <a:ea typeface="ＭＳ 明朝"/>
                <a:cs typeface="Times New Roman"/>
              </a:rPr>
              <a:t>duis</a:t>
            </a:r>
            <a:r>
              <a:rPr lang="en-US" sz="1400" dirty="0">
                <a:effectLst/>
                <a:latin typeface="+mn-lt"/>
                <a:ea typeface="ＭＳ 明朝"/>
                <a:cs typeface="Times New Roman"/>
              </a:rPr>
              <a:t> </a:t>
            </a:r>
            <a:r>
              <a:rPr lang="en-US" sz="1400" dirty="0" err="1">
                <a:effectLst/>
                <a:latin typeface="+mn-lt"/>
                <a:ea typeface="ＭＳ 明朝"/>
                <a:cs typeface="Times New Roman"/>
              </a:rPr>
              <a:t>dolore</a:t>
            </a:r>
            <a:r>
              <a:rPr lang="en-US" sz="1400" dirty="0">
                <a:effectLst/>
                <a:latin typeface="+mn-lt"/>
                <a:ea typeface="ＭＳ 明朝"/>
                <a:cs typeface="Times New Roman"/>
              </a:rPr>
              <a:t> </a:t>
            </a:r>
            <a:r>
              <a:rPr lang="en-US" sz="1400" dirty="0" err="1">
                <a:effectLst/>
                <a:latin typeface="+mn-lt"/>
                <a:ea typeface="ＭＳ 明朝"/>
                <a:cs typeface="Times New Roman"/>
              </a:rPr>
              <a:t>te</a:t>
            </a:r>
            <a:r>
              <a:rPr lang="en-US" sz="1400" dirty="0">
                <a:effectLst/>
                <a:latin typeface="+mn-lt"/>
                <a:ea typeface="ＭＳ 明朝"/>
                <a:cs typeface="Times New Roman"/>
              </a:rPr>
              <a:t> </a:t>
            </a:r>
            <a:r>
              <a:rPr lang="en-US" sz="1400" dirty="0" err="1">
                <a:effectLst/>
                <a:latin typeface="+mn-lt"/>
                <a:ea typeface="ＭＳ 明朝"/>
                <a:cs typeface="Times New Roman"/>
              </a:rPr>
              <a:t>feugait</a:t>
            </a:r>
            <a:r>
              <a:rPr lang="en-US" sz="1400" dirty="0">
                <a:effectLst/>
                <a:latin typeface="+mn-lt"/>
                <a:ea typeface="ＭＳ 明朝"/>
                <a:cs typeface="Times New Roman"/>
              </a:rPr>
              <a:t> </a:t>
            </a:r>
            <a:r>
              <a:rPr lang="en-US" sz="1400" dirty="0" err="1">
                <a:effectLst/>
                <a:latin typeface="+mn-lt"/>
                <a:ea typeface="ＭＳ 明朝"/>
                <a:cs typeface="Times New Roman"/>
              </a:rPr>
              <a:t>nulla</a:t>
            </a:r>
            <a:r>
              <a:rPr lang="en-US" sz="1400" dirty="0">
                <a:effectLst/>
                <a:latin typeface="+mn-lt"/>
                <a:ea typeface="ＭＳ 明朝"/>
                <a:cs typeface="Times New Roman"/>
              </a:rPr>
              <a:t> </a:t>
            </a:r>
            <a:r>
              <a:rPr lang="en-US" sz="1400" dirty="0" err="1">
                <a:effectLst/>
                <a:latin typeface="+mn-lt"/>
                <a:ea typeface="ＭＳ 明朝"/>
                <a:cs typeface="Times New Roman"/>
              </a:rPr>
              <a:t>facilisi</a:t>
            </a:r>
            <a:r>
              <a:rPr lang="en-US" sz="1400" dirty="0">
                <a:effectLst/>
                <a:latin typeface="+mn-lt"/>
                <a:ea typeface="ＭＳ 明朝"/>
                <a:cs typeface="Times New Roman"/>
              </a:rPr>
              <a:t>. </a:t>
            </a:r>
          </a:p>
          <a:p>
            <a:r>
              <a:rPr lang="en-US" sz="1400" dirty="0">
                <a:effectLst/>
                <a:latin typeface="+mn-lt"/>
                <a:ea typeface="ＭＳ 明朝"/>
                <a:cs typeface="Times New Roman"/>
              </a:rPr>
              <a:t>Nam liber </a:t>
            </a:r>
            <a:r>
              <a:rPr lang="en-US" sz="1400" dirty="0" err="1">
                <a:effectLst/>
                <a:latin typeface="+mn-lt"/>
                <a:ea typeface="ＭＳ 明朝"/>
                <a:cs typeface="Times New Roman"/>
              </a:rPr>
              <a:t>tempor</a:t>
            </a:r>
            <a:r>
              <a:rPr lang="en-US" sz="1400" dirty="0">
                <a:effectLst/>
                <a:latin typeface="+mn-lt"/>
                <a:ea typeface="ＭＳ 明朝"/>
                <a:cs typeface="Times New Roman"/>
              </a:rPr>
              <a:t> cum </a:t>
            </a:r>
            <a:r>
              <a:rPr lang="en-US" sz="1400" dirty="0" err="1">
                <a:effectLst/>
                <a:latin typeface="+mn-lt"/>
                <a:ea typeface="ＭＳ 明朝"/>
                <a:cs typeface="Times New Roman"/>
              </a:rPr>
              <a:t>soluta</a:t>
            </a:r>
            <a:r>
              <a:rPr lang="en-US" sz="1400" dirty="0">
                <a:effectLst/>
                <a:latin typeface="+mn-lt"/>
                <a:ea typeface="ＭＳ 明朝"/>
                <a:cs typeface="Times New Roman"/>
              </a:rPr>
              <a:t> </a:t>
            </a:r>
            <a:r>
              <a:rPr lang="en-US" sz="1400" dirty="0" err="1">
                <a:effectLst/>
                <a:latin typeface="+mn-lt"/>
                <a:ea typeface="ＭＳ 明朝"/>
                <a:cs typeface="Times New Roman"/>
              </a:rPr>
              <a:t>nobis</a:t>
            </a:r>
            <a:r>
              <a:rPr lang="en-US" sz="1400" dirty="0">
                <a:effectLst/>
                <a:latin typeface="+mn-lt"/>
                <a:ea typeface="ＭＳ 明朝"/>
                <a:cs typeface="Times New Roman"/>
              </a:rPr>
              <a:t> </a:t>
            </a:r>
            <a:r>
              <a:rPr lang="en-US" sz="1400" dirty="0" err="1">
                <a:effectLst/>
                <a:latin typeface="+mn-lt"/>
                <a:ea typeface="ＭＳ 明朝"/>
                <a:cs typeface="Times New Roman"/>
              </a:rPr>
              <a:t>eleifend</a:t>
            </a:r>
            <a:r>
              <a:rPr lang="en-US" sz="1400" dirty="0">
                <a:effectLst/>
                <a:latin typeface="+mn-lt"/>
                <a:ea typeface="ＭＳ 明朝"/>
                <a:cs typeface="Times New Roman"/>
              </a:rPr>
              <a:t> option </a:t>
            </a:r>
            <a:r>
              <a:rPr lang="en-US" sz="1400" dirty="0" err="1">
                <a:effectLst/>
                <a:latin typeface="+mn-lt"/>
                <a:ea typeface="ＭＳ 明朝"/>
                <a:cs typeface="Times New Roman"/>
              </a:rPr>
              <a:t>congue</a:t>
            </a:r>
            <a:r>
              <a:rPr lang="en-US" sz="1400" dirty="0">
                <a:effectLst/>
                <a:latin typeface="+mn-lt"/>
                <a:ea typeface="ＭＳ 明朝"/>
                <a:cs typeface="Times New Roman"/>
              </a:rPr>
              <a:t> </a:t>
            </a:r>
            <a:r>
              <a:rPr lang="en-US" sz="1400" dirty="0" err="1">
                <a:effectLst/>
                <a:latin typeface="+mn-lt"/>
                <a:ea typeface="ＭＳ 明朝"/>
                <a:cs typeface="Times New Roman"/>
              </a:rPr>
              <a:t>nihil</a:t>
            </a:r>
            <a:r>
              <a:rPr lang="en-US" sz="1400" dirty="0">
                <a:effectLst/>
                <a:latin typeface="+mn-lt"/>
                <a:ea typeface="ＭＳ 明朝"/>
                <a:cs typeface="Times New Roman"/>
              </a:rPr>
              <a:t> </a:t>
            </a:r>
            <a:r>
              <a:rPr lang="en-US" sz="1400" dirty="0" err="1">
                <a:effectLst/>
                <a:latin typeface="+mn-lt"/>
                <a:ea typeface="ＭＳ 明朝"/>
                <a:cs typeface="Times New Roman"/>
              </a:rPr>
              <a:t>imperdiet</a:t>
            </a:r>
            <a:r>
              <a:rPr lang="en-US" sz="1400" dirty="0">
                <a:effectLst/>
                <a:latin typeface="+mn-lt"/>
                <a:ea typeface="ＭＳ 明朝"/>
                <a:cs typeface="Times New Roman"/>
              </a:rPr>
              <a:t> doming id quod </a:t>
            </a:r>
            <a:r>
              <a:rPr lang="en-US" sz="1400" dirty="0" err="1">
                <a:effectLst/>
                <a:latin typeface="+mn-lt"/>
                <a:ea typeface="ＭＳ 明朝"/>
                <a:cs typeface="Times New Roman"/>
              </a:rPr>
              <a:t>mazim</a:t>
            </a:r>
            <a:r>
              <a:rPr lang="en-US" sz="1400" dirty="0">
                <a:effectLst/>
                <a:latin typeface="+mn-lt"/>
                <a:ea typeface="ＭＳ 明朝"/>
                <a:cs typeface="Times New Roman"/>
              </a:rPr>
              <a:t> </a:t>
            </a:r>
            <a:r>
              <a:rPr lang="en-US" sz="1400" dirty="0" err="1">
                <a:effectLst/>
                <a:latin typeface="+mn-lt"/>
                <a:ea typeface="ＭＳ 明朝"/>
                <a:cs typeface="Times New Roman"/>
              </a:rPr>
              <a:t>placerat</a:t>
            </a:r>
            <a:r>
              <a:rPr lang="en-US" sz="1400" dirty="0">
                <a:effectLst/>
                <a:latin typeface="+mn-lt"/>
                <a:ea typeface="ＭＳ 明朝"/>
                <a:cs typeface="Times New Roman"/>
              </a:rPr>
              <a:t> facer </a:t>
            </a:r>
            <a:r>
              <a:rPr lang="en-US" sz="1400" dirty="0" err="1">
                <a:effectLst/>
                <a:latin typeface="+mn-lt"/>
                <a:ea typeface="ＭＳ 明朝"/>
                <a:cs typeface="Times New Roman"/>
              </a:rPr>
              <a:t>possim</a:t>
            </a:r>
            <a:r>
              <a:rPr lang="en-US" sz="1400" dirty="0">
                <a:effectLst/>
                <a:latin typeface="+mn-lt"/>
                <a:ea typeface="ＭＳ 明朝"/>
                <a:cs typeface="Times New Roman"/>
              </a:rPr>
              <a:t> </a:t>
            </a:r>
            <a:r>
              <a:rPr lang="en-US" sz="1400" dirty="0" err="1">
                <a:effectLst/>
                <a:latin typeface="+mn-lt"/>
                <a:ea typeface="ＭＳ 明朝"/>
                <a:cs typeface="Times New Roman"/>
              </a:rPr>
              <a:t>assum</a:t>
            </a:r>
            <a:r>
              <a:rPr lang="en-US" sz="1400" dirty="0">
                <a:effectLst/>
                <a:latin typeface="+mn-lt"/>
                <a:ea typeface="ＭＳ 明朝"/>
                <a:cs typeface="Times New Roman"/>
              </a:rPr>
              <a:t>. </a:t>
            </a:r>
          </a:p>
          <a:p>
            <a:r>
              <a:rPr lang="en-US" sz="1400" dirty="0" err="1">
                <a:effectLst/>
                <a:latin typeface="+mn-lt"/>
                <a:ea typeface="ＭＳ 明朝"/>
                <a:cs typeface="Times New Roman"/>
              </a:rPr>
              <a:t>Typi</a:t>
            </a:r>
            <a:r>
              <a:rPr lang="en-US" sz="1400" dirty="0">
                <a:effectLst/>
                <a:latin typeface="+mn-lt"/>
                <a:ea typeface="ＭＳ 明朝"/>
                <a:cs typeface="Times New Roman"/>
              </a:rPr>
              <a:t> non </a:t>
            </a:r>
            <a:r>
              <a:rPr lang="en-US" sz="1400" dirty="0" err="1">
                <a:effectLst/>
                <a:latin typeface="+mn-lt"/>
                <a:ea typeface="ＭＳ 明朝"/>
                <a:cs typeface="Times New Roman"/>
              </a:rPr>
              <a:t>habent</a:t>
            </a:r>
            <a:r>
              <a:rPr lang="en-US" sz="1400" dirty="0">
                <a:effectLst/>
                <a:latin typeface="+mn-lt"/>
                <a:ea typeface="ＭＳ 明朝"/>
                <a:cs typeface="Times New Roman"/>
              </a:rPr>
              <a:t> </a:t>
            </a:r>
            <a:r>
              <a:rPr lang="en-US" sz="1400" dirty="0" err="1">
                <a:effectLst/>
                <a:latin typeface="+mn-lt"/>
                <a:ea typeface="ＭＳ 明朝"/>
                <a:cs typeface="Times New Roman"/>
              </a:rPr>
              <a:t>claritatem</a:t>
            </a:r>
            <a:r>
              <a:rPr lang="en-US" sz="1400" dirty="0">
                <a:effectLst/>
                <a:latin typeface="+mn-lt"/>
                <a:ea typeface="ＭＳ 明朝"/>
                <a:cs typeface="Times New Roman"/>
              </a:rPr>
              <a:t> </a:t>
            </a:r>
            <a:r>
              <a:rPr lang="en-US" sz="1400" dirty="0" err="1">
                <a:effectLst/>
                <a:latin typeface="+mn-lt"/>
                <a:ea typeface="ＭＳ 明朝"/>
                <a:cs typeface="Times New Roman"/>
              </a:rPr>
              <a:t>insitam</a:t>
            </a:r>
            <a:r>
              <a:rPr lang="en-US" sz="1400" dirty="0">
                <a:effectLst/>
                <a:latin typeface="+mn-lt"/>
                <a:ea typeface="ＭＳ 明朝"/>
                <a:cs typeface="Times New Roman"/>
              </a:rPr>
              <a:t>; </a:t>
            </a:r>
            <a:r>
              <a:rPr lang="en-US" sz="1400" dirty="0" err="1">
                <a:effectLst/>
                <a:latin typeface="+mn-lt"/>
                <a:ea typeface="ＭＳ 明朝"/>
                <a:cs typeface="Times New Roman"/>
              </a:rPr>
              <a:t>est</a:t>
            </a:r>
            <a:r>
              <a:rPr lang="en-US" sz="1400" dirty="0">
                <a:effectLst/>
                <a:latin typeface="+mn-lt"/>
                <a:ea typeface="ＭＳ 明朝"/>
                <a:cs typeface="Times New Roman"/>
              </a:rPr>
              <a:t> </a:t>
            </a:r>
            <a:r>
              <a:rPr lang="en-US" sz="1400" dirty="0" err="1">
                <a:effectLst/>
                <a:latin typeface="+mn-lt"/>
                <a:ea typeface="ＭＳ 明朝"/>
                <a:cs typeface="Times New Roman"/>
              </a:rPr>
              <a:t>usus</a:t>
            </a:r>
            <a:r>
              <a:rPr lang="en-US" sz="1400" dirty="0">
                <a:effectLst/>
                <a:latin typeface="+mn-lt"/>
                <a:ea typeface="ＭＳ 明朝"/>
                <a:cs typeface="Times New Roman"/>
              </a:rPr>
              <a:t> </a:t>
            </a:r>
            <a:r>
              <a:rPr lang="en-US" sz="1400" dirty="0" err="1">
                <a:effectLst/>
                <a:latin typeface="+mn-lt"/>
                <a:ea typeface="ＭＳ 明朝"/>
                <a:cs typeface="Times New Roman"/>
              </a:rPr>
              <a:t>legentis</a:t>
            </a:r>
            <a:r>
              <a:rPr lang="en-US" sz="1400" dirty="0">
                <a:effectLst/>
                <a:latin typeface="+mn-lt"/>
                <a:ea typeface="ＭＳ 明朝"/>
                <a:cs typeface="Times New Roman"/>
              </a:rPr>
              <a:t> in </a:t>
            </a:r>
            <a:r>
              <a:rPr lang="en-US" sz="1400" dirty="0" err="1">
                <a:effectLst/>
                <a:latin typeface="+mn-lt"/>
                <a:ea typeface="ＭＳ 明朝"/>
                <a:cs typeface="Times New Roman"/>
              </a:rPr>
              <a:t>iis</a:t>
            </a:r>
            <a:r>
              <a:rPr lang="en-US" sz="1400" dirty="0">
                <a:effectLst/>
                <a:latin typeface="+mn-lt"/>
                <a:ea typeface="ＭＳ 明朝"/>
                <a:cs typeface="Times New Roman"/>
              </a:rPr>
              <a:t> qui </a:t>
            </a:r>
            <a:r>
              <a:rPr lang="en-US" sz="1400" dirty="0" err="1">
                <a:effectLst/>
                <a:latin typeface="+mn-lt"/>
                <a:ea typeface="ＭＳ 明朝"/>
                <a:cs typeface="Times New Roman"/>
              </a:rPr>
              <a:t>facit</a:t>
            </a:r>
            <a:r>
              <a:rPr lang="en-US" sz="1400" dirty="0">
                <a:effectLst/>
                <a:latin typeface="+mn-lt"/>
                <a:ea typeface="ＭＳ 明朝"/>
                <a:cs typeface="Times New Roman"/>
              </a:rPr>
              <a:t> </a:t>
            </a:r>
            <a:r>
              <a:rPr lang="en-US" sz="1400" dirty="0" err="1">
                <a:effectLst/>
                <a:latin typeface="+mn-lt"/>
                <a:ea typeface="ＭＳ 明朝"/>
                <a:cs typeface="Times New Roman"/>
              </a:rPr>
              <a:t>eorum</a:t>
            </a:r>
            <a:r>
              <a:rPr lang="en-US" sz="1400" dirty="0">
                <a:effectLst/>
                <a:latin typeface="+mn-lt"/>
                <a:ea typeface="ＭＳ 明朝"/>
                <a:cs typeface="Times New Roman"/>
              </a:rPr>
              <a:t> </a:t>
            </a:r>
            <a:r>
              <a:rPr lang="en-US" sz="1400" dirty="0" err="1">
                <a:effectLst/>
                <a:latin typeface="+mn-lt"/>
                <a:ea typeface="ＭＳ 明朝"/>
                <a:cs typeface="Times New Roman"/>
              </a:rPr>
              <a:t>claritatem</a:t>
            </a:r>
            <a:r>
              <a:rPr lang="en-US" sz="1400" dirty="0">
                <a:effectLst/>
                <a:latin typeface="+mn-lt"/>
                <a:ea typeface="ＭＳ 明朝"/>
                <a:cs typeface="Times New Roman"/>
              </a:rPr>
              <a:t>. </a:t>
            </a:r>
            <a:r>
              <a:rPr lang="en-US" sz="1400" dirty="0" err="1">
                <a:effectLst/>
                <a:latin typeface="+mn-lt"/>
                <a:ea typeface="ＭＳ 明朝"/>
                <a:cs typeface="Times New Roman"/>
              </a:rPr>
              <a:t>Investigationes</a:t>
            </a:r>
            <a:r>
              <a:rPr lang="en-US" sz="1400" dirty="0">
                <a:effectLst/>
                <a:latin typeface="+mn-lt"/>
                <a:ea typeface="ＭＳ 明朝"/>
                <a:cs typeface="Times New Roman"/>
              </a:rPr>
              <a:t> </a:t>
            </a:r>
            <a:r>
              <a:rPr lang="en-US" sz="1400" dirty="0" err="1">
                <a:effectLst/>
                <a:latin typeface="+mn-lt"/>
                <a:ea typeface="ＭＳ 明朝"/>
                <a:cs typeface="Times New Roman"/>
              </a:rPr>
              <a:t>demonstraverunt</a:t>
            </a:r>
            <a:r>
              <a:rPr lang="en-US" sz="1400" dirty="0">
                <a:effectLst/>
                <a:latin typeface="+mn-lt"/>
                <a:ea typeface="ＭＳ 明朝"/>
                <a:cs typeface="Times New Roman"/>
              </a:rPr>
              <a:t> </a:t>
            </a:r>
            <a:r>
              <a:rPr lang="en-US" sz="1400" dirty="0" err="1">
                <a:effectLst/>
                <a:latin typeface="+mn-lt"/>
                <a:ea typeface="ＭＳ 明朝"/>
                <a:cs typeface="Times New Roman"/>
              </a:rPr>
              <a:t>lectores</a:t>
            </a:r>
            <a:r>
              <a:rPr lang="en-US" sz="1400" dirty="0">
                <a:effectLst/>
                <a:latin typeface="+mn-lt"/>
                <a:ea typeface="ＭＳ 明朝"/>
                <a:cs typeface="Times New Roman"/>
              </a:rPr>
              <a:t> </a:t>
            </a:r>
            <a:r>
              <a:rPr lang="en-US" sz="1400" dirty="0" err="1">
                <a:effectLst/>
                <a:latin typeface="+mn-lt"/>
                <a:ea typeface="ＭＳ 明朝"/>
                <a:cs typeface="Times New Roman"/>
              </a:rPr>
              <a:t>legere</a:t>
            </a:r>
            <a:r>
              <a:rPr lang="en-US" sz="1400" dirty="0">
                <a:effectLst/>
                <a:latin typeface="+mn-lt"/>
                <a:ea typeface="ＭＳ 明朝"/>
                <a:cs typeface="Times New Roman"/>
              </a:rPr>
              <a:t> me </a:t>
            </a:r>
            <a:r>
              <a:rPr lang="en-US" sz="1400" dirty="0" err="1">
                <a:effectLst/>
                <a:latin typeface="+mn-lt"/>
                <a:ea typeface="ＭＳ 明朝"/>
                <a:cs typeface="Times New Roman"/>
              </a:rPr>
              <a:t>lius</a:t>
            </a:r>
            <a:r>
              <a:rPr lang="en-US" sz="1400" dirty="0">
                <a:effectLst/>
                <a:latin typeface="+mn-lt"/>
                <a:ea typeface="ＭＳ 明朝"/>
                <a:cs typeface="Times New Roman"/>
              </a:rPr>
              <a:t> quod ii </a:t>
            </a:r>
            <a:r>
              <a:rPr lang="en-US" sz="1400" dirty="0" err="1">
                <a:effectLst/>
                <a:latin typeface="+mn-lt"/>
                <a:ea typeface="ＭＳ 明朝"/>
                <a:cs typeface="Times New Roman"/>
              </a:rPr>
              <a:t>legunt</a:t>
            </a:r>
            <a:r>
              <a:rPr lang="en-US" sz="1400" dirty="0">
                <a:effectLst/>
                <a:latin typeface="+mn-lt"/>
                <a:ea typeface="ＭＳ 明朝"/>
                <a:cs typeface="Times New Roman"/>
              </a:rPr>
              <a:t> </a:t>
            </a:r>
            <a:r>
              <a:rPr lang="en-US" sz="1400" dirty="0" err="1">
                <a:effectLst/>
                <a:latin typeface="+mn-lt"/>
                <a:ea typeface="ＭＳ 明朝"/>
                <a:cs typeface="Times New Roman"/>
              </a:rPr>
              <a:t>saepius</a:t>
            </a:r>
            <a:r>
              <a:rPr lang="en-US" sz="1400" dirty="0">
                <a:effectLst/>
                <a:latin typeface="+mn-lt"/>
                <a:ea typeface="ＭＳ 明朝"/>
                <a:cs typeface="Times New Roman"/>
              </a:rPr>
              <a:t>. </a:t>
            </a:r>
            <a:r>
              <a:rPr lang="en-US" sz="1400" dirty="0" err="1">
                <a:effectLst/>
                <a:latin typeface="+mn-lt"/>
                <a:ea typeface="ＭＳ 明朝"/>
                <a:cs typeface="Times New Roman"/>
              </a:rPr>
              <a:t>Claritas</a:t>
            </a:r>
            <a:r>
              <a:rPr lang="en-US" sz="1400" dirty="0">
                <a:effectLst/>
                <a:latin typeface="+mn-lt"/>
                <a:ea typeface="ＭＳ 明朝"/>
                <a:cs typeface="Times New Roman"/>
              </a:rPr>
              <a:t> </a:t>
            </a:r>
            <a:r>
              <a:rPr lang="en-US" sz="1400" dirty="0" err="1">
                <a:effectLst/>
                <a:latin typeface="+mn-lt"/>
                <a:ea typeface="ＭＳ 明朝"/>
                <a:cs typeface="Times New Roman"/>
              </a:rPr>
              <a:t>est</a:t>
            </a:r>
            <a:r>
              <a:rPr lang="en-US" sz="1400" dirty="0">
                <a:effectLst/>
                <a:latin typeface="+mn-lt"/>
                <a:ea typeface="ＭＳ 明朝"/>
                <a:cs typeface="Times New Roman"/>
              </a:rPr>
              <a:t> </a:t>
            </a:r>
            <a:r>
              <a:rPr lang="en-US" sz="1400" dirty="0" err="1">
                <a:effectLst/>
                <a:latin typeface="+mn-lt"/>
                <a:ea typeface="ＭＳ 明朝"/>
                <a:cs typeface="Times New Roman"/>
              </a:rPr>
              <a:t>etiam</a:t>
            </a:r>
            <a:r>
              <a:rPr lang="en-US" sz="1400" dirty="0">
                <a:effectLst/>
                <a:latin typeface="+mn-lt"/>
                <a:ea typeface="ＭＳ 明朝"/>
                <a:cs typeface="Times New Roman"/>
              </a:rPr>
              <a:t> </a:t>
            </a:r>
            <a:r>
              <a:rPr lang="en-US" sz="1400" dirty="0" err="1">
                <a:effectLst/>
                <a:latin typeface="+mn-lt"/>
                <a:ea typeface="ＭＳ 明朝"/>
                <a:cs typeface="Times New Roman"/>
              </a:rPr>
              <a:t>processus</a:t>
            </a:r>
            <a:r>
              <a:rPr lang="en-US" sz="1400" dirty="0">
                <a:effectLst/>
                <a:latin typeface="+mn-lt"/>
                <a:ea typeface="ＭＳ 明朝"/>
                <a:cs typeface="Times New Roman"/>
              </a:rPr>
              <a:t> </a:t>
            </a:r>
            <a:r>
              <a:rPr lang="en-US" sz="1400" dirty="0" err="1">
                <a:effectLst/>
                <a:latin typeface="+mn-lt"/>
                <a:ea typeface="ＭＳ 明朝"/>
                <a:cs typeface="Times New Roman"/>
              </a:rPr>
              <a:t>dynamicus</a:t>
            </a:r>
            <a:r>
              <a:rPr lang="en-US" sz="1400" dirty="0">
                <a:effectLst/>
                <a:latin typeface="+mn-lt"/>
                <a:ea typeface="ＭＳ 明朝"/>
                <a:cs typeface="Times New Roman"/>
              </a:rPr>
              <a:t>, qui sequitur </a:t>
            </a:r>
            <a:r>
              <a:rPr lang="en-US" sz="1400" dirty="0" err="1">
                <a:effectLst/>
                <a:latin typeface="+mn-lt"/>
                <a:ea typeface="ＭＳ 明朝"/>
                <a:cs typeface="Times New Roman"/>
              </a:rPr>
              <a:t>mutationem</a:t>
            </a:r>
            <a:r>
              <a:rPr lang="en-US" sz="1400" dirty="0">
                <a:effectLst/>
                <a:latin typeface="+mn-lt"/>
                <a:ea typeface="ＭＳ 明朝"/>
                <a:cs typeface="Times New Roman"/>
              </a:rPr>
              <a:t> </a:t>
            </a:r>
            <a:r>
              <a:rPr lang="en-US" sz="1400" dirty="0" err="1">
                <a:effectLst/>
                <a:latin typeface="+mn-lt"/>
                <a:ea typeface="ＭＳ 明朝"/>
                <a:cs typeface="Times New Roman"/>
              </a:rPr>
              <a:t>consuetudium</a:t>
            </a:r>
            <a:r>
              <a:rPr lang="en-US" sz="1400" dirty="0">
                <a:effectLst/>
                <a:latin typeface="+mn-lt"/>
                <a:ea typeface="ＭＳ 明朝"/>
                <a:cs typeface="Times New Roman"/>
              </a:rPr>
              <a:t> </a:t>
            </a:r>
            <a:r>
              <a:rPr lang="en-US" sz="1400" dirty="0" err="1">
                <a:effectLst/>
                <a:latin typeface="+mn-lt"/>
                <a:ea typeface="ＭＳ 明朝"/>
                <a:cs typeface="Times New Roman"/>
              </a:rPr>
              <a:t>lectorum</a:t>
            </a:r>
            <a:r>
              <a:rPr lang="en-US" sz="1400" dirty="0">
                <a:effectLst/>
                <a:latin typeface="+mn-lt"/>
                <a:ea typeface="ＭＳ 明朝"/>
                <a:cs typeface="Times New Roman"/>
              </a:rPr>
              <a:t>. </a:t>
            </a:r>
          </a:p>
          <a:p>
            <a:r>
              <a:rPr lang="en-US" sz="1400" dirty="0" err="1">
                <a:effectLst/>
                <a:latin typeface="+mn-lt"/>
                <a:ea typeface="ＭＳ 明朝"/>
                <a:cs typeface="Times New Roman"/>
              </a:rPr>
              <a:t>Mirum</a:t>
            </a:r>
            <a:r>
              <a:rPr lang="en-US" sz="1400" dirty="0">
                <a:effectLst/>
                <a:latin typeface="+mn-lt"/>
                <a:ea typeface="ＭＳ 明朝"/>
                <a:cs typeface="Times New Roman"/>
              </a:rPr>
              <a:t> </a:t>
            </a:r>
            <a:r>
              <a:rPr lang="en-US" sz="1400" dirty="0" err="1">
                <a:effectLst/>
                <a:latin typeface="+mn-lt"/>
                <a:ea typeface="ＭＳ 明朝"/>
                <a:cs typeface="Times New Roman"/>
              </a:rPr>
              <a:t>est</a:t>
            </a:r>
            <a:r>
              <a:rPr lang="en-US" sz="1400" dirty="0">
                <a:effectLst/>
                <a:latin typeface="+mn-lt"/>
                <a:ea typeface="ＭＳ 明朝"/>
                <a:cs typeface="Times New Roman"/>
              </a:rPr>
              <a:t> </a:t>
            </a:r>
            <a:r>
              <a:rPr lang="en-US" sz="1400" dirty="0" err="1">
                <a:effectLst/>
                <a:latin typeface="+mn-lt"/>
                <a:ea typeface="ＭＳ 明朝"/>
                <a:cs typeface="Times New Roman"/>
              </a:rPr>
              <a:t>notare</a:t>
            </a:r>
            <a:r>
              <a:rPr lang="en-US" sz="1400" dirty="0">
                <a:effectLst/>
                <a:latin typeface="+mn-lt"/>
                <a:ea typeface="ＭＳ 明朝"/>
                <a:cs typeface="Times New Roman"/>
              </a:rPr>
              <a:t> quam </a:t>
            </a:r>
            <a:r>
              <a:rPr lang="en-US" sz="1400" dirty="0" err="1">
                <a:effectLst/>
                <a:latin typeface="+mn-lt"/>
                <a:ea typeface="ＭＳ 明朝"/>
                <a:cs typeface="Times New Roman"/>
              </a:rPr>
              <a:t>littera</a:t>
            </a:r>
            <a:r>
              <a:rPr lang="en-US" sz="1400" dirty="0">
                <a:effectLst/>
                <a:latin typeface="+mn-lt"/>
                <a:ea typeface="ＭＳ 明朝"/>
                <a:cs typeface="Times New Roman"/>
              </a:rPr>
              <a:t> </a:t>
            </a:r>
            <a:r>
              <a:rPr lang="en-US" sz="1400" dirty="0" err="1">
                <a:effectLst/>
                <a:latin typeface="+mn-lt"/>
                <a:ea typeface="ＭＳ 明朝"/>
                <a:cs typeface="Times New Roman"/>
              </a:rPr>
              <a:t>gothica</a:t>
            </a:r>
            <a:r>
              <a:rPr lang="en-US" sz="1400" dirty="0">
                <a:effectLst/>
                <a:latin typeface="+mn-lt"/>
                <a:ea typeface="ＭＳ 明朝"/>
                <a:cs typeface="Times New Roman"/>
              </a:rPr>
              <a:t>, quam </a:t>
            </a:r>
            <a:r>
              <a:rPr lang="en-US" sz="1400" dirty="0" err="1">
                <a:effectLst/>
                <a:latin typeface="+mn-lt"/>
                <a:ea typeface="ＭＳ 明朝"/>
                <a:cs typeface="Times New Roman"/>
              </a:rPr>
              <a:t>nunc</a:t>
            </a:r>
            <a:r>
              <a:rPr lang="en-US" sz="1400" dirty="0">
                <a:effectLst/>
                <a:latin typeface="+mn-lt"/>
                <a:ea typeface="ＭＳ 明朝"/>
                <a:cs typeface="Times New Roman"/>
              </a:rPr>
              <a:t> </a:t>
            </a:r>
            <a:r>
              <a:rPr lang="en-US" sz="1400" dirty="0" err="1">
                <a:effectLst/>
                <a:latin typeface="+mn-lt"/>
                <a:ea typeface="ＭＳ 明朝"/>
                <a:cs typeface="Times New Roman"/>
              </a:rPr>
              <a:t>putamus</a:t>
            </a:r>
            <a:r>
              <a:rPr lang="en-US" sz="1400" dirty="0">
                <a:effectLst/>
                <a:latin typeface="+mn-lt"/>
                <a:ea typeface="ＭＳ 明朝"/>
                <a:cs typeface="Times New Roman"/>
              </a:rPr>
              <a:t> </a:t>
            </a:r>
            <a:r>
              <a:rPr lang="en-US" sz="1400" dirty="0" err="1">
                <a:effectLst/>
                <a:latin typeface="+mn-lt"/>
                <a:ea typeface="ＭＳ 明朝"/>
                <a:cs typeface="Times New Roman"/>
              </a:rPr>
              <a:t>parum</a:t>
            </a:r>
            <a:r>
              <a:rPr lang="en-US" sz="1400" dirty="0">
                <a:effectLst/>
                <a:latin typeface="+mn-lt"/>
                <a:ea typeface="ＭＳ 明朝"/>
                <a:cs typeface="Times New Roman"/>
              </a:rPr>
              <a:t> </a:t>
            </a:r>
            <a:r>
              <a:rPr lang="en-US" sz="1400" dirty="0" err="1">
                <a:effectLst/>
                <a:latin typeface="+mn-lt"/>
                <a:ea typeface="ＭＳ 明朝"/>
                <a:cs typeface="Times New Roman"/>
              </a:rPr>
              <a:t>claram</a:t>
            </a:r>
            <a:r>
              <a:rPr lang="en-US" sz="1400" dirty="0">
                <a:effectLst/>
                <a:latin typeface="+mn-lt"/>
                <a:ea typeface="ＭＳ 明朝"/>
                <a:cs typeface="Times New Roman"/>
              </a:rPr>
              <a:t>, </a:t>
            </a:r>
            <a:r>
              <a:rPr lang="en-US" sz="1400" dirty="0" err="1">
                <a:effectLst/>
                <a:latin typeface="+mn-lt"/>
                <a:ea typeface="ＭＳ 明朝"/>
                <a:cs typeface="Times New Roman"/>
              </a:rPr>
              <a:t>anteposuerit</a:t>
            </a:r>
            <a:r>
              <a:rPr lang="en-US" sz="1400" dirty="0">
                <a:effectLst/>
                <a:latin typeface="+mn-lt"/>
                <a:ea typeface="ＭＳ 明朝"/>
                <a:cs typeface="Times New Roman"/>
              </a:rPr>
              <a:t> </a:t>
            </a:r>
            <a:r>
              <a:rPr lang="en-US" sz="1400" dirty="0" err="1">
                <a:effectLst/>
                <a:latin typeface="+mn-lt"/>
                <a:ea typeface="ＭＳ 明朝"/>
                <a:cs typeface="Times New Roman"/>
              </a:rPr>
              <a:t>litterarum</a:t>
            </a:r>
            <a:r>
              <a:rPr lang="en-US" sz="1400" dirty="0">
                <a:effectLst/>
                <a:latin typeface="+mn-lt"/>
                <a:ea typeface="ＭＳ 明朝"/>
                <a:cs typeface="Times New Roman"/>
              </a:rPr>
              <a:t> </a:t>
            </a:r>
            <a:r>
              <a:rPr lang="en-US" sz="1400" dirty="0" err="1">
                <a:effectLst/>
                <a:latin typeface="+mn-lt"/>
                <a:ea typeface="ＭＳ 明朝"/>
                <a:cs typeface="Times New Roman"/>
              </a:rPr>
              <a:t>formas</a:t>
            </a:r>
            <a:r>
              <a:rPr lang="en-US" sz="1400" dirty="0">
                <a:effectLst/>
                <a:latin typeface="+mn-lt"/>
                <a:ea typeface="ＭＳ 明朝"/>
                <a:cs typeface="Times New Roman"/>
              </a:rPr>
              <a:t> </a:t>
            </a:r>
            <a:r>
              <a:rPr lang="en-US" sz="1400" dirty="0" err="1">
                <a:effectLst/>
                <a:latin typeface="+mn-lt"/>
                <a:ea typeface="ＭＳ 明朝"/>
                <a:cs typeface="Times New Roman"/>
              </a:rPr>
              <a:t>humanitatis</a:t>
            </a:r>
            <a:r>
              <a:rPr lang="en-US" sz="1400" dirty="0">
                <a:effectLst/>
                <a:latin typeface="+mn-lt"/>
                <a:ea typeface="ＭＳ 明朝"/>
                <a:cs typeface="Times New Roman"/>
              </a:rPr>
              <a:t> per </a:t>
            </a:r>
            <a:r>
              <a:rPr lang="en-US" sz="1400" dirty="0" err="1">
                <a:effectLst/>
                <a:latin typeface="+mn-lt"/>
                <a:ea typeface="ＭＳ 明朝"/>
                <a:cs typeface="Times New Roman"/>
              </a:rPr>
              <a:t>seacula</a:t>
            </a:r>
            <a:r>
              <a:rPr lang="en-US" sz="1400" dirty="0">
                <a:effectLst/>
                <a:latin typeface="+mn-lt"/>
                <a:ea typeface="ＭＳ 明朝"/>
                <a:cs typeface="Times New Roman"/>
              </a:rPr>
              <a:t> </a:t>
            </a:r>
            <a:r>
              <a:rPr lang="en-US" sz="1400" dirty="0" err="1">
                <a:effectLst/>
                <a:latin typeface="+mn-lt"/>
                <a:ea typeface="ＭＳ 明朝"/>
                <a:cs typeface="Times New Roman"/>
              </a:rPr>
              <a:t>quarta</a:t>
            </a:r>
            <a:r>
              <a:rPr lang="en-US" sz="1400" dirty="0">
                <a:effectLst/>
                <a:latin typeface="+mn-lt"/>
                <a:ea typeface="ＭＳ 明朝"/>
                <a:cs typeface="Times New Roman"/>
              </a:rPr>
              <a:t> </a:t>
            </a:r>
            <a:r>
              <a:rPr lang="en-US" sz="1400" dirty="0" err="1">
                <a:effectLst/>
                <a:latin typeface="+mn-lt"/>
                <a:ea typeface="ＭＳ 明朝"/>
                <a:cs typeface="Times New Roman"/>
              </a:rPr>
              <a:t>decima</a:t>
            </a:r>
            <a:r>
              <a:rPr lang="en-US" sz="1400" dirty="0">
                <a:effectLst/>
                <a:latin typeface="+mn-lt"/>
                <a:ea typeface="ＭＳ 明朝"/>
                <a:cs typeface="Times New Roman"/>
              </a:rPr>
              <a:t> et </a:t>
            </a:r>
            <a:r>
              <a:rPr lang="en-US" sz="1400" dirty="0" err="1">
                <a:effectLst/>
                <a:latin typeface="+mn-lt"/>
                <a:ea typeface="ＭＳ 明朝"/>
                <a:cs typeface="Times New Roman"/>
              </a:rPr>
              <a:t>quinta</a:t>
            </a:r>
            <a:r>
              <a:rPr lang="en-US" sz="1400" dirty="0">
                <a:effectLst/>
                <a:latin typeface="+mn-lt"/>
                <a:ea typeface="ＭＳ 明朝"/>
                <a:cs typeface="Times New Roman"/>
              </a:rPr>
              <a:t> </a:t>
            </a:r>
            <a:r>
              <a:rPr lang="en-US" sz="1400" dirty="0" err="1">
                <a:effectLst/>
                <a:latin typeface="+mn-lt"/>
                <a:ea typeface="ＭＳ 明朝"/>
                <a:cs typeface="Times New Roman"/>
              </a:rPr>
              <a:t>decima</a:t>
            </a:r>
            <a:r>
              <a:rPr lang="en-US" sz="1400" dirty="0">
                <a:effectLst/>
                <a:latin typeface="+mn-lt"/>
                <a:ea typeface="ＭＳ 明朝"/>
                <a:cs typeface="Times New Roman"/>
              </a:rPr>
              <a:t>. </a:t>
            </a:r>
            <a:r>
              <a:rPr lang="en-US" sz="1400" dirty="0" err="1">
                <a:effectLst/>
                <a:latin typeface="+mn-lt"/>
                <a:ea typeface="ＭＳ 明朝"/>
                <a:cs typeface="Times New Roman"/>
              </a:rPr>
              <a:t>Eodem</a:t>
            </a:r>
            <a:r>
              <a:rPr lang="en-US" sz="1400" dirty="0">
                <a:effectLst/>
                <a:latin typeface="+mn-lt"/>
                <a:ea typeface="ＭＳ 明朝"/>
                <a:cs typeface="Times New Roman"/>
              </a:rPr>
              <a:t> </a:t>
            </a:r>
            <a:r>
              <a:rPr lang="en-US" sz="1400" dirty="0" err="1">
                <a:effectLst/>
                <a:latin typeface="+mn-lt"/>
                <a:ea typeface="ＭＳ 明朝"/>
                <a:cs typeface="Times New Roman"/>
              </a:rPr>
              <a:t>modo</a:t>
            </a:r>
            <a:r>
              <a:rPr lang="en-US" sz="1400" dirty="0">
                <a:effectLst/>
                <a:latin typeface="+mn-lt"/>
                <a:ea typeface="ＭＳ 明朝"/>
                <a:cs typeface="Times New Roman"/>
              </a:rPr>
              <a:t> </a:t>
            </a:r>
            <a:r>
              <a:rPr lang="en-US" sz="1400" dirty="0" err="1">
                <a:effectLst/>
                <a:latin typeface="+mn-lt"/>
                <a:ea typeface="ＭＳ 明朝"/>
                <a:cs typeface="Times New Roman"/>
              </a:rPr>
              <a:t>typi</a:t>
            </a:r>
            <a:r>
              <a:rPr lang="en-US" sz="1400" dirty="0">
                <a:effectLst/>
                <a:latin typeface="+mn-lt"/>
                <a:ea typeface="ＭＳ 明朝"/>
                <a:cs typeface="Times New Roman"/>
              </a:rPr>
              <a:t>, qui </a:t>
            </a:r>
            <a:r>
              <a:rPr lang="en-US" sz="1400" dirty="0" err="1">
                <a:effectLst/>
                <a:latin typeface="+mn-lt"/>
                <a:ea typeface="ＭＳ 明朝"/>
                <a:cs typeface="Times New Roman"/>
              </a:rPr>
              <a:t>nunc</a:t>
            </a:r>
            <a:r>
              <a:rPr lang="en-US" sz="1400" dirty="0">
                <a:effectLst/>
                <a:latin typeface="+mn-lt"/>
                <a:ea typeface="ＭＳ 明朝"/>
                <a:cs typeface="Times New Roman"/>
              </a:rPr>
              <a:t> </a:t>
            </a:r>
            <a:r>
              <a:rPr lang="en-US" sz="1400" dirty="0" err="1">
                <a:effectLst/>
                <a:latin typeface="+mn-lt"/>
                <a:ea typeface="ＭＳ 明朝"/>
                <a:cs typeface="Times New Roman"/>
              </a:rPr>
              <a:t>nobis</a:t>
            </a:r>
            <a:r>
              <a:rPr lang="en-US" sz="1400" dirty="0">
                <a:effectLst/>
                <a:latin typeface="+mn-lt"/>
                <a:ea typeface="ＭＳ 明朝"/>
                <a:cs typeface="Times New Roman"/>
              </a:rPr>
              <a:t> </a:t>
            </a:r>
            <a:r>
              <a:rPr lang="en-US" sz="1400" dirty="0" err="1">
                <a:effectLst/>
                <a:latin typeface="+mn-lt"/>
                <a:ea typeface="ＭＳ 明朝"/>
                <a:cs typeface="Times New Roman"/>
              </a:rPr>
              <a:t>videntur</a:t>
            </a:r>
            <a:r>
              <a:rPr lang="en-US" sz="1400" dirty="0">
                <a:effectLst/>
                <a:latin typeface="+mn-lt"/>
                <a:ea typeface="ＭＳ 明朝"/>
                <a:cs typeface="Times New Roman"/>
              </a:rPr>
              <a:t> </a:t>
            </a:r>
            <a:r>
              <a:rPr lang="en-US" sz="1400" dirty="0" err="1">
                <a:effectLst/>
                <a:latin typeface="+mn-lt"/>
                <a:ea typeface="ＭＳ 明朝"/>
                <a:cs typeface="Times New Roman"/>
              </a:rPr>
              <a:t>parum</a:t>
            </a:r>
            <a:r>
              <a:rPr lang="en-US" sz="1400" dirty="0">
                <a:effectLst/>
                <a:latin typeface="+mn-lt"/>
                <a:ea typeface="ＭＳ 明朝"/>
                <a:cs typeface="Times New Roman"/>
              </a:rPr>
              <a:t> </a:t>
            </a:r>
            <a:r>
              <a:rPr lang="en-US" sz="1400" dirty="0" err="1">
                <a:effectLst/>
                <a:latin typeface="+mn-lt"/>
                <a:ea typeface="ＭＳ 明朝"/>
                <a:cs typeface="Times New Roman"/>
              </a:rPr>
              <a:t>clari</a:t>
            </a:r>
            <a:r>
              <a:rPr lang="en-US" sz="1400" dirty="0">
                <a:effectLst/>
                <a:latin typeface="+mn-lt"/>
                <a:ea typeface="ＭＳ 明朝"/>
                <a:cs typeface="Times New Roman"/>
              </a:rPr>
              <a:t>, </a:t>
            </a:r>
            <a:r>
              <a:rPr lang="en-US" sz="1400" dirty="0" err="1">
                <a:effectLst/>
                <a:latin typeface="+mn-lt"/>
                <a:ea typeface="ＭＳ 明朝"/>
                <a:cs typeface="Times New Roman"/>
              </a:rPr>
              <a:t>fiant</a:t>
            </a:r>
            <a:r>
              <a:rPr lang="en-US" sz="1400" dirty="0">
                <a:effectLst/>
                <a:latin typeface="+mn-lt"/>
                <a:ea typeface="ＭＳ 明朝"/>
                <a:cs typeface="Times New Roman"/>
              </a:rPr>
              <a:t> </a:t>
            </a:r>
            <a:r>
              <a:rPr lang="en-US" sz="1400" dirty="0" err="1">
                <a:effectLst/>
                <a:latin typeface="+mn-lt"/>
                <a:ea typeface="ＭＳ 明朝"/>
                <a:cs typeface="Times New Roman"/>
              </a:rPr>
              <a:t>sollemnes</a:t>
            </a:r>
            <a:r>
              <a:rPr lang="en-US" sz="1400" dirty="0">
                <a:effectLst/>
                <a:latin typeface="+mn-lt"/>
                <a:ea typeface="ＭＳ 明朝"/>
                <a:cs typeface="Times New Roman"/>
              </a:rPr>
              <a:t> in </a:t>
            </a:r>
            <a:r>
              <a:rPr lang="en-US" sz="1400" dirty="0" err="1">
                <a:effectLst/>
                <a:latin typeface="+mn-lt"/>
                <a:ea typeface="ＭＳ 明朝"/>
                <a:cs typeface="Times New Roman"/>
              </a:rPr>
              <a:t>futurum</a:t>
            </a:r>
            <a:r>
              <a:rPr lang="en-US" sz="1400" dirty="0">
                <a:effectLst/>
                <a:latin typeface="+mn-lt"/>
                <a:ea typeface="ＭＳ 明朝"/>
                <a:cs typeface="Times New Roman"/>
              </a:rPr>
              <a:t>.</a:t>
            </a:r>
            <a:endParaRPr lang="en-US" sz="900" dirty="0">
              <a:effectLst/>
              <a:latin typeface="Cambria"/>
              <a:ea typeface="ＭＳ 明朝"/>
              <a:cs typeface="Times New Roman"/>
            </a:endParaRPr>
          </a:p>
        </p:txBody>
      </p:sp>
    </p:spTree>
    <p:extLst>
      <p:ext uri="{BB962C8B-B14F-4D97-AF65-F5344CB8AC3E}">
        <p14:creationId xmlns:p14="http://schemas.microsoft.com/office/powerpoint/2010/main" val="17586910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17403429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6641112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287850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6" name="Footer Placeholder 5">
            <a:extLst>
              <a:ext uri="{FF2B5EF4-FFF2-40B4-BE49-F238E27FC236}">
                <a16:creationId xmlns:a16="http://schemas.microsoft.com/office/drawing/2014/main" id="{061DA3A1-2B8C-4CA3-9012-99828EC834E7}"/>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7" name="Slide Number Placeholder 6">
            <a:extLst>
              <a:ext uri="{FF2B5EF4-FFF2-40B4-BE49-F238E27FC236}">
                <a16:creationId xmlns:a16="http://schemas.microsoft.com/office/drawing/2014/main" id="{47EF6B41-81DD-44A8-BA3F-434BD3E36C5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4129213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Tree>
    <p:extLst>
      <p:ext uri="{BB962C8B-B14F-4D97-AF65-F5344CB8AC3E}">
        <p14:creationId xmlns:p14="http://schemas.microsoft.com/office/powerpoint/2010/main" val="116211651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
        <p:nvSpPr>
          <p:cNvPr id="7" name="Picture Placeholde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dirty="0"/>
              <a:t>Drag picture to placeholder or click icon to add</a:t>
            </a:r>
          </a:p>
        </p:txBody>
      </p:sp>
    </p:spTree>
    <p:extLst>
      <p:ext uri="{BB962C8B-B14F-4D97-AF65-F5344CB8AC3E}">
        <p14:creationId xmlns:p14="http://schemas.microsoft.com/office/powerpoint/2010/main" val="94980915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a:lvl1pPr>
          </a:lstStyle>
          <a:p>
            <a:r>
              <a:rPr lang="en-US" dirty="0"/>
              <a:t>Click to edit Master title style</a:t>
            </a:r>
          </a:p>
        </p:txBody>
      </p:sp>
    </p:spTree>
    <p:extLst>
      <p:ext uri="{BB962C8B-B14F-4D97-AF65-F5344CB8AC3E}">
        <p14:creationId xmlns:p14="http://schemas.microsoft.com/office/powerpoint/2010/main" val="33380928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dirty="0"/>
              <a:t>Click to edit Master title style</a:t>
            </a:r>
          </a:p>
        </p:txBody>
      </p:sp>
    </p:spTree>
    <p:extLst>
      <p:ext uri="{BB962C8B-B14F-4D97-AF65-F5344CB8AC3E}">
        <p14:creationId xmlns:p14="http://schemas.microsoft.com/office/powerpoint/2010/main" val="23017976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6388608" y="268224"/>
            <a:ext cx="5498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966586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388610" y="1658112"/>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414020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dirty="0"/>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04168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130732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212691818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6" name="Text Placeholder 1"/>
          <p:cNvSpPr>
            <a:spLocks noGrp="1"/>
          </p:cNvSpPr>
          <p:nvPr>
            <p:ph type="body" sz="quarter" idx="12"/>
          </p:nvPr>
        </p:nvSpPr>
        <p:spPr>
          <a:xfrm>
            <a:off x="6388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9436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9455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51403" y="402242"/>
            <a:ext cx="2914716" cy="6078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3520" y="402242"/>
            <a:ext cx="8437666" cy="6078206"/>
          </a:xfrm>
        </p:spPr>
        <p:txBody>
          <a:bodyPr vert="eaVert"/>
          <a:lstStyle/>
          <a:p>
            <a:pPr lvl="0"/>
            <a:r>
              <a:rPr lang="en-US"/>
              <a:t>Edit Master text styles</a:t>
            </a:r>
          </a:p>
          <a:p>
            <a:pPr lvl="1"/>
            <a:r>
              <a:rPr lang="en-US"/>
              <a:t>Second level</a:t>
            </a:r>
          </a:p>
          <a:p>
            <a:pPr lvl="2"/>
            <a:r>
              <a:rPr lang="en-US"/>
              <a:t>Third level</a:t>
            </a:r>
          </a:p>
        </p:txBody>
      </p:sp>
      <p:sp>
        <p:nvSpPr>
          <p:cNvPr id="6" name="Footer Placeholder 5">
            <a:extLst>
              <a:ext uri="{FF2B5EF4-FFF2-40B4-BE49-F238E27FC236}">
                <a16:creationId xmlns:a16="http://schemas.microsoft.com/office/drawing/2014/main" id="{58C16DA8-BE2E-4A37-8BDD-E752BE2929C8}"/>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7" name="Slide Number Placeholder 6">
            <a:extLst>
              <a:ext uri="{FF2B5EF4-FFF2-40B4-BE49-F238E27FC236}">
                <a16:creationId xmlns:a16="http://schemas.microsoft.com/office/drawing/2014/main" id="{A9A4F8E2-C290-4769-ACC5-D1B62191CBD5}"/>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35243109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p>
            <a:r>
              <a:rPr lang="en-US" dirty="0"/>
              <a:t>Click to edit Master title style</a:t>
            </a:r>
          </a:p>
        </p:txBody>
      </p:sp>
      <p:sp>
        <p:nvSpPr>
          <p:cNvPr id="7" name="Blue 60 rectangle">
            <a:extLst>
              <a:ext uri="{FF2B5EF4-FFF2-40B4-BE49-F238E27FC236}">
                <a16:creationId xmlns:a16="http://schemas.microsoft.com/office/drawing/2014/main" id="{91D1D188-D7EA-5A44-A392-6E9BFB996DC9}"/>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tx1"/>
          </a:solidFill>
          <a:ln>
            <a:solidFill>
              <a:schemeClr val="tx1"/>
            </a:solidFill>
          </a:ln>
        </p:spPr>
        <p:txBody>
          <a:bodyPr wrap="square" lIns="0" tIns="0" rIns="0" bIns="0" rtlCol="0" anchor="ctr">
            <a:noAutofit/>
          </a:bodyPr>
          <a:lstStyle/>
          <a:p>
            <a:pPr algn="ctr"/>
            <a:endParaRPr lang="en-US" sz="1600" b="0" i="0" dirty="0">
              <a:solidFill>
                <a:srgbClr val="FFFFFF"/>
              </a:solidFill>
              <a:latin typeface="+mn-lt"/>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8021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200008256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Tree>
    <p:extLst>
      <p:ext uri="{BB962C8B-B14F-4D97-AF65-F5344CB8AC3E}">
        <p14:creationId xmlns:p14="http://schemas.microsoft.com/office/powerpoint/2010/main" val="112322812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Tree>
    <p:extLst>
      <p:ext uri="{BB962C8B-B14F-4D97-AF65-F5344CB8AC3E}">
        <p14:creationId xmlns:p14="http://schemas.microsoft.com/office/powerpoint/2010/main" val="285902285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51004386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71738454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dirty="0"/>
              <a:t>Click to edit Master title style</a:t>
            </a:r>
          </a:p>
        </p:txBody>
      </p:sp>
      <p:sp>
        <p:nvSpPr>
          <p:cNvPr id="13"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298252221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bg1"/>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180368719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3429000"/>
            <a:ext cx="3048004" cy="3429000"/>
          </a:xfrm>
          <a:solidFill>
            <a:schemeClr val="bg1"/>
          </a:solidFill>
        </p:spPr>
        <p:txBody>
          <a:bodyPr lIns="219456" tIns="201168" rIns="228600" bIns="228600"/>
          <a:lstStyle>
            <a:lvl1pPr>
              <a:buClr>
                <a:schemeClr val="tx1"/>
              </a:buClr>
              <a:defRPr>
                <a:solidFill>
                  <a:schemeClr val="tx1"/>
                </a:solidFill>
              </a:defRPr>
            </a:lvl1pPr>
            <a:lvl2pPr>
              <a:buClr>
                <a:schemeClr val="tx1"/>
              </a:buClr>
              <a:defRPr sz="1333">
                <a:solidFill>
                  <a:schemeClr val="tx1"/>
                </a:solidFill>
              </a:defRPr>
            </a:lvl2pPr>
            <a:lvl3pPr>
              <a:buClr>
                <a:schemeClr val="tx1"/>
              </a:buClr>
              <a:defRPr sz="1333">
                <a:solidFill>
                  <a:schemeClr val="tx1"/>
                </a:solidFill>
              </a:defRPr>
            </a:lvl3pPr>
            <a:lvl4pPr>
              <a:buClr>
                <a:schemeClr val="tx1"/>
              </a:buClr>
              <a:defRPr sz="1333">
                <a:solidFill>
                  <a:schemeClr val="tx1"/>
                </a:solidFill>
              </a:defRPr>
            </a:lvl4pPr>
            <a:lvl5pPr>
              <a:buClr>
                <a:schemeClr val="tx1"/>
              </a:buClr>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71585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6000" y="0"/>
            <a:ext cx="3048000" cy="6864096"/>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9144000" y="0"/>
            <a:ext cx="3048000" cy="6864096"/>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3550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99" y="892179"/>
            <a:ext cx="11706069" cy="2515127"/>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99" y="3625969"/>
            <a:ext cx="11706069" cy="2679699"/>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095CADA7-6179-435C-9C9A-F61390BAF3E3}"/>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98A66D22-9F89-4E17-AAD0-D712F30D93D3}"/>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41315A24-AF37-4473-B4B1-8F1A28B6BE3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58650361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352800" y="1658112"/>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879246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682010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198933511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163060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dirty="0"/>
              <a:t>Click icon to add table</a:t>
            </a:r>
          </a:p>
        </p:txBody>
      </p:sp>
    </p:spTree>
    <p:extLst>
      <p:ext uri="{BB962C8B-B14F-4D97-AF65-F5344CB8AC3E}">
        <p14:creationId xmlns:p14="http://schemas.microsoft.com/office/powerpoint/2010/main" val="291785295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700245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91546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82496"/>
            <a:ext cx="5498592" cy="1746504"/>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24F04016-134E-5847-8C7D-495FF4D6E42D}"/>
              </a:ext>
            </a:extLst>
          </p:cNvPr>
          <p:cNvSpPr>
            <a:spLocks noGrp="1"/>
          </p:cNvSpPr>
          <p:nvPr>
            <p:ph type="body" sz="quarter" idx="14"/>
          </p:nvPr>
        </p:nvSpPr>
        <p:spPr>
          <a:xfrm>
            <a:off x="292608" y="4279392"/>
            <a:ext cx="8546592" cy="1743456"/>
          </a:xfrm>
        </p:spPr>
        <p:txBody>
          <a:bodyPr anchor="b"/>
          <a:lstStyle>
            <a:lvl1pPr>
              <a:spcBef>
                <a:spcPts val="400"/>
              </a:spcBef>
              <a:defRPr sz="800"/>
            </a:lvl1pPr>
            <a:lvl2pPr>
              <a:defRPr sz="800"/>
            </a:lvl2pPr>
            <a:lvl3pPr>
              <a:defRPr sz="800"/>
            </a:lvl3pPr>
            <a:lvl4pPr>
              <a:defRPr sz="800"/>
            </a:lvl4pPr>
            <a:lvl5pPr>
              <a:defRPr sz="800"/>
            </a:lvl5pPr>
          </a:lstStyle>
          <a:p>
            <a:pPr lvl="0"/>
            <a:r>
              <a:rPr lang="en-US" dirty="0"/>
              <a:t>Click to edit Master text styles</a:t>
            </a:r>
          </a:p>
        </p:txBody>
      </p:sp>
    </p:spTree>
    <p:extLst>
      <p:ext uri="{BB962C8B-B14F-4D97-AF65-F5344CB8AC3E}">
        <p14:creationId xmlns:p14="http://schemas.microsoft.com/office/powerpoint/2010/main" val="35698830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30928" y="3083846"/>
            <a:ext cx="1730144" cy="690309"/>
          </a:xfrm>
          <a:prstGeom prst="rect">
            <a:avLst/>
          </a:prstGeom>
        </p:spPr>
      </p:pic>
    </p:spTree>
    <p:extLst>
      <p:ext uri="{BB962C8B-B14F-4D97-AF65-F5344CB8AC3E}">
        <p14:creationId xmlns:p14="http://schemas.microsoft.com/office/powerpoint/2010/main" val="330855483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EC03-AC33-854B-9D76-8F87029698B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A8651FB5-EF55-1245-A0E7-77940B67AF14}"/>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82F9446-5414-5C4D-A4B4-CB63664BCC88}"/>
              </a:ext>
            </a:extLst>
          </p:cNvPr>
          <p:cNvSpPr>
            <a:spLocks noGrp="1"/>
          </p:cNvSpPr>
          <p:nvPr>
            <p:ph type="dt" sz="half" idx="10"/>
          </p:nvPr>
        </p:nvSpPr>
        <p:spPr/>
        <p:txBody>
          <a:bodyPr/>
          <a:lstStyle/>
          <a:p>
            <a:fld id="{224CFD8B-2B82-F04E-8A37-3851E54F47CF}" type="datetimeFigureOut">
              <a:rPr lang="en-GB" smtClean="0"/>
              <a:t>31/07/2020</a:t>
            </a:fld>
            <a:endParaRPr lang="en-GB" dirty="0"/>
          </a:p>
        </p:txBody>
      </p:sp>
      <p:sp>
        <p:nvSpPr>
          <p:cNvPr id="5" name="Footer Placeholder 4">
            <a:extLst>
              <a:ext uri="{FF2B5EF4-FFF2-40B4-BE49-F238E27FC236}">
                <a16:creationId xmlns:a16="http://schemas.microsoft.com/office/drawing/2014/main" id="{434A5001-127D-964B-AD5F-A852998C110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13D9E9-B147-364A-BD37-7306B3843659}"/>
              </a:ext>
            </a:extLst>
          </p:cNvPr>
          <p:cNvSpPr>
            <a:spLocks noGrp="1"/>
          </p:cNvSpPr>
          <p:nvPr>
            <p:ph type="sldNum" sz="quarter" idx="12"/>
          </p:nvPr>
        </p:nvSpPr>
        <p:spPr/>
        <p:txBody>
          <a:bodyPr/>
          <a:lstStyle/>
          <a:p>
            <a:fld id="{0472B53B-A81F-FC43-8FB0-CB7300B784E1}" type="slidenum">
              <a:rPr lang="en-GB" smtClean="0"/>
              <a:t>‹#›</a:t>
            </a:fld>
            <a:endParaRPr lang="en-GB" dirty="0"/>
          </a:p>
        </p:txBody>
      </p:sp>
    </p:spTree>
    <p:extLst>
      <p:ext uri="{BB962C8B-B14F-4D97-AF65-F5344CB8AC3E}">
        <p14:creationId xmlns:p14="http://schemas.microsoft.com/office/powerpoint/2010/main" val="1750700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100" y="900650"/>
            <a:ext cx="5596381" cy="5347151"/>
          </a:xfrm>
        </p:spPr>
        <p:txBody>
          <a:bodyPr/>
          <a:lstStyle/>
          <a:p>
            <a:pPr lvl="0"/>
            <a:r>
              <a:rPr lang="en-US" noProof="0" dirty="0"/>
              <a:t>Click icon to add online image</a:t>
            </a:r>
          </a:p>
        </p:txBody>
      </p:sp>
      <p:sp>
        <p:nvSpPr>
          <p:cNvPr id="4" name="Text Placeholder 3"/>
          <p:cNvSpPr>
            <a:spLocks noGrp="1"/>
          </p:cNvSpPr>
          <p:nvPr>
            <p:ph type="body" sz="half" idx="2"/>
          </p:nvPr>
        </p:nvSpPr>
        <p:spPr>
          <a:xfrm>
            <a:off x="6266800" y="900650"/>
            <a:ext cx="5695368" cy="5347151"/>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0A850BF8-E896-4FE3-AF7F-9E5CFC34CAD2}"/>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4CE76EFD-0B19-48DA-8B96-05C97EC183A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9" name="Title 8">
            <a:extLst>
              <a:ext uri="{FF2B5EF4-FFF2-40B4-BE49-F238E27FC236}">
                <a16:creationId xmlns:a16="http://schemas.microsoft.com/office/drawing/2014/main" id="{A2C908EE-4D86-4786-8632-689C4A18D6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646248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en-US" dirty="0"/>
              <a:t>DevOps Acceleration Program / © 2019 IBM Corporation</a:t>
            </a:r>
          </a:p>
        </p:txBody>
      </p:sp>
      <p:sp>
        <p:nvSpPr>
          <p:cNvPr id="4" name="Title 3"/>
          <p:cNvSpPr>
            <a:spLocks noGrp="1"/>
          </p:cNvSpPr>
          <p:nvPr>
            <p:ph type="title"/>
          </p:nvPr>
        </p:nvSpPr>
        <p:spPr>
          <a:xfrm>
            <a:off x="304801" y="271709"/>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191750" y="6273802"/>
            <a:ext cx="695452" cy="281940"/>
          </a:xfrm>
          <a:prstGeom prst="rect">
            <a:avLst/>
          </a:prstGeom>
        </p:spPr>
      </p:pic>
      <p:pic>
        <p:nvPicPr>
          <p:cNvPr id="8" name="Picture 7" descr="IBMZ_PrimaryGraphic_V1-copy">
            <a:extLst>
              <a:ext uri="{FF2B5EF4-FFF2-40B4-BE49-F238E27FC236}">
                <a16:creationId xmlns:a16="http://schemas.microsoft.com/office/drawing/2014/main" id="{AE8A95D7-F917-4248-A86E-AF66B094504F}"/>
              </a:ext>
            </a:extLst>
          </p:cNvPr>
          <p:cNvPicPr>
            <a:picLocks noChangeAspect="1" noChangeArrowheads="1"/>
          </p:cNvPicPr>
          <p:nvPr userDrawn="1"/>
        </p:nvPicPr>
        <p:blipFill>
          <a:blip r:embed="rId3" cstate="print"/>
          <a:srcRect/>
          <a:stretch>
            <a:fillRect/>
          </a:stretch>
        </p:blipFill>
        <p:spPr bwMode="auto">
          <a:xfrm>
            <a:off x="7721246" y="1207288"/>
            <a:ext cx="3201143" cy="3999432"/>
          </a:xfrm>
          <a:prstGeom prst="rect">
            <a:avLst/>
          </a:prstGeom>
          <a:noFill/>
        </p:spPr>
      </p:pic>
    </p:spTree>
    <p:extLst>
      <p:ext uri="{BB962C8B-B14F-4D97-AF65-F5344CB8AC3E}">
        <p14:creationId xmlns:p14="http://schemas.microsoft.com/office/powerpoint/2010/main" val="239172633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dirty="0"/>
              <a:t>DevOps Acceleration Program / © 2019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42336134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509847"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303" algn="dec"/>
              </a:tabLst>
              <a:defRPr/>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Edit Master text styles</a:t>
            </a:r>
          </a:p>
          <a:p>
            <a:pPr marL="0" marR="0" lvl="1"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Second level</a:t>
            </a:r>
          </a:p>
          <a:p>
            <a:pPr marL="0" marR="0" lvl="2"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Third level</a:t>
            </a:r>
          </a:p>
          <a:p>
            <a:pPr marL="0" marR="0" lvl="3"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Fourth level</a:t>
            </a:r>
          </a:p>
          <a:p>
            <a:pPr marL="0" marR="0" lvl="4"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303"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Edit Master text styles</a:t>
            </a:r>
          </a:p>
          <a:p>
            <a:pPr marL="0" marR="0" lvl="1"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Second level</a:t>
            </a:r>
          </a:p>
          <a:p>
            <a:pPr marL="0" marR="0" lvl="2"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Third level</a:t>
            </a:r>
          </a:p>
          <a:p>
            <a:pPr marL="0" marR="0" lvl="3"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Fourth level</a:t>
            </a:r>
          </a:p>
          <a:p>
            <a:pPr marL="0" marR="0" lvl="4"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Fifth level</a:t>
            </a:r>
            <a:endParaRPr lang="en-US" dirty="0"/>
          </a:p>
        </p:txBody>
      </p:sp>
    </p:spTree>
    <p:extLst>
      <p:ext uri="{BB962C8B-B14F-4D97-AF65-F5344CB8AC3E}">
        <p14:creationId xmlns:p14="http://schemas.microsoft.com/office/powerpoint/2010/main" val="399531717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DevOps Acceleration Program / © 2019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Edit Master text styles</a:t>
            </a:r>
          </a:p>
        </p:txBody>
      </p:sp>
    </p:spTree>
    <p:extLst>
      <p:ext uri="{BB962C8B-B14F-4D97-AF65-F5344CB8AC3E}">
        <p14:creationId xmlns:p14="http://schemas.microsoft.com/office/powerpoint/2010/main" val="118917603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DevOps Acceleration Program / © 2019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Click icon to add picture</a:t>
            </a:r>
          </a:p>
        </p:txBody>
      </p:sp>
    </p:spTree>
    <p:extLst>
      <p:ext uri="{BB962C8B-B14F-4D97-AF65-F5344CB8AC3E}">
        <p14:creationId xmlns:p14="http://schemas.microsoft.com/office/powerpoint/2010/main" val="218008461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0"/>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32764849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6916616" cy="6027740"/>
          </a:xfrm>
        </p:spPr>
        <p:txBody>
          <a:bodyPr/>
          <a:lstStyle>
            <a:lvl1pPr marL="156625" indent="-15662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DevOps Acceleration Program / © 2019 IBM Corporation</a:t>
            </a:r>
          </a:p>
        </p:txBody>
      </p:sp>
    </p:spTree>
    <p:extLst>
      <p:ext uri="{BB962C8B-B14F-4D97-AF65-F5344CB8AC3E}">
        <p14:creationId xmlns:p14="http://schemas.microsoft.com/office/powerpoint/2010/main" val="106809239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20"/>
            <a:ext cx="5486400" cy="400049"/>
          </a:xfrm>
        </p:spPr>
        <p:txBody>
          <a:bodyPr/>
          <a:lstStyle>
            <a:lvl1pPr>
              <a:defRPr sz="1467"/>
            </a:lvl1pPr>
          </a:lstStyle>
          <a:p>
            <a:pPr lvl="0"/>
            <a:r>
              <a:rPr lang="en-US"/>
              <a:t>Edit Master text styles</a:t>
            </a:r>
          </a:p>
        </p:txBody>
      </p:sp>
    </p:spTree>
    <p:extLst>
      <p:ext uri="{BB962C8B-B14F-4D97-AF65-F5344CB8AC3E}">
        <p14:creationId xmlns:p14="http://schemas.microsoft.com/office/powerpoint/2010/main" val="198204614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8" name="Text Placeholder 7"/>
          <p:cNvSpPr>
            <a:spLocks noGrp="1"/>
          </p:cNvSpPr>
          <p:nvPr>
            <p:ph type="body" sz="quarter" idx="12"/>
          </p:nvPr>
        </p:nvSpPr>
        <p:spPr>
          <a:xfrm>
            <a:off x="304800" y="1499618"/>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8"/>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440426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62"/>
            <a:ext cx="5486400" cy="478620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57502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98" y="892179"/>
            <a:ext cx="11706069" cy="2515126"/>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98" y="3625968"/>
            <a:ext cx="11706069" cy="2679699"/>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095CADA7-6179-435C-9C9A-F61390BAF3E3}"/>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98A66D22-9F89-4E17-AAD0-D712F30D93D3}"/>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41315A24-AF37-4473-B4B1-8F1A28B6BE3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1885715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mn-lt"/>
              </a:defRPr>
            </a:lvl1pPr>
          </a:lstStyle>
          <a:p>
            <a:r>
              <a:rPr lang="en-US" dirty="0"/>
              <a:t>DevOps Acceleration Program / © 2019 IBM Corporation</a:t>
            </a:r>
          </a:p>
        </p:txBody>
      </p:sp>
      <p:sp>
        <p:nvSpPr>
          <p:cNvPr id="6" name="Content Placeholder 5"/>
          <p:cNvSpPr>
            <a:spLocks noGrp="1"/>
          </p:cNvSpPr>
          <p:nvPr>
            <p:ph sz="quarter" idx="12"/>
          </p:nvPr>
        </p:nvSpPr>
        <p:spPr>
          <a:xfrm>
            <a:off x="304800" y="1327360"/>
            <a:ext cx="5486400" cy="4916809"/>
          </a:xfrm>
        </p:spPr>
        <p:txBody>
          <a:bodyPr/>
          <a:lstStyle>
            <a:lvl1pPr>
              <a:defRPr sz="3200"/>
            </a:lvl1pPr>
          </a:lstStyle>
          <a:p>
            <a:pPr lvl="0"/>
            <a:r>
              <a:rPr lang="en-US"/>
              <a:t>Edit Master text styles</a:t>
            </a:r>
          </a:p>
        </p:txBody>
      </p:sp>
      <p:sp>
        <p:nvSpPr>
          <p:cNvPr id="8" name="Content Placeholder 7"/>
          <p:cNvSpPr>
            <a:spLocks noGrp="1"/>
          </p:cNvSpPr>
          <p:nvPr>
            <p:ph sz="quarter" idx="13"/>
          </p:nvPr>
        </p:nvSpPr>
        <p:spPr>
          <a:xfrm>
            <a:off x="6400800" y="1488866"/>
            <a:ext cx="5486400" cy="4755303"/>
          </a:xfrm>
        </p:spPr>
        <p:txBody>
          <a:bodyPr/>
          <a:lstStyle>
            <a:lvl1pPr>
              <a:defRPr sz="1867"/>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408080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6400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61"/>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408097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63042"/>
            <a:ext cx="5486400" cy="478112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070595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7" name="Text Placeholder 6"/>
          <p:cNvSpPr>
            <a:spLocks noGrp="1"/>
          </p:cNvSpPr>
          <p:nvPr>
            <p:ph type="body" sz="quarter" idx="14"/>
          </p:nvPr>
        </p:nvSpPr>
        <p:spPr>
          <a:xfrm>
            <a:off x="304800" y="1463040"/>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951136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6400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
        <p:nvSpPr>
          <p:cNvPr id="10" name="Text Placeholder 9"/>
          <p:cNvSpPr>
            <a:spLocks noGrp="1"/>
          </p:cNvSpPr>
          <p:nvPr>
            <p:ph type="body" sz="quarter" idx="16"/>
          </p:nvPr>
        </p:nvSpPr>
        <p:spPr>
          <a:xfrm>
            <a:off x="9448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371342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6400800" y="1499618"/>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Tree>
    <p:extLst>
      <p:ext uri="{BB962C8B-B14F-4D97-AF65-F5344CB8AC3E}">
        <p14:creationId xmlns:p14="http://schemas.microsoft.com/office/powerpoint/2010/main" val="139310188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1393412557"/>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353001990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1" y="268224"/>
            <a:ext cx="11579051"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8" name="Text Placeholder 7">
            <a:extLst>
              <a:ext uri="{FF2B5EF4-FFF2-40B4-BE49-F238E27FC236}">
                <a16:creationId xmlns:a16="http://schemas.microsoft.com/office/drawing/2014/main" id="{E5375180-FA8D-B946-87D8-DAC21B189DEB}"/>
              </a:ext>
            </a:extLst>
          </p:cNvPr>
          <p:cNvSpPr>
            <a:spLocks noGrp="1"/>
          </p:cNvSpPr>
          <p:nvPr>
            <p:ph type="body" sz="quarter" idx="12"/>
          </p:nvPr>
        </p:nvSpPr>
        <p:spPr>
          <a:xfrm>
            <a:off x="304800" y="1263651"/>
            <a:ext cx="11381317" cy="4565649"/>
          </a:xfrm>
        </p:spPr>
        <p:txBody>
          <a:bodyPr/>
          <a:lstStyle>
            <a:lvl1pPr>
              <a:buClr>
                <a:srgbClr val="FF0000"/>
              </a:buClr>
              <a:defRPr/>
            </a:lvl1pPr>
            <a:lvl2pPr>
              <a:buClr>
                <a:srgbClr val="FF0000"/>
              </a:buClr>
              <a:defRPr/>
            </a:lvl2pPr>
            <a:lvl3pPr>
              <a:buClr>
                <a:srgbClr val="FF0000"/>
              </a:buClr>
              <a:defRPr/>
            </a:lvl3pPr>
            <a:lvl4pPr>
              <a:buClr>
                <a:srgbClr val="FF0000"/>
              </a:buClr>
              <a:defRPr/>
            </a:lvl4pPr>
            <a:lvl5pPr>
              <a:buClr>
                <a:srgbClr val="FF0000"/>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63436239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12" name="Text Placeholder 11"/>
          <p:cNvSpPr>
            <a:spLocks noGrp="1"/>
          </p:cNvSpPr>
          <p:nvPr>
            <p:ph type="body" sz="quarter" idx="13"/>
          </p:nvPr>
        </p:nvSpPr>
        <p:spPr>
          <a:xfrm>
            <a:off x="304800" y="243842"/>
            <a:ext cx="5486400" cy="400049"/>
          </a:xfrm>
        </p:spPr>
        <p:txBody>
          <a:bodyPr/>
          <a:lstStyle>
            <a:lvl1pPr>
              <a:defRPr sz="2133"/>
            </a:lvl1pPr>
          </a:lstStyle>
          <a:p>
            <a:pPr lvl="0"/>
            <a:r>
              <a:rPr lang="en-US"/>
              <a:t>Edit Master text styles</a:t>
            </a:r>
          </a:p>
        </p:txBody>
      </p:sp>
      <p:sp>
        <p:nvSpPr>
          <p:cNvPr id="7" name="Text Placeholder 6"/>
          <p:cNvSpPr>
            <a:spLocks noGrp="1"/>
          </p:cNvSpPr>
          <p:nvPr>
            <p:ph type="body" sz="quarter" idx="14"/>
          </p:nvPr>
        </p:nvSpPr>
        <p:spPr>
          <a:xfrm>
            <a:off x="304800" y="1463042"/>
            <a:ext cx="5486400" cy="4651641"/>
          </a:xfrm>
        </p:spPr>
        <p:txBody>
          <a:bodyPr/>
          <a:lstStyle>
            <a:lvl1pPr>
              <a:defRPr sz="2133"/>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Tree>
    <p:extLst>
      <p:ext uri="{BB962C8B-B14F-4D97-AF65-F5344CB8AC3E}">
        <p14:creationId xmlns:p14="http://schemas.microsoft.com/office/powerpoint/2010/main" val="337649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512167-2D56-0740-8E86-A35B02F679EB}"/>
              </a:ext>
            </a:extLst>
          </p:cNvPr>
          <p:cNvSpPr/>
          <p:nvPr userDrawn="1"/>
        </p:nvSpPr>
        <p:spPr>
          <a:xfrm>
            <a:off x="1" y="0"/>
            <a:ext cx="9438526" cy="6858001"/>
          </a:xfrm>
          <a:prstGeom prst="rect">
            <a:avLst/>
          </a:prstGeom>
          <a:gradFill flip="none" rotWithShape="1">
            <a:gsLst>
              <a:gs pos="0">
                <a:srgbClr val="001689"/>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dirty="0">
                <a:latin typeface="IBM Plex Sans"/>
              </a:rPr>
              <a:t> </a:t>
            </a:r>
          </a:p>
        </p:txBody>
      </p:sp>
      <p:sp>
        <p:nvSpPr>
          <p:cNvPr id="11" name="Rectangle 10">
            <a:extLst>
              <a:ext uri="{FF2B5EF4-FFF2-40B4-BE49-F238E27FC236}">
                <a16:creationId xmlns:a16="http://schemas.microsoft.com/office/drawing/2014/main" id="{A04F8CD5-5D54-A641-A654-F63149B16196}"/>
              </a:ext>
            </a:extLst>
          </p:cNvPr>
          <p:cNvSpPr/>
          <p:nvPr userDrawn="1"/>
        </p:nvSpPr>
        <p:spPr>
          <a:xfrm>
            <a:off x="0" y="2"/>
            <a:ext cx="12192000" cy="94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701" dirty="0">
              <a:latin typeface="IBM Plex Sans"/>
            </a:endParaRPr>
          </a:p>
        </p:txBody>
      </p:sp>
      <p:pic>
        <p:nvPicPr>
          <p:cNvPr id="12" name="Picture 11" descr="1040_GettyImages-614703824_low.jpg">
            <a:extLst>
              <a:ext uri="{FF2B5EF4-FFF2-40B4-BE49-F238E27FC236}">
                <a16:creationId xmlns:a16="http://schemas.microsoft.com/office/drawing/2014/main" id="{400C96B5-EEE8-864D-9DB4-7CE196DD085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850" t="558" r="18927" b="1754"/>
          <a:stretch/>
        </p:blipFill>
        <p:spPr>
          <a:xfrm>
            <a:off x="6098417" y="922867"/>
            <a:ext cx="6093582" cy="5935134"/>
          </a:xfrm>
          <a:prstGeom prst="rect">
            <a:avLst/>
          </a:prstGeom>
        </p:spPr>
      </p:pic>
      <p:pic>
        <p:nvPicPr>
          <p:cNvPr id="14" name="Picture 13" descr="TechU_logotype_rev_RG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4684" t="37578" r="24160" b="38471"/>
          <a:stretch/>
        </p:blipFill>
        <p:spPr>
          <a:xfrm>
            <a:off x="289907" y="264072"/>
            <a:ext cx="1360778" cy="402393"/>
          </a:xfrm>
          <a:prstGeom prst="rect">
            <a:avLst/>
          </a:prstGeom>
        </p:spPr>
      </p:pic>
      <p:pic>
        <p:nvPicPr>
          <p:cNvPr id="19" name="Picture 18" descr="IBM_logo_REV_Reg-Spacing-600p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8834" y="0"/>
            <a:ext cx="1403166" cy="951815"/>
          </a:xfrm>
          <a:prstGeom prst="rect">
            <a:avLst/>
          </a:prstGeom>
        </p:spPr>
      </p:pic>
    </p:spTree>
    <p:extLst>
      <p:ext uri="{BB962C8B-B14F-4D97-AF65-F5344CB8AC3E}">
        <p14:creationId xmlns:p14="http://schemas.microsoft.com/office/powerpoint/2010/main" val="3124956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099" y="900649"/>
            <a:ext cx="5596381" cy="5347151"/>
          </a:xfrm>
        </p:spPr>
        <p:txBody>
          <a:bodyPr/>
          <a:lstStyle/>
          <a:p>
            <a:pPr lvl="0"/>
            <a:r>
              <a:rPr lang="en-US" noProof="0" dirty="0"/>
              <a:t>Click icon to add online image</a:t>
            </a:r>
          </a:p>
        </p:txBody>
      </p:sp>
      <p:sp>
        <p:nvSpPr>
          <p:cNvPr id="4" name="Text Placeholder 3"/>
          <p:cNvSpPr>
            <a:spLocks noGrp="1"/>
          </p:cNvSpPr>
          <p:nvPr>
            <p:ph type="body" sz="half" idx="2"/>
          </p:nvPr>
        </p:nvSpPr>
        <p:spPr>
          <a:xfrm>
            <a:off x="6266800" y="900649"/>
            <a:ext cx="5695368" cy="5347151"/>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0A850BF8-E896-4FE3-AF7F-9E5CFC34CAD2}"/>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4CE76EFD-0B19-48DA-8B96-05C97EC183A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9" name="Title 8">
            <a:extLst>
              <a:ext uri="{FF2B5EF4-FFF2-40B4-BE49-F238E27FC236}">
                <a16:creationId xmlns:a16="http://schemas.microsoft.com/office/drawing/2014/main" id="{A2C908EE-4D86-4786-8632-689C4A18D6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363061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3429002"/>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4126334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14" name="Content Placeholder 13"/>
          <p:cNvSpPr>
            <a:spLocks noGrp="1"/>
          </p:cNvSpPr>
          <p:nvPr>
            <p:ph sz="quarter" idx="17"/>
          </p:nvPr>
        </p:nvSpPr>
        <p:spPr>
          <a:xfrm>
            <a:off x="6096003"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25902518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49269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152600335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99080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1" y="268224"/>
            <a:ext cx="11726427"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304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737398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334799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901409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2243281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5" indent="-156625">
              <a:tabLst/>
              <a:defRPr sz="3200"/>
            </a:lvl1pPr>
            <a:lvl2pPr marL="0" indent="0">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5524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56099" y="840232"/>
            <a:ext cx="11706068" cy="5513832"/>
          </a:xfrm>
        </p:spPr>
        <p:txBody>
          <a:bodyPr/>
          <a:lstStyle/>
          <a:p>
            <a:pPr lvl="0"/>
            <a:r>
              <a:rPr lang="en-US" noProof="0" dirty="0"/>
              <a:t>Click icon to add table</a:t>
            </a:r>
          </a:p>
        </p:txBody>
      </p:sp>
      <p:sp>
        <p:nvSpPr>
          <p:cNvPr id="6" name="Title 5">
            <a:extLst>
              <a:ext uri="{FF2B5EF4-FFF2-40B4-BE49-F238E27FC236}">
                <a16:creationId xmlns:a16="http://schemas.microsoft.com/office/drawing/2014/main" id="{DFF1EE16-DB37-4F1F-AE94-AA5075AE91F6}"/>
              </a:ext>
            </a:extLst>
          </p:cNvPr>
          <p:cNvSpPr>
            <a:spLocks noGrp="1"/>
          </p:cNvSpPr>
          <p:nvPr>
            <p:ph type="title"/>
          </p:nvPr>
        </p:nvSpPr>
        <p:spPr/>
        <p:txBody>
          <a:bodyPr/>
          <a:lstStyle/>
          <a:p>
            <a:r>
              <a:rPr lang="en-US"/>
              <a:t>Click to edit Master title style</a:t>
            </a:r>
          </a:p>
        </p:txBody>
      </p:sp>
      <p:sp>
        <p:nvSpPr>
          <p:cNvPr id="7" name="Footer Placeholder 6">
            <a:extLst>
              <a:ext uri="{FF2B5EF4-FFF2-40B4-BE49-F238E27FC236}">
                <a16:creationId xmlns:a16="http://schemas.microsoft.com/office/drawing/2014/main" id="{41549082-391F-4918-9252-3B961092933C}"/>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E7BD9364-D9E9-4A68-AF4C-24B4A50074E6}"/>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14925551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304800" y="256034"/>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8"/>
            <a:ext cx="8534400" cy="6129867"/>
          </a:xfrm>
        </p:spPr>
        <p:txBody>
          <a:bodyPr/>
          <a:lstStyle/>
          <a:p>
            <a:r>
              <a:rPr lang="en-US" dirty="0"/>
              <a:t>Click icon to add table</a:t>
            </a:r>
          </a:p>
        </p:txBody>
      </p:sp>
    </p:spTree>
    <p:extLst>
      <p:ext uri="{BB962C8B-B14F-4D97-AF65-F5344CB8AC3E}">
        <p14:creationId xmlns:p14="http://schemas.microsoft.com/office/powerpoint/2010/main" val="166309717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196127828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076399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303" algn="dec"/>
              </a:tabLst>
              <a:defRPr sz="1467"/>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Edit Master text styles</a:t>
            </a:r>
          </a:p>
        </p:txBody>
      </p:sp>
    </p:spTree>
    <p:extLst>
      <p:ext uri="{BB962C8B-B14F-4D97-AF65-F5344CB8AC3E}">
        <p14:creationId xmlns:p14="http://schemas.microsoft.com/office/powerpoint/2010/main" val="146916174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69"/>
            <a:ext cx="1722792" cy="701463"/>
          </a:xfrm>
          <a:prstGeom prst="rect">
            <a:avLst/>
          </a:prstGeom>
        </p:spPr>
      </p:pic>
    </p:spTree>
    <p:extLst>
      <p:ext uri="{BB962C8B-B14F-4D97-AF65-F5344CB8AC3E}">
        <p14:creationId xmlns:p14="http://schemas.microsoft.com/office/powerpoint/2010/main" val="3136651978"/>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9CCC4F9-33B4-4C67-BF78-19F2D10ACE85}"/>
              </a:ext>
            </a:extLst>
          </p:cNvPr>
          <p:cNvSpPr>
            <a:spLocks noGrp="1"/>
          </p:cNvSpPr>
          <p:nvPr>
            <p:ph type="dt" sz="half" idx="10"/>
          </p:nvPr>
        </p:nvSpPr>
        <p:spPr/>
        <p:txBody>
          <a:bodyPr/>
          <a:lstStyle>
            <a:lvl1pPr>
              <a:defRPr/>
            </a:lvl1pPr>
          </a:lstStyle>
          <a:p>
            <a:pPr>
              <a:defRPr/>
            </a:pPr>
            <a:endParaRPr lang="en-US" dirty="0"/>
          </a:p>
        </p:txBody>
      </p:sp>
      <p:sp>
        <p:nvSpPr>
          <p:cNvPr id="4" name="Footer Placeholder 4">
            <a:extLst>
              <a:ext uri="{FF2B5EF4-FFF2-40B4-BE49-F238E27FC236}">
                <a16:creationId xmlns:a16="http://schemas.microsoft.com/office/drawing/2014/main" id="{966C03D9-0D9E-4963-9F98-C007AF25819A}"/>
              </a:ext>
            </a:extLst>
          </p:cNvPr>
          <p:cNvSpPr>
            <a:spLocks noGrp="1"/>
          </p:cNvSpPr>
          <p:nvPr>
            <p:ph type="ftr" sz="quarter" idx="11"/>
          </p:nvPr>
        </p:nvSpPr>
        <p:spPr/>
        <p:txBody>
          <a:bodyPr/>
          <a:lstStyle>
            <a:lvl1pPr>
              <a:defRPr/>
            </a:lvl1pPr>
          </a:lstStyle>
          <a:p>
            <a:pPr>
              <a:defRPr/>
            </a:pPr>
            <a:r>
              <a:rPr lang="en-US" dirty="0"/>
              <a:t>DevOps Acceleration Program / © 2019 IBM Corporation</a:t>
            </a:r>
          </a:p>
        </p:txBody>
      </p:sp>
      <p:sp>
        <p:nvSpPr>
          <p:cNvPr id="5" name="Slide Number Placeholder 5">
            <a:extLst>
              <a:ext uri="{FF2B5EF4-FFF2-40B4-BE49-F238E27FC236}">
                <a16:creationId xmlns:a16="http://schemas.microsoft.com/office/drawing/2014/main" id="{5D945313-5D61-445C-A662-7D39BDFC36E2}"/>
              </a:ext>
            </a:extLst>
          </p:cNvPr>
          <p:cNvSpPr>
            <a:spLocks noGrp="1"/>
          </p:cNvSpPr>
          <p:nvPr>
            <p:ph type="sldNum" sz="quarter" idx="12"/>
          </p:nvPr>
        </p:nvSpPr>
        <p:spPr/>
        <p:txBody>
          <a:bodyPr/>
          <a:lstStyle>
            <a:lvl1pPr>
              <a:defRPr/>
            </a:lvl1pPr>
          </a:lstStyle>
          <a:p>
            <a:pPr>
              <a:defRPr/>
            </a:pPr>
            <a:fld id="{947C2C19-09BE-4D93-810E-60E5D262BC10}" type="slidenum">
              <a:rPr lang="en-US"/>
              <a:pPr>
                <a:defRPr/>
              </a:pPr>
              <a:t>‹#›</a:t>
            </a:fld>
            <a:endParaRPr lang="en-US" dirty="0"/>
          </a:p>
        </p:txBody>
      </p:sp>
    </p:spTree>
    <p:extLst>
      <p:ext uri="{BB962C8B-B14F-4D97-AF65-F5344CB8AC3E}">
        <p14:creationId xmlns:p14="http://schemas.microsoft.com/office/powerpoint/2010/main" val="216675641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cSld name="1_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4"/>
            <a:ext cx="11525460" cy="50800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1373605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en-US"/>
              <a:t>Enabling IBM Cloud for Secure Data and Services / May, 2019 / © 2019 IBM Corporation</a:t>
            </a:r>
            <a:endParaRPr lang="en-US" dirty="0"/>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pic>
        <p:nvPicPr>
          <p:cNvPr id="8" name="Picture 7" descr="IBMZ_PrimaryGraphic_V1-copy">
            <a:extLst>
              <a:ext uri="{FF2B5EF4-FFF2-40B4-BE49-F238E27FC236}">
                <a16:creationId xmlns:a16="http://schemas.microsoft.com/office/drawing/2014/main" id="{AE8A95D7-F917-4248-A86E-AF66B094504F}"/>
              </a:ext>
            </a:extLst>
          </p:cNvPr>
          <p:cNvPicPr>
            <a:picLocks noChangeAspect="1" noChangeArrowheads="1"/>
          </p:cNvPicPr>
          <p:nvPr userDrawn="1"/>
        </p:nvPicPr>
        <p:blipFill>
          <a:blip r:embed="rId3" cstate="print"/>
          <a:srcRect/>
          <a:stretch>
            <a:fillRect/>
          </a:stretch>
        </p:blipFill>
        <p:spPr bwMode="auto">
          <a:xfrm>
            <a:off x="7721245" y="1207288"/>
            <a:ext cx="3201143" cy="3999432"/>
          </a:xfrm>
          <a:prstGeom prst="rect">
            <a:avLst/>
          </a:prstGeom>
          <a:noFill/>
        </p:spPr>
      </p:pic>
    </p:spTree>
    <p:extLst>
      <p:ext uri="{BB962C8B-B14F-4D97-AF65-F5344CB8AC3E}">
        <p14:creationId xmlns:p14="http://schemas.microsoft.com/office/powerpoint/2010/main" val="145324915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Enabling IBM Cloud for Secure Data and Services / May,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73613010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4"/>
            <a:ext cx="5509847"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1737678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101" y="942981"/>
            <a:ext cx="11706067" cy="2515127"/>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101" y="3610513"/>
            <a:ext cx="11706067" cy="2679699"/>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7F283841-6F9B-4F56-AE8F-4F7D41CC0106}"/>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C1CEC829-A4EF-405F-803E-2716F833589A}"/>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26BF70C1-0092-4D2E-AF4E-430DCE21DD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59385504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Enabling IBM Cloud for Secure Data and Services / May, 2019 / © 2019 IBM Corporation</a:t>
            </a:r>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Edit Master text styles</a:t>
            </a:r>
          </a:p>
        </p:txBody>
      </p:sp>
    </p:spTree>
    <p:extLst>
      <p:ext uri="{BB962C8B-B14F-4D97-AF65-F5344CB8AC3E}">
        <p14:creationId xmlns:p14="http://schemas.microsoft.com/office/powerpoint/2010/main" val="409363697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Enabling IBM Cloud for Secure Data and Services / May, 2019 / © 2019 IBM Corporation</a:t>
            </a:r>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Click icon to add picture</a:t>
            </a:r>
          </a:p>
        </p:txBody>
      </p:sp>
    </p:spTree>
    <p:extLst>
      <p:ext uri="{BB962C8B-B14F-4D97-AF65-F5344CB8AC3E}">
        <p14:creationId xmlns:p14="http://schemas.microsoft.com/office/powerpoint/2010/main" val="145569051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17708386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3315662907"/>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Edit Master text styles</a:t>
            </a:r>
          </a:p>
        </p:txBody>
      </p:sp>
    </p:spTree>
    <p:extLst>
      <p:ext uri="{BB962C8B-B14F-4D97-AF65-F5344CB8AC3E}">
        <p14:creationId xmlns:p14="http://schemas.microsoft.com/office/powerpoint/2010/main" val="650469573"/>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532164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727517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mn-lt"/>
              </a:defRPr>
            </a:lvl1pPr>
          </a:lstStyle>
          <a:p>
            <a:r>
              <a:rPr lang="en-US"/>
              <a:t>Enabling IBM Cloud for Secure Data and Services / May, 2019 / © 2019 IBM Corporation</a:t>
            </a:r>
            <a:endParaRPr lang="en-US" dirty="0"/>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758437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739973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19908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100" y="866773"/>
            <a:ext cx="5596381" cy="5347151"/>
          </a:xfrm>
        </p:spPr>
        <p:txBody>
          <a:bodyPr/>
          <a:lstStyle/>
          <a:p>
            <a:pPr lvl="0"/>
            <a:r>
              <a:rPr lang="en-US" noProof="0" dirty="0"/>
              <a:t>Click icon to add online image</a:t>
            </a:r>
          </a:p>
        </p:txBody>
      </p:sp>
      <p:sp>
        <p:nvSpPr>
          <p:cNvPr id="4" name="Text Placeholder 3"/>
          <p:cNvSpPr>
            <a:spLocks noGrp="1"/>
          </p:cNvSpPr>
          <p:nvPr>
            <p:ph type="body" sz="half" idx="2"/>
          </p:nvPr>
        </p:nvSpPr>
        <p:spPr>
          <a:xfrm>
            <a:off x="6200544" y="866773"/>
            <a:ext cx="5746425" cy="5347151"/>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5FE5FF6A-74F4-4C6D-93BF-BC475399B097}"/>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68176B50-6D08-4525-B03B-99EFE8878D9E}"/>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67B8C6D0-AEA5-402E-918C-BA6D7B82B51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03163109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23720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193307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Tree>
    <p:extLst>
      <p:ext uri="{BB962C8B-B14F-4D97-AF65-F5344CB8AC3E}">
        <p14:creationId xmlns:p14="http://schemas.microsoft.com/office/powerpoint/2010/main" val="124655552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3118841075"/>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55753374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11579051"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347674685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Tree>
    <p:extLst>
      <p:ext uri="{BB962C8B-B14F-4D97-AF65-F5344CB8AC3E}">
        <p14:creationId xmlns:p14="http://schemas.microsoft.com/office/powerpoint/2010/main" val="11119842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1942232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479923052"/>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639411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Rectangle 4">
            <a:extLst>
              <a:ext uri="{FF2B5EF4-FFF2-40B4-BE49-F238E27FC236}">
                <a16:creationId xmlns:a16="http://schemas.microsoft.com/office/drawing/2014/main" id="{D49A3857-E5CF-43AC-846D-A90C79B3E4B8}"/>
              </a:ext>
            </a:extLst>
          </p:cNvPr>
          <p:cNvSpPr>
            <a:spLocks noChangeArrowheads="1"/>
          </p:cNvSpPr>
          <p:nvPr userDrawn="1"/>
        </p:nvSpPr>
        <p:spPr bwMode="black">
          <a:xfrm>
            <a:off x="429351" y="6358174"/>
            <a:ext cx="2361684" cy="271151"/>
          </a:xfrm>
          <a:prstGeom prst="rect">
            <a:avLst/>
          </a:prstGeom>
          <a:solidFill>
            <a:schemeClr val="tx1"/>
          </a:solidFill>
          <a:ln>
            <a:noFill/>
          </a:ln>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2019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3293169139"/>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126187436"/>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269190038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11726427"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5036083"/>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797044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09535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37146138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153023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dirty="0"/>
              <a:t>Click icon to add table</a:t>
            </a:r>
          </a:p>
        </p:txBody>
      </p:sp>
    </p:spTree>
    <p:extLst>
      <p:ext uri="{BB962C8B-B14F-4D97-AF65-F5344CB8AC3E}">
        <p14:creationId xmlns:p14="http://schemas.microsoft.com/office/powerpoint/2010/main" val="136329605"/>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479818753"/>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7477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030258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p:txBody>
      </p:sp>
    </p:spTree>
    <p:extLst>
      <p:ext uri="{BB962C8B-B14F-4D97-AF65-F5344CB8AC3E}">
        <p14:creationId xmlns:p14="http://schemas.microsoft.com/office/powerpoint/2010/main" val="78960567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pic>
        <p:nvPicPr>
          <p:cNvPr id="7" name="Picture 6"/>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234604" y="2914867"/>
            <a:ext cx="1722792" cy="701463"/>
          </a:xfrm>
          <a:prstGeom prst="rect">
            <a:avLst/>
          </a:prstGeom>
        </p:spPr>
      </p:pic>
    </p:spTree>
    <p:extLst>
      <p:ext uri="{BB962C8B-B14F-4D97-AF65-F5344CB8AC3E}">
        <p14:creationId xmlns:p14="http://schemas.microsoft.com/office/powerpoint/2010/main" val="3023551879"/>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1A1D-3078-402C-B03D-954EE4EB8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A3A811-0372-4003-AD47-5A9DB2C15E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1F1103-8385-4964-BAA0-EE8E2770A6C9}"/>
              </a:ext>
            </a:extLst>
          </p:cNvPr>
          <p:cNvSpPr>
            <a:spLocks noGrp="1"/>
          </p:cNvSpPr>
          <p:nvPr>
            <p:ph type="dt" sz="half" idx="10"/>
          </p:nvPr>
        </p:nvSpPr>
        <p:spPr/>
        <p:txBody>
          <a:bodyPr/>
          <a:lstStyle/>
          <a:p>
            <a:fld id="{B251F46F-75CF-455D-ACAC-02A8B914823B}" type="datetime1">
              <a:rPr lang="en-US" smtClean="0"/>
              <a:t>7/31/2020</a:t>
            </a:fld>
            <a:endParaRPr lang="en-US"/>
          </a:p>
        </p:txBody>
      </p:sp>
      <p:sp>
        <p:nvSpPr>
          <p:cNvPr id="5" name="Footer Placeholder 4">
            <a:extLst>
              <a:ext uri="{FF2B5EF4-FFF2-40B4-BE49-F238E27FC236}">
                <a16:creationId xmlns:a16="http://schemas.microsoft.com/office/drawing/2014/main" id="{FD33F58E-BDB8-4543-AC96-2FF51DF73272}"/>
              </a:ext>
            </a:extLst>
          </p:cNvPr>
          <p:cNvSpPr>
            <a:spLocks noGrp="1"/>
          </p:cNvSpPr>
          <p:nvPr>
            <p:ph type="ftr" sz="quarter" idx="11"/>
          </p:nvPr>
        </p:nvSpPr>
        <p:spPr/>
        <p:txBody>
          <a:bodyPr/>
          <a:lstStyle/>
          <a:p>
            <a:r>
              <a:rPr lang="en-US"/>
              <a:t>Nelson Lopez - RTP/DAT May 5/19 - IBM non-confidential</a:t>
            </a:r>
          </a:p>
        </p:txBody>
      </p:sp>
      <p:sp>
        <p:nvSpPr>
          <p:cNvPr id="6" name="Slide Number Placeholder 5">
            <a:extLst>
              <a:ext uri="{FF2B5EF4-FFF2-40B4-BE49-F238E27FC236}">
                <a16:creationId xmlns:a16="http://schemas.microsoft.com/office/drawing/2014/main" id="{E5F8B373-C58E-4552-ACAC-6DA83D4DCD4E}"/>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390036819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6F65-0A29-4A76-8F32-E8C6DABBD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035EEF-94C3-4224-B17B-EFB6329BC9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0D2BFE-45EC-4763-9009-E82E55EFAFE1}"/>
              </a:ext>
            </a:extLst>
          </p:cNvPr>
          <p:cNvSpPr>
            <a:spLocks noGrp="1"/>
          </p:cNvSpPr>
          <p:nvPr>
            <p:ph type="dt" sz="half" idx="10"/>
          </p:nvPr>
        </p:nvSpPr>
        <p:spPr/>
        <p:txBody>
          <a:bodyPr/>
          <a:lstStyle>
            <a:lvl1pPr>
              <a:defRPr sz="900"/>
            </a:lvl1pPr>
          </a:lstStyle>
          <a:p>
            <a:fld id="{0A7D0A23-E659-45F2-AC95-939B448E75C9}" type="datetime1">
              <a:rPr lang="en-US" smtClean="0"/>
              <a:pPr/>
              <a:t>7/31/2020</a:t>
            </a:fld>
            <a:r>
              <a:rPr lang="en-US"/>
              <a:t> - Nelson Lopez - RTP/DAT </a:t>
            </a:r>
            <a:endParaRPr lang="en-US" dirty="0"/>
          </a:p>
        </p:txBody>
      </p:sp>
      <p:sp>
        <p:nvSpPr>
          <p:cNvPr id="5" name="Footer Placeholder 4">
            <a:extLst>
              <a:ext uri="{FF2B5EF4-FFF2-40B4-BE49-F238E27FC236}">
                <a16:creationId xmlns:a16="http://schemas.microsoft.com/office/drawing/2014/main" id="{3DF00FA7-F52E-4343-B697-33FC616E50A3}"/>
              </a:ext>
            </a:extLst>
          </p:cNvPr>
          <p:cNvSpPr>
            <a:spLocks noGrp="1"/>
          </p:cNvSpPr>
          <p:nvPr>
            <p:ph type="ftr" sz="quarter" idx="11"/>
          </p:nvPr>
        </p:nvSpPr>
        <p:spPr>
          <a:xfrm>
            <a:off x="4724400" y="6356350"/>
            <a:ext cx="2743199" cy="365125"/>
          </a:xfrm>
        </p:spPr>
        <p:txBody>
          <a:bodyPr/>
          <a:lstStyle>
            <a:lvl1pPr>
              <a:defRPr sz="800"/>
            </a:lvl1pPr>
          </a:lstStyle>
          <a:p>
            <a:r>
              <a:rPr lang="en-US" dirty="0"/>
              <a:t>IBM non-confidential</a:t>
            </a:r>
          </a:p>
        </p:txBody>
      </p:sp>
      <p:sp>
        <p:nvSpPr>
          <p:cNvPr id="6" name="Slide Number Placeholder 5">
            <a:extLst>
              <a:ext uri="{FF2B5EF4-FFF2-40B4-BE49-F238E27FC236}">
                <a16:creationId xmlns:a16="http://schemas.microsoft.com/office/drawing/2014/main" id="{1861D915-341C-4BFE-B309-E5083764AABF}"/>
              </a:ext>
            </a:extLst>
          </p:cNvPr>
          <p:cNvSpPr>
            <a:spLocks noGrp="1"/>
          </p:cNvSpPr>
          <p:nvPr>
            <p:ph type="sldNum" sz="quarter" idx="12"/>
          </p:nvPr>
        </p:nvSpPr>
        <p:spPr>
          <a:xfrm>
            <a:off x="10742064" y="6356350"/>
            <a:ext cx="611736" cy="365125"/>
          </a:xfrm>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3145041505"/>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0FF8-57DC-4798-BE6D-CE0B4C0CB7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7F4997-A475-452C-86F0-6480FC4CC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7C0151-76D6-49EA-9744-070D368AFDF8}"/>
              </a:ext>
            </a:extLst>
          </p:cNvPr>
          <p:cNvSpPr>
            <a:spLocks noGrp="1"/>
          </p:cNvSpPr>
          <p:nvPr>
            <p:ph type="dt" sz="half" idx="10"/>
          </p:nvPr>
        </p:nvSpPr>
        <p:spPr/>
        <p:txBody>
          <a:bodyPr/>
          <a:lstStyle/>
          <a:p>
            <a:fld id="{BA03B71E-7A7B-4DD7-B657-3BD01922BB22}" type="datetime1">
              <a:rPr lang="en-US" smtClean="0"/>
              <a:t>7/31/2020</a:t>
            </a:fld>
            <a:endParaRPr lang="en-US"/>
          </a:p>
        </p:txBody>
      </p:sp>
      <p:sp>
        <p:nvSpPr>
          <p:cNvPr id="5" name="Footer Placeholder 4">
            <a:extLst>
              <a:ext uri="{FF2B5EF4-FFF2-40B4-BE49-F238E27FC236}">
                <a16:creationId xmlns:a16="http://schemas.microsoft.com/office/drawing/2014/main" id="{7FECFC73-79B8-4450-A1B7-30D09CB55F0B}"/>
              </a:ext>
            </a:extLst>
          </p:cNvPr>
          <p:cNvSpPr>
            <a:spLocks noGrp="1"/>
          </p:cNvSpPr>
          <p:nvPr>
            <p:ph type="ftr" sz="quarter" idx="11"/>
          </p:nvPr>
        </p:nvSpPr>
        <p:spPr/>
        <p:txBody>
          <a:bodyPr/>
          <a:lstStyle/>
          <a:p>
            <a:r>
              <a:rPr lang="en-US"/>
              <a:t>Nelson Lopez - RTP/DAT May 5/19 - IBM non-confidential</a:t>
            </a:r>
          </a:p>
        </p:txBody>
      </p:sp>
      <p:sp>
        <p:nvSpPr>
          <p:cNvPr id="6" name="Slide Number Placeholder 5">
            <a:extLst>
              <a:ext uri="{FF2B5EF4-FFF2-40B4-BE49-F238E27FC236}">
                <a16:creationId xmlns:a16="http://schemas.microsoft.com/office/drawing/2014/main" id="{87F4EA14-595D-4F3E-A6E8-070182FB0C0F}"/>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2607603882"/>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9D672-CCE6-453C-96DD-660B234725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A4DDDA-10F0-48E5-9278-0C914C7462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3CEC44-A535-417E-AD98-CCCAAC9C03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1D3068-DB3F-4B29-BAE4-75618A7670FD}"/>
              </a:ext>
            </a:extLst>
          </p:cNvPr>
          <p:cNvSpPr>
            <a:spLocks noGrp="1"/>
          </p:cNvSpPr>
          <p:nvPr>
            <p:ph type="dt" sz="half" idx="10"/>
          </p:nvPr>
        </p:nvSpPr>
        <p:spPr/>
        <p:txBody>
          <a:bodyPr/>
          <a:lstStyle/>
          <a:p>
            <a:fld id="{63D6CD9C-1E6E-45AB-843F-3E65074C7722}" type="datetime1">
              <a:rPr lang="en-US" smtClean="0"/>
              <a:t>7/31/2020</a:t>
            </a:fld>
            <a:endParaRPr lang="en-US"/>
          </a:p>
        </p:txBody>
      </p:sp>
      <p:sp>
        <p:nvSpPr>
          <p:cNvPr id="6" name="Footer Placeholder 5">
            <a:extLst>
              <a:ext uri="{FF2B5EF4-FFF2-40B4-BE49-F238E27FC236}">
                <a16:creationId xmlns:a16="http://schemas.microsoft.com/office/drawing/2014/main" id="{56B89342-B776-4880-83CB-CBCAD52F41CB}"/>
              </a:ext>
            </a:extLst>
          </p:cNvPr>
          <p:cNvSpPr>
            <a:spLocks noGrp="1"/>
          </p:cNvSpPr>
          <p:nvPr>
            <p:ph type="ftr" sz="quarter" idx="11"/>
          </p:nvPr>
        </p:nvSpPr>
        <p:spPr/>
        <p:txBody>
          <a:bodyPr/>
          <a:lstStyle/>
          <a:p>
            <a:r>
              <a:rPr lang="en-US"/>
              <a:t>Nelson Lopez - RTP/DAT May 5/19 - IBM non-confidential</a:t>
            </a:r>
          </a:p>
        </p:txBody>
      </p:sp>
      <p:sp>
        <p:nvSpPr>
          <p:cNvPr id="7" name="Slide Number Placeholder 6">
            <a:extLst>
              <a:ext uri="{FF2B5EF4-FFF2-40B4-BE49-F238E27FC236}">
                <a16:creationId xmlns:a16="http://schemas.microsoft.com/office/drawing/2014/main" id="{1B59BDE6-41E5-44D8-A4A5-7BAA71F69FC9}"/>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1883025029"/>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1426-224B-4553-B86D-02C4AED1CA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E35E95-A9D5-452E-8A94-14C5D8522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98626A-1475-4966-905B-82613EC64C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28D2AB-32BD-469E-9A10-AFF5BD7FA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5E41D5-A401-4ED9-BC95-BE472986E6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FC4BE9-A5D6-4943-932A-C6F63DD54AEA}"/>
              </a:ext>
            </a:extLst>
          </p:cNvPr>
          <p:cNvSpPr>
            <a:spLocks noGrp="1"/>
          </p:cNvSpPr>
          <p:nvPr>
            <p:ph type="dt" sz="half" idx="10"/>
          </p:nvPr>
        </p:nvSpPr>
        <p:spPr/>
        <p:txBody>
          <a:bodyPr/>
          <a:lstStyle/>
          <a:p>
            <a:fld id="{AC1A58B9-CE53-4074-B97B-76239EB0EAD5}" type="datetime1">
              <a:rPr lang="en-US" smtClean="0"/>
              <a:t>7/31/2020</a:t>
            </a:fld>
            <a:endParaRPr lang="en-US"/>
          </a:p>
        </p:txBody>
      </p:sp>
      <p:sp>
        <p:nvSpPr>
          <p:cNvPr id="8" name="Footer Placeholder 7">
            <a:extLst>
              <a:ext uri="{FF2B5EF4-FFF2-40B4-BE49-F238E27FC236}">
                <a16:creationId xmlns:a16="http://schemas.microsoft.com/office/drawing/2014/main" id="{98DF8478-9081-45E7-9F31-B354BAA15389}"/>
              </a:ext>
            </a:extLst>
          </p:cNvPr>
          <p:cNvSpPr>
            <a:spLocks noGrp="1"/>
          </p:cNvSpPr>
          <p:nvPr>
            <p:ph type="ftr" sz="quarter" idx="11"/>
          </p:nvPr>
        </p:nvSpPr>
        <p:spPr/>
        <p:txBody>
          <a:bodyPr/>
          <a:lstStyle/>
          <a:p>
            <a:r>
              <a:rPr lang="en-US"/>
              <a:t>Nelson Lopez - RTP/DAT May 5/19 - IBM non-confidential</a:t>
            </a:r>
          </a:p>
        </p:txBody>
      </p:sp>
      <p:sp>
        <p:nvSpPr>
          <p:cNvPr id="9" name="Slide Number Placeholder 8">
            <a:extLst>
              <a:ext uri="{FF2B5EF4-FFF2-40B4-BE49-F238E27FC236}">
                <a16:creationId xmlns:a16="http://schemas.microsoft.com/office/drawing/2014/main" id="{5C667FED-60DC-47A6-BCEA-70FCDD9B54E0}"/>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1994721374"/>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71B04-9188-46C6-99E4-E314239833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9B83-CA42-4C5D-8E01-B56EC255365A}"/>
              </a:ext>
            </a:extLst>
          </p:cNvPr>
          <p:cNvSpPr>
            <a:spLocks noGrp="1"/>
          </p:cNvSpPr>
          <p:nvPr>
            <p:ph type="dt" sz="half" idx="10"/>
          </p:nvPr>
        </p:nvSpPr>
        <p:spPr/>
        <p:txBody>
          <a:bodyPr/>
          <a:lstStyle/>
          <a:p>
            <a:fld id="{6106203B-A2BF-43AA-AFC0-39FFA793CC9D}" type="datetime1">
              <a:rPr lang="en-US" smtClean="0"/>
              <a:t>7/31/2020</a:t>
            </a:fld>
            <a:endParaRPr lang="en-US"/>
          </a:p>
        </p:txBody>
      </p:sp>
      <p:sp>
        <p:nvSpPr>
          <p:cNvPr id="4" name="Footer Placeholder 3">
            <a:extLst>
              <a:ext uri="{FF2B5EF4-FFF2-40B4-BE49-F238E27FC236}">
                <a16:creationId xmlns:a16="http://schemas.microsoft.com/office/drawing/2014/main" id="{3A99C100-7E72-4CA6-971D-D6CD765C8068}"/>
              </a:ext>
            </a:extLst>
          </p:cNvPr>
          <p:cNvSpPr>
            <a:spLocks noGrp="1"/>
          </p:cNvSpPr>
          <p:nvPr>
            <p:ph type="ftr" sz="quarter" idx="11"/>
          </p:nvPr>
        </p:nvSpPr>
        <p:spPr/>
        <p:txBody>
          <a:bodyPr/>
          <a:lstStyle/>
          <a:p>
            <a:r>
              <a:rPr lang="en-US"/>
              <a:t>Nelson Lopez - RTP/DAT May 5/19 - IBM non-confidential</a:t>
            </a:r>
          </a:p>
        </p:txBody>
      </p:sp>
      <p:sp>
        <p:nvSpPr>
          <p:cNvPr id="5" name="Slide Number Placeholder 4">
            <a:extLst>
              <a:ext uri="{FF2B5EF4-FFF2-40B4-BE49-F238E27FC236}">
                <a16:creationId xmlns:a16="http://schemas.microsoft.com/office/drawing/2014/main" id="{19A40213-6A8B-490E-8798-B3171C5C7BE2}"/>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1363104833"/>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C42076-036A-43F6-9ECC-C244AD5D4A34}"/>
              </a:ext>
            </a:extLst>
          </p:cNvPr>
          <p:cNvSpPr>
            <a:spLocks noGrp="1"/>
          </p:cNvSpPr>
          <p:nvPr>
            <p:ph type="dt" sz="half" idx="10"/>
          </p:nvPr>
        </p:nvSpPr>
        <p:spPr/>
        <p:txBody>
          <a:bodyPr/>
          <a:lstStyle/>
          <a:p>
            <a:fld id="{88570737-FF1C-48C8-B26D-2AD25ED814E2}" type="datetime1">
              <a:rPr lang="en-US" smtClean="0"/>
              <a:t>7/31/2020</a:t>
            </a:fld>
            <a:endParaRPr lang="en-US"/>
          </a:p>
        </p:txBody>
      </p:sp>
      <p:sp>
        <p:nvSpPr>
          <p:cNvPr id="3" name="Footer Placeholder 2">
            <a:extLst>
              <a:ext uri="{FF2B5EF4-FFF2-40B4-BE49-F238E27FC236}">
                <a16:creationId xmlns:a16="http://schemas.microsoft.com/office/drawing/2014/main" id="{C8BF5CD8-0B8F-4D16-B7F4-83329E95F9C3}"/>
              </a:ext>
            </a:extLst>
          </p:cNvPr>
          <p:cNvSpPr>
            <a:spLocks noGrp="1"/>
          </p:cNvSpPr>
          <p:nvPr>
            <p:ph type="ftr" sz="quarter" idx="11"/>
          </p:nvPr>
        </p:nvSpPr>
        <p:spPr/>
        <p:txBody>
          <a:bodyPr/>
          <a:lstStyle/>
          <a:p>
            <a:r>
              <a:rPr lang="en-US"/>
              <a:t>Nelson Lopez - RTP/DAT May 5/19 - IBM non-confidential</a:t>
            </a:r>
          </a:p>
        </p:txBody>
      </p:sp>
      <p:sp>
        <p:nvSpPr>
          <p:cNvPr id="4" name="Slide Number Placeholder 3">
            <a:extLst>
              <a:ext uri="{FF2B5EF4-FFF2-40B4-BE49-F238E27FC236}">
                <a16:creationId xmlns:a16="http://schemas.microsoft.com/office/drawing/2014/main" id="{B14EFB41-5D95-42D6-A6F2-BA271D482DB6}"/>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248809823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F535-344F-46DC-AE71-AB2493114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D04B6C-94E3-4C36-A58C-54993C547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FF20C3-663D-4E1E-B5BF-CDCDB4770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F7836-EA59-4368-9491-374EBB1A12A7}"/>
              </a:ext>
            </a:extLst>
          </p:cNvPr>
          <p:cNvSpPr>
            <a:spLocks noGrp="1"/>
          </p:cNvSpPr>
          <p:nvPr>
            <p:ph type="dt" sz="half" idx="10"/>
          </p:nvPr>
        </p:nvSpPr>
        <p:spPr/>
        <p:txBody>
          <a:bodyPr/>
          <a:lstStyle/>
          <a:p>
            <a:fld id="{BEB211FC-0F6E-414A-BEBD-6F88DDAEDA07}" type="datetime1">
              <a:rPr lang="en-US" smtClean="0"/>
              <a:t>7/31/2020</a:t>
            </a:fld>
            <a:endParaRPr lang="en-US"/>
          </a:p>
        </p:txBody>
      </p:sp>
      <p:sp>
        <p:nvSpPr>
          <p:cNvPr id="6" name="Footer Placeholder 5">
            <a:extLst>
              <a:ext uri="{FF2B5EF4-FFF2-40B4-BE49-F238E27FC236}">
                <a16:creationId xmlns:a16="http://schemas.microsoft.com/office/drawing/2014/main" id="{FFEEBFE4-4805-4B07-8CE7-5B6458C348CE}"/>
              </a:ext>
            </a:extLst>
          </p:cNvPr>
          <p:cNvSpPr>
            <a:spLocks noGrp="1"/>
          </p:cNvSpPr>
          <p:nvPr>
            <p:ph type="ftr" sz="quarter" idx="11"/>
          </p:nvPr>
        </p:nvSpPr>
        <p:spPr/>
        <p:txBody>
          <a:bodyPr/>
          <a:lstStyle/>
          <a:p>
            <a:r>
              <a:rPr lang="en-US"/>
              <a:t>Nelson Lopez - RTP/DAT May 5/19 - IBM non-confidential</a:t>
            </a:r>
          </a:p>
        </p:txBody>
      </p:sp>
      <p:sp>
        <p:nvSpPr>
          <p:cNvPr id="7" name="Slide Number Placeholder 6">
            <a:extLst>
              <a:ext uri="{FF2B5EF4-FFF2-40B4-BE49-F238E27FC236}">
                <a16:creationId xmlns:a16="http://schemas.microsoft.com/office/drawing/2014/main" id="{8CF4AE84-4482-4E4A-858C-57FD7C05A92F}"/>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4928029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3_title (black box) over image(s)">
    <p:bg>
      <p:bgPr>
        <a:solidFill>
          <a:srgbClr val="FFFFFF"/>
        </a:solidFill>
        <a:effectLst/>
      </p:bgPr>
    </p:bg>
    <p:spTree>
      <p:nvGrpSpPr>
        <p:cNvPr id="1" name=""/>
        <p:cNvGrpSpPr/>
        <p:nvPr/>
      </p:nvGrpSpPr>
      <p:grpSpPr>
        <a:xfrm>
          <a:off x="0" y="0"/>
          <a:ext cx="0" cy="0"/>
          <a:chOff x="0" y="0"/>
          <a:chExt cx="0" cy="0"/>
        </a:xfrm>
      </p:grpSpPr>
      <p:sp>
        <p:nvSpPr>
          <p:cNvPr id="1113" name="Picture Placeholder 5"/>
          <p:cNvSpPr>
            <a:spLocks noGrp="1"/>
          </p:cNvSpPr>
          <p:nvPr>
            <p:ph type="pic" idx="13"/>
          </p:nvPr>
        </p:nvSpPr>
        <p:spPr>
          <a:xfrm>
            <a:off x="0" y="1701800"/>
            <a:ext cx="12192000" cy="5156200"/>
          </a:xfrm>
          <a:prstGeom prst="rect">
            <a:avLst/>
          </a:prstGeom>
        </p:spPr>
        <p:txBody>
          <a:bodyPr lIns="91439" tIns="45719" rIns="91439" bIns="45719"/>
          <a:lstStyle/>
          <a:p>
            <a:endParaRPr/>
          </a:p>
        </p:txBody>
      </p:sp>
      <p:sp>
        <p:nvSpPr>
          <p:cNvPr id="1114" name="Title Text"/>
          <p:cNvSpPr txBox="1">
            <a:spLocks noGrp="1"/>
          </p:cNvSpPr>
          <p:nvPr>
            <p:ph type="title"/>
          </p:nvPr>
        </p:nvSpPr>
        <p:spPr>
          <a:xfrm>
            <a:off x="0" y="0"/>
            <a:ext cx="12192000" cy="1701800"/>
          </a:xfrm>
          <a:prstGeom prst="rect">
            <a:avLst/>
          </a:prstGeom>
          <a:solidFill>
            <a:srgbClr val="FFFFFF"/>
          </a:solidFill>
        </p:spPr>
        <p:txBody>
          <a:bodyPr lIns="201168" tIns="201168" rIns="201168" bIns="201168">
            <a:normAutofit/>
          </a:bodyPr>
          <a:lstStyle>
            <a:lvl1pPr>
              <a:defRPr>
                <a:solidFill>
                  <a:srgbClr val="000000"/>
                </a:solidFill>
              </a:defRPr>
            </a:lvl1pPr>
          </a:lstStyle>
          <a:p>
            <a:r>
              <a:t>Title Text</a:t>
            </a:r>
          </a:p>
        </p:txBody>
      </p:sp>
      <p:sp>
        <p:nvSpPr>
          <p:cNvPr id="111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813194150"/>
      </p:ext>
    </p:extLst>
  </p:cSld>
  <p:clrMapOvr>
    <a:masterClrMapping/>
  </p:clrMapOvr>
  <p:transition spd="med"/>
</p:sldLayout>
</file>

<file path=ppt/slideLayouts/slideLayout2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05F4-1808-4925-AA13-B3D154B14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D466F9-2F39-4D7F-B0F7-CD6F37D3E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80C5DA-CD6C-4F6C-9636-AB74FB60A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7BBF61-8BE5-47DF-925F-7C9BA81E2329}"/>
              </a:ext>
            </a:extLst>
          </p:cNvPr>
          <p:cNvSpPr>
            <a:spLocks noGrp="1"/>
          </p:cNvSpPr>
          <p:nvPr>
            <p:ph type="dt" sz="half" idx="10"/>
          </p:nvPr>
        </p:nvSpPr>
        <p:spPr/>
        <p:txBody>
          <a:bodyPr/>
          <a:lstStyle/>
          <a:p>
            <a:fld id="{234C3FB9-2ABF-4D1D-9226-7B17FE5CFCB6}" type="datetime1">
              <a:rPr lang="en-US" smtClean="0"/>
              <a:t>7/31/2020</a:t>
            </a:fld>
            <a:endParaRPr lang="en-US"/>
          </a:p>
        </p:txBody>
      </p:sp>
      <p:sp>
        <p:nvSpPr>
          <p:cNvPr id="6" name="Footer Placeholder 5">
            <a:extLst>
              <a:ext uri="{FF2B5EF4-FFF2-40B4-BE49-F238E27FC236}">
                <a16:creationId xmlns:a16="http://schemas.microsoft.com/office/drawing/2014/main" id="{3265B75E-4D8A-4849-903E-3E83287DAB8D}"/>
              </a:ext>
            </a:extLst>
          </p:cNvPr>
          <p:cNvSpPr>
            <a:spLocks noGrp="1"/>
          </p:cNvSpPr>
          <p:nvPr>
            <p:ph type="ftr" sz="quarter" idx="11"/>
          </p:nvPr>
        </p:nvSpPr>
        <p:spPr/>
        <p:txBody>
          <a:bodyPr/>
          <a:lstStyle/>
          <a:p>
            <a:r>
              <a:rPr lang="en-US"/>
              <a:t>Nelson Lopez - RTP/DAT May 5/19 - IBM non-confidential</a:t>
            </a:r>
          </a:p>
        </p:txBody>
      </p:sp>
      <p:sp>
        <p:nvSpPr>
          <p:cNvPr id="7" name="Slide Number Placeholder 6">
            <a:extLst>
              <a:ext uri="{FF2B5EF4-FFF2-40B4-BE49-F238E27FC236}">
                <a16:creationId xmlns:a16="http://schemas.microsoft.com/office/drawing/2014/main" id="{9B18B6A9-F73A-456B-B352-7DFD76328F63}"/>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1402926101"/>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68EF-FE0A-4E85-98BC-B40856D9B6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A2D291-95B5-4309-AF2A-03DCBFC6EA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110EF-1EC1-484D-91AF-25A88698FB4A}"/>
              </a:ext>
            </a:extLst>
          </p:cNvPr>
          <p:cNvSpPr>
            <a:spLocks noGrp="1"/>
          </p:cNvSpPr>
          <p:nvPr>
            <p:ph type="dt" sz="half" idx="10"/>
          </p:nvPr>
        </p:nvSpPr>
        <p:spPr/>
        <p:txBody>
          <a:bodyPr/>
          <a:lstStyle/>
          <a:p>
            <a:fld id="{40412776-1159-4A79-8081-C0050CE4728D}" type="datetime1">
              <a:rPr lang="en-US" smtClean="0"/>
              <a:t>7/31/2020</a:t>
            </a:fld>
            <a:endParaRPr lang="en-US"/>
          </a:p>
        </p:txBody>
      </p:sp>
      <p:sp>
        <p:nvSpPr>
          <p:cNvPr id="5" name="Footer Placeholder 4">
            <a:extLst>
              <a:ext uri="{FF2B5EF4-FFF2-40B4-BE49-F238E27FC236}">
                <a16:creationId xmlns:a16="http://schemas.microsoft.com/office/drawing/2014/main" id="{C7EF69BA-61EB-48CE-917D-BC2C676D1D1F}"/>
              </a:ext>
            </a:extLst>
          </p:cNvPr>
          <p:cNvSpPr>
            <a:spLocks noGrp="1"/>
          </p:cNvSpPr>
          <p:nvPr>
            <p:ph type="ftr" sz="quarter" idx="11"/>
          </p:nvPr>
        </p:nvSpPr>
        <p:spPr/>
        <p:txBody>
          <a:bodyPr/>
          <a:lstStyle/>
          <a:p>
            <a:r>
              <a:rPr lang="en-US"/>
              <a:t>Nelson Lopez - RTP/DAT May 5/19 - IBM non-confidential</a:t>
            </a:r>
          </a:p>
        </p:txBody>
      </p:sp>
      <p:sp>
        <p:nvSpPr>
          <p:cNvPr id="6" name="Slide Number Placeholder 5">
            <a:extLst>
              <a:ext uri="{FF2B5EF4-FFF2-40B4-BE49-F238E27FC236}">
                <a16:creationId xmlns:a16="http://schemas.microsoft.com/office/drawing/2014/main" id="{363BD681-F3F4-499C-9C3C-526D878C01ED}"/>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364893005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9F360E-F23C-4B00-81B2-40F57986CB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DF0829-A4F7-4B0C-B80A-8F8D8FDFAB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EAC66-BB7F-4CE0-B474-8B1E7295B4BB}"/>
              </a:ext>
            </a:extLst>
          </p:cNvPr>
          <p:cNvSpPr>
            <a:spLocks noGrp="1"/>
          </p:cNvSpPr>
          <p:nvPr>
            <p:ph type="dt" sz="half" idx="10"/>
          </p:nvPr>
        </p:nvSpPr>
        <p:spPr/>
        <p:txBody>
          <a:bodyPr/>
          <a:lstStyle/>
          <a:p>
            <a:fld id="{5A838910-C8C5-4C78-9BE5-6059E9517EAE}" type="datetime1">
              <a:rPr lang="en-US" smtClean="0"/>
              <a:t>7/31/2020</a:t>
            </a:fld>
            <a:endParaRPr lang="en-US"/>
          </a:p>
        </p:txBody>
      </p:sp>
      <p:sp>
        <p:nvSpPr>
          <p:cNvPr id="5" name="Footer Placeholder 4">
            <a:extLst>
              <a:ext uri="{FF2B5EF4-FFF2-40B4-BE49-F238E27FC236}">
                <a16:creationId xmlns:a16="http://schemas.microsoft.com/office/drawing/2014/main" id="{E764D734-05C7-4232-B84C-E7CC44F60A7A}"/>
              </a:ext>
            </a:extLst>
          </p:cNvPr>
          <p:cNvSpPr>
            <a:spLocks noGrp="1"/>
          </p:cNvSpPr>
          <p:nvPr>
            <p:ph type="ftr" sz="quarter" idx="11"/>
          </p:nvPr>
        </p:nvSpPr>
        <p:spPr/>
        <p:txBody>
          <a:bodyPr/>
          <a:lstStyle/>
          <a:p>
            <a:r>
              <a:rPr lang="en-US"/>
              <a:t>Nelson Lopez - RTP/DAT May 5/19 - IBM non-confidential</a:t>
            </a:r>
          </a:p>
        </p:txBody>
      </p:sp>
      <p:sp>
        <p:nvSpPr>
          <p:cNvPr id="6" name="Slide Number Placeholder 5">
            <a:extLst>
              <a:ext uri="{FF2B5EF4-FFF2-40B4-BE49-F238E27FC236}">
                <a16:creationId xmlns:a16="http://schemas.microsoft.com/office/drawing/2014/main" id="{63BE378D-4E58-495A-9258-240783FB608D}"/>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227684584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11582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NDA Confidential</a:t>
            </a:r>
          </a:p>
        </p:txBody>
      </p:sp>
    </p:spTree>
    <p:extLst>
      <p:ext uri="{BB962C8B-B14F-4D97-AF65-F5344CB8AC3E}">
        <p14:creationId xmlns:p14="http://schemas.microsoft.com/office/powerpoint/2010/main" val="83235347"/>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3_title (black box) over image(s)">
    <p:bg>
      <p:bgPr>
        <a:solidFill>
          <a:srgbClr val="FFFFFF"/>
        </a:solidFill>
        <a:effectLst/>
      </p:bgPr>
    </p:bg>
    <p:spTree>
      <p:nvGrpSpPr>
        <p:cNvPr id="1" name=""/>
        <p:cNvGrpSpPr/>
        <p:nvPr/>
      </p:nvGrpSpPr>
      <p:grpSpPr>
        <a:xfrm>
          <a:off x="0" y="0"/>
          <a:ext cx="0" cy="0"/>
          <a:chOff x="0" y="0"/>
          <a:chExt cx="0" cy="0"/>
        </a:xfrm>
      </p:grpSpPr>
      <p:sp>
        <p:nvSpPr>
          <p:cNvPr id="1113" name="Picture Placeholder 5"/>
          <p:cNvSpPr>
            <a:spLocks noGrp="1"/>
          </p:cNvSpPr>
          <p:nvPr>
            <p:ph type="pic" idx="13"/>
          </p:nvPr>
        </p:nvSpPr>
        <p:spPr>
          <a:xfrm>
            <a:off x="0" y="1701800"/>
            <a:ext cx="12192000" cy="5156200"/>
          </a:xfrm>
          <a:prstGeom prst="rect">
            <a:avLst/>
          </a:prstGeom>
        </p:spPr>
        <p:txBody>
          <a:bodyPr lIns="91439" tIns="45719" rIns="91439" bIns="45719"/>
          <a:lstStyle/>
          <a:p>
            <a:endParaRPr/>
          </a:p>
        </p:txBody>
      </p:sp>
      <p:sp>
        <p:nvSpPr>
          <p:cNvPr id="1114" name="Title Text"/>
          <p:cNvSpPr txBox="1">
            <a:spLocks noGrp="1"/>
          </p:cNvSpPr>
          <p:nvPr>
            <p:ph type="title"/>
          </p:nvPr>
        </p:nvSpPr>
        <p:spPr>
          <a:xfrm>
            <a:off x="0" y="0"/>
            <a:ext cx="12192000" cy="1701800"/>
          </a:xfrm>
          <a:prstGeom prst="rect">
            <a:avLst/>
          </a:prstGeom>
          <a:solidFill>
            <a:srgbClr val="FFFFFF"/>
          </a:solidFill>
        </p:spPr>
        <p:txBody>
          <a:bodyPr lIns="201168" tIns="201168" rIns="201168" bIns="201168">
            <a:normAutofit/>
          </a:bodyPr>
          <a:lstStyle>
            <a:lvl1pPr>
              <a:defRPr>
                <a:solidFill>
                  <a:srgbClr val="000000"/>
                </a:solidFill>
              </a:defRPr>
            </a:lvl1pPr>
          </a:lstStyle>
          <a:p>
            <a:r>
              <a:t>Title Text</a:t>
            </a:r>
          </a:p>
        </p:txBody>
      </p:sp>
      <p:sp>
        <p:nvSpPr>
          <p:cNvPr id="111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548918058"/>
      </p:ext>
    </p:extLst>
  </p:cSld>
  <p:clrMapOvr>
    <a:masterClrMapping/>
  </p:clrMapOvr>
  <p:transition spd="med"/>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Speaker 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21"/>
          <p:cNvSpPr>
            <a:spLocks noGrp="1"/>
          </p:cNvSpPr>
          <p:nvPr>
            <p:ph type="title" hasCustomPrompt="1"/>
          </p:nvPr>
        </p:nvSpPr>
        <p:spPr>
          <a:xfrm>
            <a:off x="542058" y="2086138"/>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Presentation </a:t>
            </a:r>
            <a:br>
              <a:rPr lang="en-US" dirty="0"/>
            </a:br>
            <a:r>
              <a:rPr lang="en-US" dirty="0"/>
              <a:t>Title</a:t>
            </a:r>
          </a:p>
        </p:txBody>
      </p:sp>
      <p:sp>
        <p:nvSpPr>
          <p:cNvPr id="5" name="Text Placeholder 24"/>
          <p:cNvSpPr>
            <a:spLocks noGrp="1"/>
          </p:cNvSpPr>
          <p:nvPr>
            <p:ph type="body" sz="quarter" idx="10" hasCustomPrompt="1"/>
          </p:nvPr>
        </p:nvSpPr>
        <p:spPr>
          <a:xfrm>
            <a:off x="542058" y="3209953"/>
            <a:ext cx="5328073" cy="920772"/>
          </a:xfrm>
          <a:prstGeom prst="rect">
            <a:avLst/>
          </a:prstGeom>
        </p:spPr>
        <p:txBody>
          <a:bodyPr lIns="0"/>
          <a:lstStyle>
            <a:lvl1pPr marL="0" indent="0">
              <a:buNone/>
              <a:defRPr sz="1867" b="0" i="0" baseline="0">
                <a:solidFill>
                  <a:srgbClr val="619AEC"/>
                </a:solidFill>
                <a:latin typeface="+mn-lt"/>
                <a:ea typeface="IBM Plex Sans" charset="0"/>
                <a:cs typeface="IBM Plex Sans"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Speaker Name, Title</a:t>
            </a:r>
          </a:p>
        </p:txBody>
      </p:sp>
      <p:sp>
        <p:nvSpPr>
          <p:cNvPr id="7" name="Rectangle 6"/>
          <p:cNvSpPr>
            <a:spLocks noChangeArrowheads="1"/>
          </p:cNvSpPr>
          <p:nvPr userDrawn="1"/>
        </p:nvSpPr>
        <p:spPr bwMode="black">
          <a:xfrm>
            <a:off x="429351" y="6358173"/>
            <a:ext cx="2361684" cy="2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2019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217041614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9FF4-CC4F-4989-9F37-2B0C3FDEA8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8C4A19-E661-4100-BB1C-59F20895D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E1EF3E-7531-488B-A51C-1520A1604D0D}"/>
              </a:ext>
            </a:extLst>
          </p:cNvPr>
          <p:cNvSpPr>
            <a:spLocks noGrp="1"/>
          </p:cNvSpPr>
          <p:nvPr>
            <p:ph type="dt" sz="half" idx="10"/>
          </p:nvPr>
        </p:nvSpPr>
        <p:spPr/>
        <p:txBody>
          <a:bodyPr/>
          <a:lstStyle/>
          <a:p>
            <a:fld id="{0A6E2309-B58A-4AB0-AEDA-24789D7DEE0B}" type="datetimeFigureOut">
              <a:rPr lang="en-US" smtClean="0"/>
              <a:t>7/31/2020</a:t>
            </a:fld>
            <a:endParaRPr lang="en-US"/>
          </a:p>
        </p:txBody>
      </p:sp>
      <p:sp>
        <p:nvSpPr>
          <p:cNvPr id="5" name="Footer Placeholder 4">
            <a:extLst>
              <a:ext uri="{FF2B5EF4-FFF2-40B4-BE49-F238E27FC236}">
                <a16:creationId xmlns:a16="http://schemas.microsoft.com/office/drawing/2014/main" id="{0BEE2BB2-5AFE-4289-BC1B-9FDBA392D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2596F-A57B-45B3-9D0A-A6270AD1C466}"/>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379561104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9184-D7E7-4F55-A500-FE25AE326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9FBD6-5E70-48D8-9109-513D2154E1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1DEF0-409E-4F2B-B333-0D66041D0A2E}"/>
              </a:ext>
            </a:extLst>
          </p:cNvPr>
          <p:cNvSpPr>
            <a:spLocks noGrp="1"/>
          </p:cNvSpPr>
          <p:nvPr>
            <p:ph type="dt" sz="half" idx="10"/>
          </p:nvPr>
        </p:nvSpPr>
        <p:spPr/>
        <p:txBody>
          <a:bodyPr/>
          <a:lstStyle/>
          <a:p>
            <a:fld id="{0A6E2309-B58A-4AB0-AEDA-24789D7DEE0B}" type="datetimeFigureOut">
              <a:rPr lang="en-US" smtClean="0"/>
              <a:t>7/31/2020</a:t>
            </a:fld>
            <a:endParaRPr lang="en-US"/>
          </a:p>
        </p:txBody>
      </p:sp>
      <p:sp>
        <p:nvSpPr>
          <p:cNvPr id="5" name="Footer Placeholder 4">
            <a:extLst>
              <a:ext uri="{FF2B5EF4-FFF2-40B4-BE49-F238E27FC236}">
                <a16:creationId xmlns:a16="http://schemas.microsoft.com/office/drawing/2014/main" id="{DB232F8E-4F9D-4D77-BEF5-259B31D8B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137F1-2B27-4B0F-826F-8642DED7FD74}"/>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1601714025"/>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0426-5583-4158-91C7-13F11F936A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A335E8-4DF8-4FE8-9F5A-59E7C89828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EDD7A2-ADA9-4575-A017-2149FA48A72D}"/>
              </a:ext>
            </a:extLst>
          </p:cNvPr>
          <p:cNvSpPr>
            <a:spLocks noGrp="1"/>
          </p:cNvSpPr>
          <p:nvPr>
            <p:ph type="dt" sz="half" idx="10"/>
          </p:nvPr>
        </p:nvSpPr>
        <p:spPr/>
        <p:txBody>
          <a:bodyPr/>
          <a:lstStyle/>
          <a:p>
            <a:fld id="{0A6E2309-B58A-4AB0-AEDA-24789D7DEE0B}" type="datetimeFigureOut">
              <a:rPr lang="en-US" smtClean="0"/>
              <a:t>7/31/2020</a:t>
            </a:fld>
            <a:endParaRPr lang="en-US"/>
          </a:p>
        </p:txBody>
      </p:sp>
      <p:sp>
        <p:nvSpPr>
          <p:cNvPr id="5" name="Footer Placeholder 4">
            <a:extLst>
              <a:ext uri="{FF2B5EF4-FFF2-40B4-BE49-F238E27FC236}">
                <a16:creationId xmlns:a16="http://schemas.microsoft.com/office/drawing/2014/main" id="{6003D21E-4B99-4477-8B76-1435A4186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1FCEE-8AF2-4051-8D4A-32D94F2D23E1}"/>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251123043"/>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D140-2D6E-4DA7-82E8-DA5C16ADEB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9F305-6A4E-4B48-AF21-E880BC64E8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80CBFA-FDD9-4E32-9C2D-D6817FD52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9635B-173E-45E3-BEBE-F116B9BF0EF1}"/>
              </a:ext>
            </a:extLst>
          </p:cNvPr>
          <p:cNvSpPr>
            <a:spLocks noGrp="1"/>
          </p:cNvSpPr>
          <p:nvPr>
            <p:ph type="dt" sz="half" idx="10"/>
          </p:nvPr>
        </p:nvSpPr>
        <p:spPr/>
        <p:txBody>
          <a:bodyPr/>
          <a:lstStyle/>
          <a:p>
            <a:fld id="{0A6E2309-B58A-4AB0-AEDA-24789D7DEE0B}" type="datetimeFigureOut">
              <a:rPr lang="en-US" smtClean="0"/>
              <a:t>7/31/2020</a:t>
            </a:fld>
            <a:endParaRPr lang="en-US"/>
          </a:p>
        </p:txBody>
      </p:sp>
      <p:sp>
        <p:nvSpPr>
          <p:cNvPr id="6" name="Footer Placeholder 5">
            <a:extLst>
              <a:ext uri="{FF2B5EF4-FFF2-40B4-BE49-F238E27FC236}">
                <a16:creationId xmlns:a16="http://schemas.microsoft.com/office/drawing/2014/main" id="{8E47755E-9AEF-4581-B97B-CE621738F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CF970-41C5-4A9B-9AEB-49EC2F634BF6}"/>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41971044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102" y="942980"/>
            <a:ext cx="11706066" cy="2515126"/>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102" y="3610513"/>
            <a:ext cx="11706066" cy="2679699"/>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7F283841-6F9B-4F56-AE8F-4F7D41CC0106}"/>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C1CEC829-A4EF-405F-803E-2716F833589A}"/>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26BF70C1-0092-4D2E-AF4E-430DCE21DD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1885715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BC55-C7B6-4915-9E1C-294D60379E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46208-7807-4B0D-9689-D1F2F796E1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9C8275-3BA4-4979-8BE6-2982C0FD8C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4082-78C8-4145-96E2-83588B2024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647D8E-FA27-443B-BB48-A7EA7A5D03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5E4E4-E702-4730-B850-AC21FCE2F501}"/>
              </a:ext>
            </a:extLst>
          </p:cNvPr>
          <p:cNvSpPr>
            <a:spLocks noGrp="1"/>
          </p:cNvSpPr>
          <p:nvPr>
            <p:ph type="dt" sz="half" idx="10"/>
          </p:nvPr>
        </p:nvSpPr>
        <p:spPr/>
        <p:txBody>
          <a:bodyPr/>
          <a:lstStyle/>
          <a:p>
            <a:fld id="{0A6E2309-B58A-4AB0-AEDA-24789D7DEE0B}" type="datetimeFigureOut">
              <a:rPr lang="en-US" smtClean="0"/>
              <a:t>7/31/2020</a:t>
            </a:fld>
            <a:endParaRPr lang="en-US"/>
          </a:p>
        </p:txBody>
      </p:sp>
      <p:sp>
        <p:nvSpPr>
          <p:cNvPr id="8" name="Footer Placeholder 7">
            <a:extLst>
              <a:ext uri="{FF2B5EF4-FFF2-40B4-BE49-F238E27FC236}">
                <a16:creationId xmlns:a16="http://schemas.microsoft.com/office/drawing/2014/main" id="{8E7C19CE-586A-4C37-9A92-539949001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5E9302-F993-4AA6-97A7-1011ABE3605D}"/>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245894576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9AC8-5FD2-4B4C-835C-7426BE940B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1C7B8D-D8BA-4735-82B0-9D15F83432BA}"/>
              </a:ext>
            </a:extLst>
          </p:cNvPr>
          <p:cNvSpPr>
            <a:spLocks noGrp="1"/>
          </p:cNvSpPr>
          <p:nvPr>
            <p:ph type="dt" sz="half" idx="10"/>
          </p:nvPr>
        </p:nvSpPr>
        <p:spPr/>
        <p:txBody>
          <a:bodyPr/>
          <a:lstStyle/>
          <a:p>
            <a:fld id="{0A6E2309-B58A-4AB0-AEDA-24789D7DEE0B}" type="datetimeFigureOut">
              <a:rPr lang="en-US" smtClean="0"/>
              <a:t>7/31/2020</a:t>
            </a:fld>
            <a:endParaRPr lang="en-US"/>
          </a:p>
        </p:txBody>
      </p:sp>
      <p:sp>
        <p:nvSpPr>
          <p:cNvPr id="4" name="Footer Placeholder 3">
            <a:extLst>
              <a:ext uri="{FF2B5EF4-FFF2-40B4-BE49-F238E27FC236}">
                <a16:creationId xmlns:a16="http://schemas.microsoft.com/office/drawing/2014/main" id="{89F881D5-730B-4C47-81E0-521ADCECF9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01E6EF-75CB-49B0-955F-8B6820B65F0F}"/>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862149564"/>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DECD2C-5667-41B6-ABD6-68AAE23734C4}"/>
              </a:ext>
            </a:extLst>
          </p:cNvPr>
          <p:cNvSpPr>
            <a:spLocks noGrp="1"/>
          </p:cNvSpPr>
          <p:nvPr>
            <p:ph type="dt" sz="half" idx="10"/>
          </p:nvPr>
        </p:nvSpPr>
        <p:spPr/>
        <p:txBody>
          <a:bodyPr/>
          <a:lstStyle/>
          <a:p>
            <a:fld id="{0A6E2309-B58A-4AB0-AEDA-24789D7DEE0B}" type="datetimeFigureOut">
              <a:rPr lang="en-US" smtClean="0"/>
              <a:t>7/31/2020</a:t>
            </a:fld>
            <a:endParaRPr lang="en-US"/>
          </a:p>
        </p:txBody>
      </p:sp>
      <p:sp>
        <p:nvSpPr>
          <p:cNvPr id="3" name="Footer Placeholder 2">
            <a:extLst>
              <a:ext uri="{FF2B5EF4-FFF2-40B4-BE49-F238E27FC236}">
                <a16:creationId xmlns:a16="http://schemas.microsoft.com/office/drawing/2014/main" id="{37FD8508-3710-459B-96C2-96FC4E0FA1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6E4195-D21B-4052-8267-3D2F7F160F3C}"/>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4041775346"/>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8808-9ED7-4129-A89F-38C7188A1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FB98E7-B782-4CE9-A13D-FF424DC74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925CE-288A-47BD-8B98-F54ADD417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E0CFD-7A3F-43D8-867A-7E281ECC1C5C}"/>
              </a:ext>
            </a:extLst>
          </p:cNvPr>
          <p:cNvSpPr>
            <a:spLocks noGrp="1"/>
          </p:cNvSpPr>
          <p:nvPr>
            <p:ph type="dt" sz="half" idx="10"/>
          </p:nvPr>
        </p:nvSpPr>
        <p:spPr/>
        <p:txBody>
          <a:bodyPr/>
          <a:lstStyle/>
          <a:p>
            <a:fld id="{0A6E2309-B58A-4AB0-AEDA-24789D7DEE0B}" type="datetimeFigureOut">
              <a:rPr lang="en-US" smtClean="0"/>
              <a:t>7/31/2020</a:t>
            </a:fld>
            <a:endParaRPr lang="en-US"/>
          </a:p>
        </p:txBody>
      </p:sp>
      <p:sp>
        <p:nvSpPr>
          <p:cNvPr id="6" name="Footer Placeholder 5">
            <a:extLst>
              <a:ext uri="{FF2B5EF4-FFF2-40B4-BE49-F238E27FC236}">
                <a16:creationId xmlns:a16="http://schemas.microsoft.com/office/drawing/2014/main" id="{46C21CC7-B5E9-4964-A4D4-4EFCB0C41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2EBB2-67F1-4D71-8EC1-E482DCE863C5}"/>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2841169562"/>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F35D-F4A0-4F94-BB64-783E636B8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7E2359-021F-4E35-B3A7-7C53FAAF8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8F3538-F4AA-4785-A482-D9EB0984B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00709-92D6-4A84-870F-BB3B121812F5}"/>
              </a:ext>
            </a:extLst>
          </p:cNvPr>
          <p:cNvSpPr>
            <a:spLocks noGrp="1"/>
          </p:cNvSpPr>
          <p:nvPr>
            <p:ph type="dt" sz="half" idx="10"/>
          </p:nvPr>
        </p:nvSpPr>
        <p:spPr/>
        <p:txBody>
          <a:bodyPr/>
          <a:lstStyle/>
          <a:p>
            <a:fld id="{0A6E2309-B58A-4AB0-AEDA-24789D7DEE0B}" type="datetimeFigureOut">
              <a:rPr lang="en-US" smtClean="0"/>
              <a:t>7/31/2020</a:t>
            </a:fld>
            <a:endParaRPr lang="en-US"/>
          </a:p>
        </p:txBody>
      </p:sp>
      <p:sp>
        <p:nvSpPr>
          <p:cNvPr id="6" name="Footer Placeholder 5">
            <a:extLst>
              <a:ext uri="{FF2B5EF4-FFF2-40B4-BE49-F238E27FC236}">
                <a16:creationId xmlns:a16="http://schemas.microsoft.com/office/drawing/2014/main" id="{A268521F-FB10-482C-84BF-70F292283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0A3BC-20D9-4B14-8EC3-001D761354CA}"/>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3150150292"/>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87E6-494A-4B6F-B305-8F4A3120FD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6FEEA1-001E-497A-BE09-7712EFE230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BAD0BE-D459-499E-9342-B2044C8ADB23}"/>
              </a:ext>
            </a:extLst>
          </p:cNvPr>
          <p:cNvSpPr>
            <a:spLocks noGrp="1"/>
          </p:cNvSpPr>
          <p:nvPr>
            <p:ph type="dt" sz="half" idx="10"/>
          </p:nvPr>
        </p:nvSpPr>
        <p:spPr/>
        <p:txBody>
          <a:bodyPr/>
          <a:lstStyle/>
          <a:p>
            <a:fld id="{0A6E2309-B58A-4AB0-AEDA-24789D7DEE0B}" type="datetimeFigureOut">
              <a:rPr lang="en-US" smtClean="0"/>
              <a:t>7/31/2020</a:t>
            </a:fld>
            <a:endParaRPr lang="en-US"/>
          </a:p>
        </p:txBody>
      </p:sp>
      <p:sp>
        <p:nvSpPr>
          <p:cNvPr id="5" name="Footer Placeholder 4">
            <a:extLst>
              <a:ext uri="{FF2B5EF4-FFF2-40B4-BE49-F238E27FC236}">
                <a16:creationId xmlns:a16="http://schemas.microsoft.com/office/drawing/2014/main" id="{F20E6A1A-2ED5-446C-9DFA-867E91E51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E6F8A-147E-461C-BDF9-1CC08B1A0F21}"/>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233040104"/>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720633-38DD-4D6F-AAC1-EA239B7313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121998-CF32-41AC-BEB0-27FECC01E4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EE162-A3CC-433A-8D2D-91639F5F519C}"/>
              </a:ext>
            </a:extLst>
          </p:cNvPr>
          <p:cNvSpPr>
            <a:spLocks noGrp="1"/>
          </p:cNvSpPr>
          <p:nvPr>
            <p:ph type="dt" sz="half" idx="10"/>
          </p:nvPr>
        </p:nvSpPr>
        <p:spPr/>
        <p:txBody>
          <a:bodyPr/>
          <a:lstStyle/>
          <a:p>
            <a:fld id="{0A6E2309-B58A-4AB0-AEDA-24789D7DEE0B}" type="datetimeFigureOut">
              <a:rPr lang="en-US" smtClean="0"/>
              <a:t>7/31/2020</a:t>
            </a:fld>
            <a:endParaRPr lang="en-US"/>
          </a:p>
        </p:txBody>
      </p:sp>
      <p:sp>
        <p:nvSpPr>
          <p:cNvPr id="5" name="Footer Placeholder 4">
            <a:extLst>
              <a:ext uri="{FF2B5EF4-FFF2-40B4-BE49-F238E27FC236}">
                <a16:creationId xmlns:a16="http://schemas.microsoft.com/office/drawing/2014/main" id="{D771549F-CD3A-413E-BA5E-DF7480BB2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3882F-13C7-444F-B839-F7E291BD8386}"/>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3127544606"/>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Tree>
    <p:extLst>
      <p:ext uri="{BB962C8B-B14F-4D97-AF65-F5344CB8AC3E}">
        <p14:creationId xmlns:p14="http://schemas.microsoft.com/office/powerpoint/2010/main" val="1640484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100" y="866771"/>
            <a:ext cx="5596381" cy="5347151"/>
          </a:xfrm>
        </p:spPr>
        <p:txBody>
          <a:bodyPr/>
          <a:lstStyle/>
          <a:p>
            <a:pPr lvl="0"/>
            <a:r>
              <a:rPr lang="en-US" noProof="0" dirty="0"/>
              <a:t>Click icon to add online image</a:t>
            </a:r>
          </a:p>
        </p:txBody>
      </p:sp>
      <p:sp>
        <p:nvSpPr>
          <p:cNvPr id="4" name="Text Placeholder 3"/>
          <p:cNvSpPr>
            <a:spLocks noGrp="1"/>
          </p:cNvSpPr>
          <p:nvPr>
            <p:ph type="body" sz="half" idx="2"/>
          </p:nvPr>
        </p:nvSpPr>
        <p:spPr>
          <a:xfrm>
            <a:off x="6200542" y="866771"/>
            <a:ext cx="5746425" cy="5347151"/>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5FE5FF6A-74F4-4C6D-93BF-BC475399B097}"/>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68176B50-6D08-4525-B03B-99EFE8878D9E}"/>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67B8C6D0-AEA5-402E-918C-BA6D7B82B51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6336306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Rectangle 4">
            <a:extLst>
              <a:ext uri="{FF2B5EF4-FFF2-40B4-BE49-F238E27FC236}">
                <a16:creationId xmlns:a16="http://schemas.microsoft.com/office/drawing/2014/main" id="{D49A3857-E5CF-43AC-846D-A90C79B3E4B8}"/>
              </a:ext>
            </a:extLst>
          </p:cNvPr>
          <p:cNvSpPr>
            <a:spLocks noChangeArrowheads="1"/>
          </p:cNvSpPr>
          <p:nvPr userDrawn="1"/>
        </p:nvSpPr>
        <p:spPr bwMode="black">
          <a:xfrm>
            <a:off x="429351" y="6358173"/>
            <a:ext cx="2361684" cy="271151"/>
          </a:xfrm>
          <a:prstGeom prst="rect">
            <a:avLst/>
          </a:prstGeom>
          <a:solidFill>
            <a:schemeClr val="tx1"/>
          </a:solidFill>
          <a:ln>
            <a:noFill/>
          </a:ln>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2020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359368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56099" y="814274"/>
            <a:ext cx="11706069" cy="5738023"/>
          </a:xfrm>
        </p:spPr>
        <p:txBody>
          <a:bodyPr/>
          <a:lstStyle>
            <a:lvl1pPr marL="347654" indent="-347654">
              <a:buClr>
                <a:schemeClr val="tx2"/>
              </a:buClr>
              <a:buFont typeface="Lucida Grande"/>
              <a:buChar char="—"/>
              <a:defRPr/>
            </a:lvl1pPr>
            <a:lvl2pPr marL="576248" indent="-228594">
              <a:buClr>
                <a:schemeClr val="tx2"/>
              </a:buClr>
              <a:buSzPct val="100000"/>
              <a:buFont typeface="Arial"/>
              <a:buChar char="•"/>
              <a:defRPr/>
            </a:lvl2pPr>
            <a:lvl3pPr marL="804843" indent="-228594">
              <a:buClr>
                <a:schemeClr val="tx2"/>
              </a:buClr>
              <a:buFont typeface="Courier New"/>
              <a:buChar char="o"/>
              <a:defRPr/>
            </a:lvl3pPr>
            <a:lvl4pPr marL="680171" indent="0">
              <a:buNone/>
              <a:defRPr/>
            </a:lvl4pPr>
          </a:lstStyle>
          <a:p>
            <a:pPr lvl="0"/>
            <a:r>
              <a:rPr lang="en-US" dirty="0"/>
              <a:t>Edit Master text styles</a:t>
            </a:r>
          </a:p>
          <a:p>
            <a:pPr lvl="1"/>
            <a:r>
              <a:rPr lang="en-US" dirty="0"/>
              <a:t>Second level</a:t>
            </a:r>
          </a:p>
          <a:p>
            <a:pPr lvl="2"/>
            <a:r>
              <a:rPr lang="en-US" dirty="0"/>
              <a:t>Third level</a:t>
            </a:r>
          </a:p>
        </p:txBody>
      </p:sp>
      <p:sp>
        <p:nvSpPr>
          <p:cNvPr id="8" name="Footer Placeholder 7">
            <a:extLst>
              <a:ext uri="{FF2B5EF4-FFF2-40B4-BE49-F238E27FC236}">
                <a16:creationId xmlns:a16="http://schemas.microsoft.com/office/drawing/2014/main" id="{CE9ACD34-959A-4CCD-B5F6-D1E7B91FE2CA}"/>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5E3451D1-BB17-4408-A8FF-449EFA9379B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6180643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936891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peaker 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21"/>
          <p:cNvSpPr>
            <a:spLocks noGrp="1"/>
          </p:cNvSpPr>
          <p:nvPr>
            <p:ph type="title" hasCustomPrompt="1"/>
          </p:nvPr>
        </p:nvSpPr>
        <p:spPr>
          <a:xfrm>
            <a:off x="542059" y="2086139"/>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Presentation </a:t>
            </a:r>
            <a:br>
              <a:rPr lang="en-US" dirty="0"/>
            </a:br>
            <a:r>
              <a:rPr lang="en-US" dirty="0"/>
              <a:t>Title</a:t>
            </a:r>
          </a:p>
        </p:txBody>
      </p:sp>
      <p:sp>
        <p:nvSpPr>
          <p:cNvPr id="5" name="Text Placeholder 24"/>
          <p:cNvSpPr>
            <a:spLocks noGrp="1"/>
          </p:cNvSpPr>
          <p:nvPr>
            <p:ph type="body" sz="quarter" idx="10" hasCustomPrompt="1"/>
          </p:nvPr>
        </p:nvSpPr>
        <p:spPr>
          <a:xfrm>
            <a:off x="542060" y="3209954"/>
            <a:ext cx="5328073" cy="920772"/>
          </a:xfrm>
          <a:prstGeom prst="rect">
            <a:avLst/>
          </a:prstGeom>
        </p:spPr>
        <p:txBody>
          <a:bodyPr lIns="0"/>
          <a:lstStyle>
            <a:lvl1pPr marL="0" indent="0">
              <a:buNone/>
              <a:defRPr sz="1867" b="0" i="0" baseline="0">
                <a:solidFill>
                  <a:srgbClr val="619AEC"/>
                </a:solidFill>
                <a:latin typeface="+mn-lt"/>
                <a:ea typeface="IBM Plex Sans" charset="0"/>
                <a:cs typeface="IBM Plex Sans" charset="0"/>
              </a:defRPr>
            </a:lvl1pPr>
            <a:lvl2pPr marL="609570" indent="0">
              <a:buNone/>
              <a:defRPr/>
            </a:lvl2pPr>
            <a:lvl3pPr marL="1219140" indent="0">
              <a:buNone/>
              <a:defRPr/>
            </a:lvl3pPr>
            <a:lvl4pPr marL="1828709" indent="0">
              <a:buNone/>
              <a:defRPr/>
            </a:lvl4pPr>
            <a:lvl5pPr marL="2438278" indent="0">
              <a:buNone/>
              <a:defRPr/>
            </a:lvl5pPr>
          </a:lstStyle>
          <a:p>
            <a:pPr lvl="0"/>
            <a:r>
              <a:rPr lang="en-US" dirty="0"/>
              <a:t>Speaker Name, Title</a:t>
            </a:r>
          </a:p>
        </p:txBody>
      </p:sp>
      <p:sp>
        <p:nvSpPr>
          <p:cNvPr id="7" name="Rectangle 6"/>
          <p:cNvSpPr>
            <a:spLocks noChangeArrowheads="1"/>
          </p:cNvSpPr>
          <p:nvPr userDrawn="1"/>
        </p:nvSpPr>
        <p:spPr bwMode="black">
          <a:xfrm>
            <a:off x="429351" y="6358174"/>
            <a:ext cx="2361684" cy="2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2019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32662548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peaker 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21"/>
          <p:cNvSpPr>
            <a:spLocks noGrp="1"/>
          </p:cNvSpPr>
          <p:nvPr>
            <p:ph type="title" hasCustomPrompt="1"/>
          </p:nvPr>
        </p:nvSpPr>
        <p:spPr>
          <a:xfrm>
            <a:off x="542058" y="2086138"/>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Presentation </a:t>
            </a:r>
            <a:br>
              <a:rPr lang="en-US" dirty="0"/>
            </a:br>
            <a:r>
              <a:rPr lang="en-US" dirty="0"/>
              <a:t>Title</a:t>
            </a:r>
          </a:p>
        </p:txBody>
      </p:sp>
      <p:sp>
        <p:nvSpPr>
          <p:cNvPr id="5" name="Text Placeholder 24"/>
          <p:cNvSpPr>
            <a:spLocks noGrp="1"/>
          </p:cNvSpPr>
          <p:nvPr>
            <p:ph type="body" sz="quarter" idx="10" hasCustomPrompt="1"/>
          </p:nvPr>
        </p:nvSpPr>
        <p:spPr>
          <a:xfrm>
            <a:off x="542058" y="3209953"/>
            <a:ext cx="5328073" cy="920772"/>
          </a:xfrm>
          <a:prstGeom prst="rect">
            <a:avLst/>
          </a:prstGeom>
        </p:spPr>
        <p:txBody>
          <a:bodyPr lIns="0"/>
          <a:lstStyle>
            <a:lvl1pPr marL="0" indent="0">
              <a:buNone/>
              <a:defRPr sz="1867" b="0" i="0" baseline="0">
                <a:solidFill>
                  <a:srgbClr val="619AEC"/>
                </a:solidFill>
                <a:latin typeface="+mn-lt"/>
                <a:ea typeface="IBM Plex Sans" charset="0"/>
                <a:cs typeface="IBM Plex Sans"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Speaker Name, Title</a:t>
            </a:r>
          </a:p>
        </p:txBody>
      </p:sp>
      <p:sp>
        <p:nvSpPr>
          <p:cNvPr id="7" name="Rectangle 6"/>
          <p:cNvSpPr>
            <a:spLocks noChangeArrowheads="1"/>
          </p:cNvSpPr>
          <p:nvPr userDrawn="1"/>
        </p:nvSpPr>
        <p:spPr bwMode="black">
          <a:xfrm>
            <a:off x="429351" y="6358173"/>
            <a:ext cx="2361684" cy="2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2020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17400607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peaker 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21"/>
          <p:cNvSpPr>
            <a:spLocks noGrp="1"/>
          </p:cNvSpPr>
          <p:nvPr>
            <p:ph type="title" hasCustomPrompt="1"/>
          </p:nvPr>
        </p:nvSpPr>
        <p:spPr>
          <a:xfrm>
            <a:off x="542058" y="2086138"/>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Presentation </a:t>
            </a:r>
            <a:br>
              <a:rPr lang="en-US" dirty="0"/>
            </a:br>
            <a:r>
              <a:rPr lang="en-US" dirty="0"/>
              <a:t>Title</a:t>
            </a:r>
          </a:p>
        </p:txBody>
      </p:sp>
      <p:sp>
        <p:nvSpPr>
          <p:cNvPr id="5" name="Text Placeholder 24"/>
          <p:cNvSpPr>
            <a:spLocks noGrp="1"/>
          </p:cNvSpPr>
          <p:nvPr>
            <p:ph type="body" sz="quarter" idx="10" hasCustomPrompt="1"/>
          </p:nvPr>
        </p:nvSpPr>
        <p:spPr>
          <a:xfrm>
            <a:off x="542058" y="3209953"/>
            <a:ext cx="5328073" cy="920772"/>
          </a:xfrm>
          <a:prstGeom prst="rect">
            <a:avLst/>
          </a:prstGeom>
        </p:spPr>
        <p:txBody>
          <a:bodyPr lIns="0"/>
          <a:lstStyle>
            <a:lvl1pPr marL="0" indent="0">
              <a:buNone/>
              <a:defRPr sz="1867" b="0" i="0" baseline="0">
                <a:solidFill>
                  <a:srgbClr val="619AEC"/>
                </a:solidFill>
                <a:latin typeface="+mn-lt"/>
                <a:ea typeface="IBM Plex Sans" charset="0"/>
                <a:cs typeface="IBM Plex Sans"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Speaker Name, Title</a:t>
            </a:r>
          </a:p>
        </p:txBody>
      </p:sp>
    </p:spTree>
    <p:extLst>
      <p:ext uri="{BB962C8B-B14F-4D97-AF65-F5344CB8AC3E}">
        <p14:creationId xmlns:p14="http://schemas.microsoft.com/office/powerpoint/2010/main" val="17400607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21"/>
          <p:cNvSpPr>
            <a:spLocks noGrp="1"/>
          </p:cNvSpPr>
          <p:nvPr>
            <p:ph type="title" hasCustomPrompt="1"/>
          </p:nvPr>
        </p:nvSpPr>
        <p:spPr>
          <a:xfrm>
            <a:off x="542059" y="2086139"/>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Section</a:t>
            </a:r>
            <a:br>
              <a:rPr lang="en-US" dirty="0"/>
            </a:br>
            <a:r>
              <a:rPr lang="en-US" dirty="0"/>
              <a:t>Break</a:t>
            </a:r>
          </a:p>
        </p:txBody>
      </p:sp>
      <p:sp>
        <p:nvSpPr>
          <p:cNvPr id="9" name="Rectangle 8"/>
          <p:cNvSpPr>
            <a:spLocks noChangeArrowheads="1"/>
          </p:cNvSpPr>
          <p:nvPr userDrawn="1"/>
        </p:nvSpPr>
        <p:spPr bwMode="black">
          <a:xfrm>
            <a:off x="444786" y="6292279"/>
            <a:ext cx="2361684" cy="2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endParaRPr lang="en-US" altLang="en-US" sz="996" b="0" i="0" dirty="0">
              <a:solidFill>
                <a:prstClr val="white"/>
              </a:solidFill>
              <a:latin typeface="+mn-lt"/>
              <a:ea typeface="IBM Plex Sans" charset="0"/>
              <a:cs typeface="IBM Plex Sans" charset="0"/>
            </a:endParaRPr>
          </a:p>
          <a:p>
            <a:pPr eaLnBrk="1" hangingPunct="1">
              <a:defRPr/>
            </a:pPr>
            <a:r>
              <a:rPr lang="en-US" altLang="en-US" sz="996" b="0" i="0" dirty="0">
                <a:solidFill>
                  <a:prstClr val="white"/>
                </a:solidFill>
                <a:latin typeface="+mn-lt"/>
                <a:ea typeface="IBM Plex Sans" charset="0"/>
                <a:cs typeface="IBM Plex Sans" charset="0"/>
              </a:rPr>
              <a:t>© 2017 IBM Corporation</a:t>
            </a:r>
            <a:endParaRPr lang="en-US" altLang="en-US" sz="2739" b="0" i="0" dirty="0">
              <a:solidFill>
                <a:prstClr val="white"/>
              </a:solidFill>
              <a:latin typeface="+mn-lt"/>
              <a:ea typeface="IBM Plex Sans" charset="0"/>
              <a:cs typeface="IBM Plex Sans" charset="0"/>
            </a:endParaRPr>
          </a:p>
        </p:txBody>
      </p:sp>
      <p:sp>
        <p:nvSpPr>
          <p:cNvPr id="5" name="Rectangle 4">
            <a:extLst>
              <a:ext uri="{FF2B5EF4-FFF2-40B4-BE49-F238E27FC236}">
                <a16:creationId xmlns:a16="http://schemas.microsoft.com/office/drawing/2014/main" id="{7E70B4F2-95B9-4C66-AF9B-617699F3DF66}"/>
              </a:ext>
            </a:extLst>
          </p:cNvPr>
          <p:cNvSpPr>
            <a:spLocks noChangeArrowheads="1"/>
          </p:cNvSpPr>
          <p:nvPr userDrawn="1"/>
        </p:nvSpPr>
        <p:spPr bwMode="black">
          <a:xfrm>
            <a:off x="429351" y="6358174"/>
            <a:ext cx="2361684" cy="271151"/>
          </a:xfrm>
          <a:prstGeom prst="rect">
            <a:avLst/>
          </a:prstGeom>
          <a:solidFill>
            <a:schemeClr val="tx1"/>
          </a:solidFill>
          <a:ln>
            <a:noFill/>
          </a:ln>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2019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37292058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912EB8-3FF4-4F25-B2EF-0E19F779847F}" type="datetimeFigureOut">
              <a:rPr lang="en-US" smtClean="0"/>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8768259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12EB8-3FF4-4F25-B2EF-0E19F779847F}" type="datetimeFigureOut">
              <a:rPr lang="en-US" smtClean="0"/>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4122795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12EB8-3FF4-4F25-B2EF-0E19F779847F}" type="datetimeFigureOut">
              <a:rPr lang="en-US" smtClean="0"/>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27296199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912EB8-3FF4-4F25-B2EF-0E19F779847F}" type="datetimeFigureOut">
              <a:rPr lang="en-US" smtClean="0"/>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1397437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912EB8-3FF4-4F25-B2EF-0E19F779847F}" type="datetimeFigureOut">
              <a:rPr lang="en-US" smtClean="0"/>
              <a:t>7/31/2020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386353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56099" y="1064416"/>
            <a:ext cx="11706069" cy="5513832"/>
          </a:xfrm>
        </p:spPr>
        <p:txBody>
          <a:bodyPr/>
          <a:lstStyle>
            <a:lvl1pPr marL="301835" indent="-301835">
              <a:buClr>
                <a:schemeClr val="tx2"/>
              </a:buClr>
              <a:buSzPct val="90000"/>
              <a:buFont typeface="+mj-lt"/>
              <a:buAutoNum type="arabicPeriod"/>
              <a:defRPr/>
            </a:lvl1pPr>
            <a:lvl2pPr marL="603670" indent="-301835">
              <a:buClr>
                <a:schemeClr val="tx2"/>
              </a:buClr>
              <a:buSzPct val="90000"/>
              <a:buFont typeface="+mj-lt"/>
              <a:buAutoNum type="alphaLcPeriod"/>
              <a:defRPr/>
            </a:lvl2pPr>
            <a:lvl3pPr marL="507739" indent="0">
              <a:buNone/>
              <a:defRPr/>
            </a:lvl3pPr>
            <a:lvl4pPr marL="680171" indent="0">
              <a:buNone/>
              <a:defRPr/>
            </a:lvl4pPr>
          </a:lstStyle>
          <a:p>
            <a:pPr lvl="0"/>
            <a:r>
              <a:rPr lang="en-US" dirty="0"/>
              <a:t>Edit Master text styles</a:t>
            </a:r>
          </a:p>
          <a:p>
            <a:pPr lvl="1"/>
            <a:r>
              <a:rPr lang="en-US" dirty="0"/>
              <a:t>Second level</a:t>
            </a:r>
          </a:p>
        </p:txBody>
      </p:sp>
      <p:sp>
        <p:nvSpPr>
          <p:cNvPr id="6" name="Footer Placeholder 5">
            <a:extLst>
              <a:ext uri="{FF2B5EF4-FFF2-40B4-BE49-F238E27FC236}">
                <a16:creationId xmlns:a16="http://schemas.microsoft.com/office/drawing/2014/main" id="{884FF7F4-5691-44AD-B658-ADE698726066}"/>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7" name="Slide Number Placeholder 6">
            <a:extLst>
              <a:ext uri="{FF2B5EF4-FFF2-40B4-BE49-F238E27FC236}">
                <a16:creationId xmlns:a16="http://schemas.microsoft.com/office/drawing/2014/main" id="{E98C9477-4DF9-4B0D-BA3A-DDA30401FF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7511678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912EB8-3FF4-4F25-B2EF-0E19F779847F}" type="datetimeFigureOut">
              <a:rPr lang="en-US" smtClean="0"/>
              <a:t>7/31/2020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24868889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12EB8-3FF4-4F25-B2EF-0E19F779847F}" type="datetimeFigureOut">
              <a:rPr lang="en-US" smtClean="0"/>
              <a:t>7/31/2020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3302436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912EB8-3FF4-4F25-B2EF-0E19F779847F}" type="datetimeFigureOut">
              <a:rPr lang="en-US" smtClean="0"/>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35827696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912EB8-3FF4-4F25-B2EF-0E19F779847F}" type="datetimeFigureOut">
              <a:rPr lang="en-US" smtClean="0"/>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27270151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12EB8-3FF4-4F25-B2EF-0E19F779847F}" type="datetimeFigureOut">
              <a:rPr lang="en-US" smtClean="0"/>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6960464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12EB8-3FF4-4F25-B2EF-0E19F779847F}" type="datetimeFigureOut">
              <a:rPr lang="en-US" smtClean="0"/>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4573298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7/31/2020</a:t>
            </a:fld>
            <a:endParaRPr lang="en-US" dirty="0"/>
          </a:p>
        </p:txBody>
      </p:sp>
      <p:sp>
        <p:nvSpPr>
          <p:cNvPr id="5" name="Footer Placeholder 4"/>
          <p:cNvSpPr>
            <a:spLocks noGrp="1"/>
          </p:cNvSpPr>
          <p:nvPr>
            <p:ph type="ftr" sz="quarter" idx="11"/>
          </p:nvPr>
        </p:nvSpPr>
        <p:spPr/>
        <p:txBody>
          <a:bodyPr/>
          <a:lstStyle/>
          <a:p>
            <a:pPr>
              <a:defRPr/>
            </a:pPr>
            <a:r>
              <a:rPr lang="en-US" dirty="0"/>
              <a:t>IBM Systems Technical University  © Copyright IBM Corporation 2019</a:t>
            </a:r>
          </a:p>
        </p:txBody>
      </p:sp>
      <p:sp>
        <p:nvSpPr>
          <p:cNvPr id="6" name="Slide Number Placeholder 5"/>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267330"/>
      </p:ext>
    </p:extLst>
  </p:cSld>
  <p:clrMapOvr>
    <a:masterClrMapping/>
  </p:clrMapOvr>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7/31/2020</a:t>
            </a:fld>
            <a:endParaRPr lang="en-US" dirty="0"/>
          </a:p>
        </p:txBody>
      </p:sp>
      <p:sp>
        <p:nvSpPr>
          <p:cNvPr id="5" name="Footer Placeholder 4"/>
          <p:cNvSpPr>
            <a:spLocks noGrp="1"/>
          </p:cNvSpPr>
          <p:nvPr>
            <p:ph type="ftr" sz="quarter" idx="11"/>
          </p:nvPr>
        </p:nvSpPr>
        <p:spPr/>
        <p:txBody>
          <a:bodyPr/>
          <a:lstStyle/>
          <a:p>
            <a:pPr>
              <a:defRPr/>
            </a:pPr>
            <a:r>
              <a:rPr lang="en-US" dirty="0"/>
              <a:t>IBM Systems Technical University  © Copyright IBM Corporation 2019</a:t>
            </a:r>
          </a:p>
        </p:txBody>
      </p:sp>
      <p:sp>
        <p:nvSpPr>
          <p:cNvPr id="6" name="Slide Number Placeholder 5"/>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0068104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7/31/2020</a:t>
            </a:fld>
            <a:endParaRPr lang="en-US" dirty="0"/>
          </a:p>
        </p:txBody>
      </p:sp>
      <p:sp>
        <p:nvSpPr>
          <p:cNvPr id="5" name="Footer Placeholder 4"/>
          <p:cNvSpPr>
            <a:spLocks noGrp="1"/>
          </p:cNvSpPr>
          <p:nvPr>
            <p:ph type="ftr" sz="quarter" idx="11"/>
          </p:nvPr>
        </p:nvSpPr>
        <p:spPr/>
        <p:txBody>
          <a:bodyPr/>
          <a:lstStyle/>
          <a:p>
            <a:pPr>
              <a:defRPr/>
            </a:pPr>
            <a:r>
              <a:rPr lang="en-US" dirty="0"/>
              <a:t>IBM Systems Technical University  © Copyright IBM Corporation 2019</a:t>
            </a:r>
          </a:p>
        </p:txBody>
      </p:sp>
      <p:sp>
        <p:nvSpPr>
          <p:cNvPr id="6" name="Slide Number Placeholder 5"/>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49847"/>
      </p:ext>
    </p:extLst>
  </p:cSld>
  <p:clrMapOvr>
    <a:masterClrMapping/>
  </p:clrMapOvr>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7/31/2020</a:t>
            </a:fld>
            <a:endParaRPr lang="en-US" dirty="0"/>
          </a:p>
        </p:txBody>
      </p:sp>
      <p:sp>
        <p:nvSpPr>
          <p:cNvPr id="6" name="Footer Placeholder 5"/>
          <p:cNvSpPr>
            <a:spLocks noGrp="1"/>
          </p:cNvSpPr>
          <p:nvPr>
            <p:ph type="ftr" sz="quarter" idx="11"/>
          </p:nvPr>
        </p:nvSpPr>
        <p:spPr/>
        <p:txBody>
          <a:bodyPr/>
          <a:lstStyle/>
          <a:p>
            <a:pPr>
              <a:defRPr/>
            </a:pPr>
            <a:r>
              <a:rPr lang="en-US" dirty="0"/>
              <a:t>IBM Systems Technical University  © Copyright IBM Corporation 2019</a:t>
            </a:r>
          </a:p>
        </p:txBody>
      </p:sp>
      <p:sp>
        <p:nvSpPr>
          <p:cNvPr id="7" name="Slide Number Placeholder 6"/>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86077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256099" y="1170432"/>
            <a:ext cx="5676191" cy="5368037"/>
          </a:xfrm>
        </p:spPr>
        <p:txBody>
          <a:bodyPr/>
          <a:lstStyle>
            <a:lvl4pPr marL="680171" indent="0">
              <a:buNone/>
              <a:defRPr/>
            </a:lvl4pPr>
          </a:lstStyle>
          <a:p>
            <a:pPr lvl="0"/>
            <a:r>
              <a:rPr lang="en-US" dirty="0"/>
              <a:t>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68427" y="1170432"/>
            <a:ext cx="5676191" cy="5368037"/>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7" name="Footer Placeholder 6">
            <a:extLst>
              <a:ext uri="{FF2B5EF4-FFF2-40B4-BE49-F238E27FC236}">
                <a16:creationId xmlns:a16="http://schemas.microsoft.com/office/drawing/2014/main" id="{0603CBF2-FC22-447A-9A57-804665A3166C}"/>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532FB734-1167-4468-8816-49F9F3C76B5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3351079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7/31/2020</a:t>
            </a:fld>
            <a:endParaRPr lang="en-US" dirty="0"/>
          </a:p>
        </p:txBody>
      </p:sp>
      <p:sp>
        <p:nvSpPr>
          <p:cNvPr id="8" name="Footer Placeholder 7"/>
          <p:cNvSpPr>
            <a:spLocks noGrp="1"/>
          </p:cNvSpPr>
          <p:nvPr>
            <p:ph type="ftr" sz="quarter" idx="11"/>
          </p:nvPr>
        </p:nvSpPr>
        <p:spPr/>
        <p:txBody>
          <a:bodyPr/>
          <a:lstStyle/>
          <a:p>
            <a:pPr>
              <a:defRPr/>
            </a:pPr>
            <a:r>
              <a:rPr lang="en-US" dirty="0"/>
              <a:t>IBM Systems Technical University  © Copyright IBM Corporation 2019</a:t>
            </a:r>
          </a:p>
        </p:txBody>
      </p:sp>
      <p:sp>
        <p:nvSpPr>
          <p:cNvPr id="9" name="Slide Number Placeholder 8"/>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9696541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7/31/2020</a:t>
            </a:fld>
            <a:endParaRPr lang="en-US" dirty="0"/>
          </a:p>
        </p:txBody>
      </p:sp>
      <p:sp>
        <p:nvSpPr>
          <p:cNvPr id="4" name="Footer Placeholder 3"/>
          <p:cNvSpPr>
            <a:spLocks noGrp="1"/>
          </p:cNvSpPr>
          <p:nvPr>
            <p:ph type="ftr" sz="quarter" idx="11"/>
          </p:nvPr>
        </p:nvSpPr>
        <p:spPr/>
        <p:txBody>
          <a:bodyPr/>
          <a:lstStyle/>
          <a:p>
            <a:pPr>
              <a:defRPr/>
            </a:pPr>
            <a:r>
              <a:rPr lang="en-US" dirty="0"/>
              <a:t>IBM Systems Technical University  © Copyright IBM Corporation 2019</a:t>
            </a:r>
          </a:p>
        </p:txBody>
      </p:sp>
      <p:sp>
        <p:nvSpPr>
          <p:cNvPr id="5" name="Slide Number Placeholder 4"/>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4266581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661136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7/31/2020</a:t>
            </a:fld>
            <a:endParaRPr lang="en-US" dirty="0"/>
          </a:p>
        </p:txBody>
      </p:sp>
      <p:sp>
        <p:nvSpPr>
          <p:cNvPr id="6" name="Footer Placeholder 5"/>
          <p:cNvSpPr>
            <a:spLocks noGrp="1"/>
          </p:cNvSpPr>
          <p:nvPr>
            <p:ph type="ftr" sz="quarter" idx="11"/>
          </p:nvPr>
        </p:nvSpPr>
        <p:spPr/>
        <p:txBody>
          <a:bodyPr/>
          <a:lstStyle/>
          <a:p>
            <a:pPr>
              <a:defRPr/>
            </a:pPr>
            <a:r>
              <a:rPr lang="en-US" dirty="0"/>
              <a:t>IBM Systems Technical University  © Copyright IBM Corporation 2019</a:t>
            </a:r>
          </a:p>
        </p:txBody>
      </p:sp>
      <p:sp>
        <p:nvSpPr>
          <p:cNvPr id="7" name="Slide Number Placeholder 6"/>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2363734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7/31/2020</a:t>
            </a:fld>
            <a:endParaRPr lang="en-US" dirty="0"/>
          </a:p>
        </p:txBody>
      </p:sp>
      <p:sp>
        <p:nvSpPr>
          <p:cNvPr id="6" name="Footer Placeholder 5"/>
          <p:cNvSpPr>
            <a:spLocks noGrp="1"/>
          </p:cNvSpPr>
          <p:nvPr>
            <p:ph type="ftr" sz="quarter" idx="11"/>
          </p:nvPr>
        </p:nvSpPr>
        <p:spPr/>
        <p:txBody>
          <a:bodyPr/>
          <a:lstStyle/>
          <a:p>
            <a:pPr>
              <a:defRPr/>
            </a:pPr>
            <a:r>
              <a:rPr lang="en-US" dirty="0"/>
              <a:t>IBM Systems Technical University  © Copyright IBM Corporation 2019</a:t>
            </a:r>
          </a:p>
        </p:txBody>
      </p:sp>
      <p:sp>
        <p:nvSpPr>
          <p:cNvPr id="7" name="Slide Number Placeholder 6"/>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564207"/>
      </p:ext>
    </p:extLst>
  </p:cSld>
  <p:clrMapOvr>
    <a:masterClrMapping/>
  </p:clrMapOvr>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7/31/2020</a:t>
            </a:fld>
            <a:endParaRPr lang="en-US" dirty="0"/>
          </a:p>
        </p:txBody>
      </p:sp>
      <p:sp>
        <p:nvSpPr>
          <p:cNvPr id="5" name="Footer Placeholder 4"/>
          <p:cNvSpPr>
            <a:spLocks noGrp="1"/>
          </p:cNvSpPr>
          <p:nvPr>
            <p:ph type="ftr" sz="quarter" idx="11"/>
          </p:nvPr>
        </p:nvSpPr>
        <p:spPr/>
        <p:txBody>
          <a:bodyPr/>
          <a:lstStyle/>
          <a:p>
            <a:pPr>
              <a:defRPr/>
            </a:pPr>
            <a:r>
              <a:rPr lang="en-US" dirty="0"/>
              <a:t>IBM Systems Technical University  © Copyright IBM Corporation 2019</a:t>
            </a:r>
          </a:p>
        </p:txBody>
      </p:sp>
      <p:sp>
        <p:nvSpPr>
          <p:cNvPr id="6" name="Slide Number Placeholder 5"/>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39430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7/31/2020</a:t>
            </a:fld>
            <a:endParaRPr lang="en-US" dirty="0"/>
          </a:p>
        </p:txBody>
      </p:sp>
      <p:sp>
        <p:nvSpPr>
          <p:cNvPr id="5" name="Footer Placeholder 4"/>
          <p:cNvSpPr>
            <a:spLocks noGrp="1"/>
          </p:cNvSpPr>
          <p:nvPr>
            <p:ph type="ftr" sz="quarter" idx="11"/>
          </p:nvPr>
        </p:nvSpPr>
        <p:spPr/>
        <p:txBody>
          <a:bodyPr/>
          <a:lstStyle/>
          <a:p>
            <a:pPr>
              <a:defRPr/>
            </a:pPr>
            <a:r>
              <a:rPr lang="en-US" dirty="0"/>
              <a:t>IBM Systems Technical University  © Copyright IBM Corporation 2019</a:t>
            </a:r>
          </a:p>
        </p:txBody>
      </p:sp>
      <p:sp>
        <p:nvSpPr>
          <p:cNvPr id="6" name="Slide Number Placeholder 5"/>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4259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Speaker 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21"/>
          <p:cNvSpPr>
            <a:spLocks noGrp="1"/>
          </p:cNvSpPr>
          <p:nvPr>
            <p:ph type="title" hasCustomPrompt="1"/>
          </p:nvPr>
        </p:nvSpPr>
        <p:spPr>
          <a:xfrm>
            <a:off x="542058" y="2086138"/>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Presentation </a:t>
            </a:r>
            <a:br>
              <a:rPr lang="en-US" dirty="0"/>
            </a:br>
            <a:r>
              <a:rPr lang="en-US" dirty="0"/>
              <a:t>Title</a:t>
            </a:r>
          </a:p>
        </p:txBody>
      </p:sp>
      <p:sp>
        <p:nvSpPr>
          <p:cNvPr id="5" name="Text Placeholder 24"/>
          <p:cNvSpPr>
            <a:spLocks noGrp="1"/>
          </p:cNvSpPr>
          <p:nvPr>
            <p:ph type="body" sz="quarter" idx="10" hasCustomPrompt="1"/>
          </p:nvPr>
        </p:nvSpPr>
        <p:spPr>
          <a:xfrm>
            <a:off x="542058" y="3209953"/>
            <a:ext cx="5328073" cy="920772"/>
          </a:xfrm>
          <a:prstGeom prst="rect">
            <a:avLst/>
          </a:prstGeom>
        </p:spPr>
        <p:txBody>
          <a:bodyPr lIns="0"/>
          <a:lstStyle>
            <a:lvl1pPr marL="0" indent="0">
              <a:buNone/>
              <a:defRPr sz="1867" b="0" i="0" baseline="0">
                <a:solidFill>
                  <a:srgbClr val="619AEC"/>
                </a:solidFill>
                <a:latin typeface="+mn-lt"/>
                <a:ea typeface="IBM Plex Sans" charset="0"/>
                <a:cs typeface="IBM Plex Sans"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Speaker Name, Title</a:t>
            </a:r>
          </a:p>
        </p:txBody>
      </p:sp>
      <p:sp>
        <p:nvSpPr>
          <p:cNvPr id="7" name="Rectangle 6"/>
          <p:cNvSpPr>
            <a:spLocks noChangeArrowheads="1"/>
          </p:cNvSpPr>
          <p:nvPr userDrawn="1"/>
        </p:nvSpPr>
        <p:spPr bwMode="black">
          <a:xfrm>
            <a:off x="429351" y="6358173"/>
            <a:ext cx="2361684" cy="2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16668867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Rectangle 4">
            <a:extLst>
              <a:ext uri="{FF2B5EF4-FFF2-40B4-BE49-F238E27FC236}">
                <a16:creationId xmlns:a16="http://schemas.microsoft.com/office/drawing/2014/main" id="{D49A3857-E5CF-43AC-846D-A90C79B3E4B8}"/>
              </a:ext>
            </a:extLst>
          </p:cNvPr>
          <p:cNvSpPr>
            <a:spLocks noChangeArrowheads="1"/>
          </p:cNvSpPr>
          <p:nvPr userDrawn="1"/>
        </p:nvSpPr>
        <p:spPr bwMode="black">
          <a:xfrm>
            <a:off x="429351" y="6358173"/>
            <a:ext cx="2361684" cy="271151"/>
          </a:xfrm>
          <a:prstGeom prst="rect">
            <a:avLst/>
          </a:prstGeom>
          <a:solidFill>
            <a:schemeClr val="tx1"/>
          </a:solidFill>
          <a:ln>
            <a:noFill/>
          </a:ln>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2019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4706066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3_title (black box) over image(s)">
    <p:bg>
      <p:bgPr>
        <a:solidFill>
          <a:srgbClr val="FFFFFF"/>
        </a:solidFill>
        <a:effectLst/>
      </p:bgPr>
    </p:bg>
    <p:spTree>
      <p:nvGrpSpPr>
        <p:cNvPr id="1" name=""/>
        <p:cNvGrpSpPr/>
        <p:nvPr/>
      </p:nvGrpSpPr>
      <p:grpSpPr>
        <a:xfrm>
          <a:off x="0" y="0"/>
          <a:ext cx="0" cy="0"/>
          <a:chOff x="0" y="0"/>
          <a:chExt cx="0" cy="0"/>
        </a:xfrm>
      </p:grpSpPr>
      <p:sp>
        <p:nvSpPr>
          <p:cNvPr id="1113" name="Picture Placeholder 5"/>
          <p:cNvSpPr>
            <a:spLocks noGrp="1"/>
          </p:cNvSpPr>
          <p:nvPr>
            <p:ph type="pic" idx="13"/>
          </p:nvPr>
        </p:nvSpPr>
        <p:spPr>
          <a:xfrm>
            <a:off x="0" y="1701800"/>
            <a:ext cx="12192000" cy="5156200"/>
          </a:xfrm>
          <a:prstGeom prst="rect">
            <a:avLst/>
          </a:prstGeom>
        </p:spPr>
        <p:txBody>
          <a:bodyPr lIns="91439" tIns="45719" rIns="91439" bIns="45719"/>
          <a:lstStyle/>
          <a:p>
            <a:endParaRPr dirty="0"/>
          </a:p>
        </p:txBody>
      </p:sp>
      <p:sp>
        <p:nvSpPr>
          <p:cNvPr id="1114" name="Title Text"/>
          <p:cNvSpPr txBox="1">
            <a:spLocks noGrp="1"/>
          </p:cNvSpPr>
          <p:nvPr>
            <p:ph type="title"/>
          </p:nvPr>
        </p:nvSpPr>
        <p:spPr>
          <a:xfrm>
            <a:off x="0" y="0"/>
            <a:ext cx="12192000" cy="1701800"/>
          </a:xfrm>
          <a:prstGeom prst="rect">
            <a:avLst/>
          </a:prstGeom>
          <a:solidFill>
            <a:srgbClr val="FFFFFF"/>
          </a:solidFill>
        </p:spPr>
        <p:txBody>
          <a:bodyPr lIns="201168" tIns="201168" rIns="201168" bIns="201168">
            <a:normAutofit/>
          </a:bodyPr>
          <a:lstStyle>
            <a:lvl1pPr>
              <a:defRPr>
                <a:solidFill>
                  <a:srgbClr val="000000"/>
                </a:solidFill>
              </a:defRPr>
            </a:lvl1pPr>
          </a:lstStyle>
          <a:p>
            <a:r>
              <a:t>Title Text</a:t>
            </a:r>
          </a:p>
        </p:txBody>
      </p:sp>
      <p:sp>
        <p:nvSpPr>
          <p:cNvPr id="111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dirty="0"/>
          </a:p>
        </p:txBody>
      </p:sp>
    </p:spTree>
    <p:extLst>
      <p:ext uri="{BB962C8B-B14F-4D97-AF65-F5344CB8AC3E}">
        <p14:creationId xmlns:p14="http://schemas.microsoft.com/office/powerpoint/2010/main" val="243494685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100" y="218440"/>
            <a:ext cx="11798833" cy="4572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6100" y="1032933"/>
            <a:ext cx="5487829" cy="914400"/>
          </a:xfrm>
        </p:spPr>
        <p:txBody>
          <a:bodyPr anchor="b"/>
          <a:lstStyle>
            <a:lvl1pPr marL="0" indent="0">
              <a:buNone/>
              <a:defRPr sz="2001" b="1"/>
            </a:lvl1pPr>
            <a:lvl2pPr marL="668566" indent="0">
              <a:buNone/>
              <a:defRPr sz="2925" b="1"/>
            </a:lvl2pPr>
            <a:lvl3pPr marL="1337129" indent="0">
              <a:buNone/>
              <a:defRPr sz="2632" b="1"/>
            </a:lvl3pPr>
            <a:lvl4pPr marL="2005694" indent="0">
              <a:buNone/>
              <a:defRPr sz="2340" b="1"/>
            </a:lvl4pPr>
            <a:lvl5pPr marL="2674258" indent="0">
              <a:buNone/>
              <a:defRPr sz="2340" b="1"/>
            </a:lvl5pPr>
            <a:lvl6pPr marL="3342823" indent="0">
              <a:buNone/>
              <a:defRPr sz="2340" b="1"/>
            </a:lvl6pPr>
            <a:lvl7pPr marL="4011386" indent="0">
              <a:buNone/>
              <a:defRPr sz="2340" b="1"/>
            </a:lvl7pPr>
            <a:lvl8pPr marL="4679952" indent="0">
              <a:buNone/>
              <a:defRPr sz="2340" b="1"/>
            </a:lvl8pPr>
            <a:lvl9pPr marL="5348516" indent="0">
              <a:buNone/>
              <a:defRPr sz="2340" b="1"/>
            </a:lvl9pPr>
          </a:lstStyle>
          <a:p>
            <a:pPr lvl="0"/>
            <a:r>
              <a:rPr lang="en-US"/>
              <a:t>Edit Master text styles</a:t>
            </a:r>
          </a:p>
        </p:txBody>
      </p:sp>
      <p:sp>
        <p:nvSpPr>
          <p:cNvPr id="4" name="Content Placeholder 3"/>
          <p:cNvSpPr>
            <a:spLocks noGrp="1"/>
          </p:cNvSpPr>
          <p:nvPr>
            <p:ph sz="half" idx="2"/>
          </p:nvPr>
        </p:nvSpPr>
        <p:spPr>
          <a:xfrm>
            <a:off x="256100" y="1947333"/>
            <a:ext cx="5487829" cy="3657600"/>
          </a:xfrm>
        </p:spPr>
        <p:txBody>
          <a:bodyPr/>
          <a:lstStyle>
            <a:lvl1pPr>
              <a:defRPr sz="2001"/>
            </a:lvl1pPr>
            <a:lvl2pPr marL="644829" indent="-342994">
              <a:buFont typeface="Wingdings" panose="05000000000000000000" pitchFamily="2" charset="2"/>
              <a:buChar char="§"/>
              <a:defRPr sz="1801"/>
            </a:lvl2pPr>
            <a:lvl3pPr>
              <a:defRPr sz="1600"/>
            </a:lvl3pPr>
            <a:lvl4pPr marL="680171" indent="0">
              <a:buNone/>
              <a:defRPr sz="1755"/>
            </a:lvl4pPr>
            <a:lvl5pPr>
              <a:defRPr sz="1608"/>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71024" y="1032933"/>
            <a:ext cx="5487829" cy="914400"/>
          </a:xfrm>
        </p:spPr>
        <p:txBody>
          <a:bodyPr anchor="b"/>
          <a:lstStyle>
            <a:lvl1pPr marL="0" indent="0">
              <a:buNone/>
              <a:defRPr sz="2001" b="1"/>
            </a:lvl1pPr>
            <a:lvl2pPr marL="668566" indent="0">
              <a:buNone/>
              <a:defRPr sz="2925" b="1"/>
            </a:lvl2pPr>
            <a:lvl3pPr marL="1337129" indent="0">
              <a:buNone/>
              <a:defRPr sz="2632" b="1"/>
            </a:lvl3pPr>
            <a:lvl4pPr marL="2005694" indent="0">
              <a:buNone/>
              <a:defRPr sz="2340" b="1"/>
            </a:lvl4pPr>
            <a:lvl5pPr marL="2674258" indent="0">
              <a:buNone/>
              <a:defRPr sz="2340" b="1"/>
            </a:lvl5pPr>
            <a:lvl6pPr marL="3342823" indent="0">
              <a:buNone/>
              <a:defRPr sz="2340" b="1"/>
            </a:lvl6pPr>
            <a:lvl7pPr marL="4011386" indent="0">
              <a:buNone/>
              <a:defRPr sz="2340" b="1"/>
            </a:lvl7pPr>
            <a:lvl8pPr marL="4679952" indent="0">
              <a:buNone/>
              <a:defRPr sz="2340" b="1"/>
            </a:lvl8pPr>
            <a:lvl9pPr marL="5348516" indent="0">
              <a:buNone/>
              <a:defRPr sz="2340" b="1"/>
            </a:lvl9pPr>
          </a:lstStyle>
          <a:p>
            <a:pPr lvl="0"/>
            <a:r>
              <a:rPr lang="en-US"/>
              <a:t>Edit Master text styles</a:t>
            </a:r>
          </a:p>
        </p:txBody>
      </p:sp>
      <p:sp>
        <p:nvSpPr>
          <p:cNvPr id="6" name="Content Placeholder 5"/>
          <p:cNvSpPr>
            <a:spLocks noGrp="1"/>
          </p:cNvSpPr>
          <p:nvPr>
            <p:ph sz="quarter" idx="4"/>
          </p:nvPr>
        </p:nvSpPr>
        <p:spPr>
          <a:xfrm>
            <a:off x="6171024" y="1947333"/>
            <a:ext cx="5487829" cy="3657600"/>
          </a:xfrm>
        </p:spPr>
        <p:txBody>
          <a:bodyPr/>
          <a:lstStyle>
            <a:lvl1pPr>
              <a:defRPr sz="2001"/>
            </a:lvl1pPr>
            <a:lvl2pPr marL="644829" indent="-342994">
              <a:buFont typeface="Wingdings" panose="05000000000000000000" pitchFamily="2" charset="2"/>
              <a:buChar char="§"/>
              <a:defRPr sz="1801"/>
            </a:lvl2pPr>
            <a:lvl3pPr>
              <a:defRPr sz="1600"/>
            </a:lvl3pPr>
            <a:lvl4pPr marL="680171" indent="0">
              <a:buNone/>
              <a:defRPr sz="1755"/>
            </a:lvl4pPr>
            <a:lvl5pPr>
              <a:defRPr sz="1608"/>
            </a:lvl5pPr>
          </a:lstStyle>
          <a:p>
            <a:pPr lvl="0"/>
            <a:r>
              <a:rPr lang="en-US"/>
              <a:t>Edit Master text styles</a:t>
            </a:r>
          </a:p>
          <a:p>
            <a:pPr lvl="1"/>
            <a:r>
              <a:rPr lang="en-US"/>
              <a:t>Second level</a:t>
            </a:r>
          </a:p>
          <a:p>
            <a:pPr lvl="2"/>
            <a:r>
              <a:rPr lang="en-US"/>
              <a:t>Third level</a:t>
            </a:r>
          </a:p>
        </p:txBody>
      </p:sp>
      <p:sp>
        <p:nvSpPr>
          <p:cNvPr id="9" name="Footer Placeholder 8">
            <a:extLst>
              <a:ext uri="{FF2B5EF4-FFF2-40B4-BE49-F238E27FC236}">
                <a16:creationId xmlns:a16="http://schemas.microsoft.com/office/drawing/2014/main" id="{164D111D-315D-416D-B503-B3C0A565754E}"/>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10" name="Slide Number Placeholder 9">
            <a:extLst>
              <a:ext uri="{FF2B5EF4-FFF2-40B4-BE49-F238E27FC236}">
                <a16:creationId xmlns:a16="http://schemas.microsoft.com/office/drawing/2014/main" id="{37286FF4-80C3-4D69-807D-9639A5047B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664340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21"/>
          <p:cNvSpPr>
            <a:spLocks noGrp="1"/>
          </p:cNvSpPr>
          <p:nvPr>
            <p:ph type="title" hasCustomPrompt="1"/>
          </p:nvPr>
        </p:nvSpPr>
        <p:spPr>
          <a:xfrm>
            <a:off x="542058" y="2086138"/>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Section</a:t>
            </a:r>
            <a:br>
              <a:rPr lang="en-US" dirty="0"/>
            </a:br>
            <a:r>
              <a:rPr lang="en-US" dirty="0"/>
              <a:t>Break</a:t>
            </a:r>
          </a:p>
        </p:txBody>
      </p:sp>
      <p:sp>
        <p:nvSpPr>
          <p:cNvPr id="9" name="Rectangle 8"/>
          <p:cNvSpPr>
            <a:spLocks noChangeArrowheads="1"/>
          </p:cNvSpPr>
          <p:nvPr userDrawn="1"/>
        </p:nvSpPr>
        <p:spPr bwMode="black">
          <a:xfrm>
            <a:off x="444785" y="6292278"/>
            <a:ext cx="2361684" cy="2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endParaRPr lang="en-US" altLang="en-US" sz="996" b="0" i="0" dirty="0">
              <a:solidFill>
                <a:prstClr val="white"/>
              </a:solidFill>
              <a:latin typeface="+mn-lt"/>
              <a:ea typeface="IBM Plex Sans" charset="0"/>
              <a:cs typeface="IBM Plex Sans" charset="0"/>
            </a:endParaRPr>
          </a:p>
          <a:p>
            <a:pPr eaLnBrk="1" hangingPunct="1">
              <a:defRPr/>
            </a:pPr>
            <a:r>
              <a:rPr lang="en-US" altLang="en-US" sz="996" b="0" i="0" dirty="0">
                <a:solidFill>
                  <a:prstClr val="white"/>
                </a:solidFill>
                <a:latin typeface="+mn-lt"/>
                <a:ea typeface="IBM Plex Sans" charset="0"/>
                <a:cs typeface="IBM Plex Sans" charset="0"/>
              </a:rPr>
              <a:t>© 2017 IBM Corporation</a:t>
            </a:r>
            <a:endParaRPr lang="en-US" altLang="en-US" sz="2739" b="0" i="0" dirty="0">
              <a:solidFill>
                <a:prstClr val="white"/>
              </a:solidFill>
              <a:latin typeface="+mn-lt"/>
              <a:ea typeface="IBM Plex Sans" charset="0"/>
              <a:cs typeface="IBM Plex Sans" charset="0"/>
            </a:endParaRPr>
          </a:p>
        </p:txBody>
      </p:sp>
      <p:sp>
        <p:nvSpPr>
          <p:cNvPr id="5" name="Rectangle 4">
            <a:extLst>
              <a:ext uri="{FF2B5EF4-FFF2-40B4-BE49-F238E27FC236}">
                <a16:creationId xmlns:a16="http://schemas.microsoft.com/office/drawing/2014/main" id="{7E70B4F2-95B9-4C66-AF9B-617699F3DF66}"/>
              </a:ext>
            </a:extLst>
          </p:cNvPr>
          <p:cNvSpPr>
            <a:spLocks noChangeArrowheads="1"/>
          </p:cNvSpPr>
          <p:nvPr userDrawn="1"/>
        </p:nvSpPr>
        <p:spPr bwMode="black">
          <a:xfrm>
            <a:off x="429351" y="6358173"/>
            <a:ext cx="2361684" cy="271151"/>
          </a:xfrm>
          <a:prstGeom prst="rect">
            <a:avLst/>
          </a:prstGeom>
          <a:solidFill>
            <a:schemeClr val="tx1"/>
          </a:solidFill>
          <a:ln>
            <a:noFill/>
          </a:ln>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2019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22635510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512167-2D56-0740-8E86-A35B02F679EB}"/>
              </a:ext>
            </a:extLst>
          </p:cNvPr>
          <p:cNvSpPr/>
          <p:nvPr userDrawn="1"/>
        </p:nvSpPr>
        <p:spPr>
          <a:xfrm flipH="1">
            <a:off x="2753474" y="10127"/>
            <a:ext cx="9438526" cy="6858001"/>
          </a:xfrm>
          <a:prstGeom prst="rect">
            <a:avLst/>
          </a:prstGeom>
          <a:gradFill flip="none" rotWithShape="1">
            <a:gsLst>
              <a:gs pos="0">
                <a:srgbClr val="001689"/>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dirty="0">
                <a:latin typeface="IBM Plex Sans"/>
              </a:rPr>
              <a:t> </a:t>
            </a:r>
          </a:p>
        </p:txBody>
      </p:sp>
      <p:pic>
        <p:nvPicPr>
          <p:cNvPr id="12" name="Picture 11" descr="1040_GettyImages-614703824_low.jpg">
            <a:extLst>
              <a:ext uri="{FF2B5EF4-FFF2-40B4-BE49-F238E27FC236}">
                <a16:creationId xmlns:a16="http://schemas.microsoft.com/office/drawing/2014/main" id="{400C96B5-EEE8-864D-9DB4-7CE196DD085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850" t="558" r="18927" b="1754"/>
          <a:stretch/>
        </p:blipFill>
        <p:spPr>
          <a:xfrm>
            <a:off x="2418" y="781878"/>
            <a:ext cx="6093582" cy="6065995"/>
          </a:xfrm>
          <a:prstGeom prst="rect">
            <a:avLst/>
          </a:prstGeom>
        </p:spPr>
      </p:pic>
      <p:sp>
        <p:nvSpPr>
          <p:cNvPr id="11" name="Rectangle 10">
            <a:extLst>
              <a:ext uri="{FF2B5EF4-FFF2-40B4-BE49-F238E27FC236}">
                <a16:creationId xmlns:a16="http://schemas.microsoft.com/office/drawing/2014/main" id="{A04F8CD5-5D54-A641-A654-F63149B16196}"/>
              </a:ext>
            </a:extLst>
          </p:cNvPr>
          <p:cNvSpPr/>
          <p:nvPr userDrawn="1"/>
        </p:nvSpPr>
        <p:spPr>
          <a:xfrm>
            <a:off x="0" y="2"/>
            <a:ext cx="12192000" cy="94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701" dirty="0">
              <a:latin typeface="IBM Plex Sans"/>
            </a:endParaRPr>
          </a:p>
        </p:txBody>
      </p:sp>
      <p:pic>
        <p:nvPicPr>
          <p:cNvPr id="14" name="Picture 13" descr="TechU_logotype_rev_RG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4684" t="37578" r="24160" b="38471"/>
          <a:stretch/>
        </p:blipFill>
        <p:spPr>
          <a:xfrm>
            <a:off x="289907" y="264072"/>
            <a:ext cx="1360778" cy="402393"/>
          </a:xfrm>
          <a:prstGeom prst="rect">
            <a:avLst/>
          </a:prstGeom>
        </p:spPr>
      </p:pic>
      <p:pic>
        <p:nvPicPr>
          <p:cNvPr id="19" name="Picture 18" descr="IBM_logo_REV_Reg-Spacing-600p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8834" y="0"/>
            <a:ext cx="1403166" cy="951815"/>
          </a:xfrm>
          <a:prstGeom prst="rect">
            <a:avLst/>
          </a:prstGeom>
        </p:spPr>
      </p:pic>
    </p:spTree>
    <p:extLst>
      <p:ext uri="{BB962C8B-B14F-4D97-AF65-F5344CB8AC3E}">
        <p14:creationId xmlns:p14="http://schemas.microsoft.com/office/powerpoint/2010/main" val="14328057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_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512167-2D56-0740-8E86-A35B02F679EB}"/>
              </a:ext>
            </a:extLst>
          </p:cNvPr>
          <p:cNvSpPr/>
          <p:nvPr userDrawn="1"/>
        </p:nvSpPr>
        <p:spPr>
          <a:xfrm>
            <a:off x="1" y="0"/>
            <a:ext cx="9438526" cy="6858001"/>
          </a:xfrm>
          <a:prstGeom prst="rect">
            <a:avLst/>
          </a:prstGeom>
          <a:gradFill flip="none" rotWithShape="1">
            <a:gsLst>
              <a:gs pos="0">
                <a:srgbClr val="001689"/>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dirty="0">
                <a:latin typeface="IBM Plex Sans"/>
              </a:rPr>
              <a:t> </a:t>
            </a:r>
          </a:p>
        </p:txBody>
      </p:sp>
      <p:sp>
        <p:nvSpPr>
          <p:cNvPr id="11" name="Rectangle 10">
            <a:extLst>
              <a:ext uri="{FF2B5EF4-FFF2-40B4-BE49-F238E27FC236}">
                <a16:creationId xmlns:a16="http://schemas.microsoft.com/office/drawing/2014/main" id="{A04F8CD5-5D54-A641-A654-F63149B16196}"/>
              </a:ext>
            </a:extLst>
          </p:cNvPr>
          <p:cNvSpPr/>
          <p:nvPr userDrawn="1"/>
        </p:nvSpPr>
        <p:spPr>
          <a:xfrm>
            <a:off x="0" y="2"/>
            <a:ext cx="12192000" cy="94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701" dirty="0">
              <a:latin typeface="IBM Plex Sans"/>
            </a:endParaRPr>
          </a:p>
        </p:txBody>
      </p:sp>
      <p:pic>
        <p:nvPicPr>
          <p:cNvPr id="12" name="Picture 11" descr="1040_GettyImages-614703824_low.jpg">
            <a:extLst>
              <a:ext uri="{FF2B5EF4-FFF2-40B4-BE49-F238E27FC236}">
                <a16:creationId xmlns:a16="http://schemas.microsoft.com/office/drawing/2014/main" id="{400C96B5-EEE8-864D-9DB4-7CE196DD085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850" t="558" r="18927" b="1754"/>
          <a:stretch/>
        </p:blipFill>
        <p:spPr>
          <a:xfrm>
            <a:off x="6098417" y="922867"/>
            <a:ext cx="6093582" cy="5935134"/>
          </a:xfrm>
          <a:prstGeom prst="rect">
            <a:avLst/>
          </a:prstGeom>
        </p:spPr>
      </p:pic>
      <p:pic>
        <p:nvPicPr>
          <p:cNvPr id="14" name="Picture 13" descr="TechU_logotype_rev_RG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4684" t="37578" r="24160" b="38471"/>
          <a:stretch/>
        </p:blipFill>
        <p:spPr>
          <a:xfrm>
            <a:off x="289907" y="264072"/>
            <a:ext cx="1360778" cy="402393"/>
          </a:xfrm>
          <a:prstGeom prst="rect">
            <a:avLst/>
          </a:prstGeom>
        </p:spPr>
      </p:pic>
      <p:pic>
        <p:nvPicPr>
          <p:cNvPr id="19" name="Picture 18" descr="IBM_logo_REV_Reg-Spacing-600p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8834" y="0"/>
            <a:ext cx="1403166" cy="951815"/>
          </a:xfrm>
          <a:prstGeom prst="rect">
            <a:avLst/>
          </a:prstGeom>
        </p:spPr>
      </p:pic>
    </p:spTree>
    <p:extLst>
      <p:ext uri="{BB962C8B-B14F-4D97-AF65-F5344CB8AC3E}">
        <p14:creationId xmlns:p14="http://schemas.microsoft.com/office/powerpoint/2010/main" val="14301108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98" y="892179"/>
            <a:ext cx="11706069" cy="2515126"/>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98" y="3625968"/>
            <a:ext cx="11706069" cy="2679699"/>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095CADA7-6179-435C-9C9A-F61390BAF3E3}"/>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98A66D22-9F89-4E17-AAD0-D712F30D93D3}"/>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41315A24-AF37-4473-B4B1-8F1A28B6BE3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8284520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099" y="900649"/>
            <a:ext cx="5596381" cy="5347151"/>
          </a:xfrm>
        </p:spPr>
        <p:txBody>
          <a:bodyPr/>
          <a:lstStyle/>
          <a:p>
            <a:pPr lvl="0"/>
            <a:r>
              <a:rPr lang="en-US" noProof="0" dirty="0"/>
              <a:t>Click icon to add online image</a:t>
            </a:r>
          </a:p>
        </p:txBody>
      </p:sp>
      <p:sp>
        <p:nvSpPr>
          <p:cNvPr id="4" name="Text Placeholder 3"/>
          <p:cNvSpPr>
            <a:spLocks noGrp="1"/>
          </p:cNvSpPr>
          <p:nvPr>
            <p:ph type="body" sz="half" idx="2"/>
          </p:nvPr>
        </p:nvSpPr>
        <p:spPr>
          <a:xfrm>
            <a:off x="6266800" y="900649"/>
            <a:ext cx="5695368" cy="5347151"/>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0A850BF8-E896-4FE3-AF7F-9E5CFC34CAD2}"/>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4CE76EFD-0B19-48DA-8B96-05C97EC183A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9" name="Title 8">
            <a:extLst>
              <a:ext uri="{FF2B5EF4-FFF2-40B4-BE49-F238E27FC236}">
                <a16:creationId xmlns:a16="http://schemas.microsoft.com/office/drawing/2014/main" id="{A2C908EE-4D86-4786-8632-689C4A18D6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3364418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56099" y="840232"/>
            <a:ext cx="11706068" cy="5513832"/>
          </a:xfrm>
        </p:spPr>
        <p:txBody>
          <a:bodyPr/>
          <a:lstStyle/>
          <a:p>
            <a:pPr lvl="0"/>
            <a:r>
              <a:rPr lang="en-US" noProof="0" dirty="0"/>
              <a:t>Click icon to add table</a:t>
            </a:r>
          </a:p>
        </p:txBody>
      </p:sp>
      <p:sp>
        <p:nvSpPr>
          <p:cNvPr id="6" name="Title 5">
            <a:extLst>
              <a:ext uri="{FF2B5EF4-FFF2-40B4-BE49-F238E27FC236}">
                <a16:creationId xmlns:a16="http://schemas.microsoft.com/office/drawing/2014/main" id="{DFF1EE16-DB37-4F1F-AE94-AA5075AE91F6}"/>
              </a:ext>
            </a:extLst>
          </p:cNvPr>
          <p:cNvSpPr>
            <a:spLocks noGrp="1"/>
          </p:cNvSpPr>
          <p:nvPr>
            <p:ph type="title"/>
          </p:nvPr>
        </p:nvSpPr>
        <p:spPr/>
        <p:txBody>
          <a:bodyPr/>
          <a:lstStyle/>
          <a:p>
            <a:r>
              <a:rPr lang="en-US"/>
              <a:t>Click to edit Master title style</a:t>
            </a:r>
          </a:p>
        </p:txBody>
      </p:sp>
      <p:sp>
        <p:nvSpPr>
          <p:cNvPr id="7" name="Footer Placeholder 6">
            <a:extLst>
              <a:ext uri="{FF2B5EF4-FFF2-40B4-BE49-F238E27FC236}">
                <a16:creationId xmlns:a16="http://schemas.microsoft.com/office/drawing/2014/main" id="{41549082-391F-4918-9252-3B961092933C}"/>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E7BD9364-D9E9-4A68-AF4C-24B4A50074E6}"/>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3160417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102" y="942980"/>
            <a:ext cx="11706066" cy="2515126"/>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102" y="3610513"/>
            <a:ext cx="11706066" cy="2679699"/>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7F283841-6F9B-4F56-AE8F-4F7D41CC0106}"/>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C1CEC829-A4EF-405F-803E-2716F833589A}"/>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26BF70C1-0092-4D2E-AF4E-430DCE21DD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4527150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100" y="866771"/>
            <a:ext cx="5596381" cy="5347151"/>
          </a:xfrm>
        </p:spPr>
        <p:txBody>
          <a:bodyPr/>
          <a:lstStyle/>
          <a:p>
            <a:pPr lvl="0"/>
            <a:r>
              <a:rPr lang="en-US" noProof="0" dirty="0"/>
              <a:t>Click icon to add online image</a:t>
            </a:r>
          </a:p>
        </p:txBody>
      </p:sp>
      <p:sp>
        <p:nvSpPr>
          <p:cNvPr id="4" name="Text Placeholder 3"/>
          <p:cNvSpPr>
            <a:spLocks noGrp="1"/>
          </p:cNvSpPr>
          <p:nvPr>
            <p:ph type="body" sz="half" idx="2"/>
          </p:nvPr>
        </p:nvSpPr>
        <p:spPr>
          <a:xfrm>
            <a:off x="6200542" y="866771"/>
            <a:ext cx="5746425" cy="5347151"/>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5FE5FF6A-74F4-4C6D-93BF-BC475399B097}"/>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68176B50-6D08-4525-B03B-99EFE8878D9E}"/>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67B8C6D0-AEA5-402E-918C-BA6D7B82B51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8418292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2057256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9185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56098" y="814274"/>
            <a:ext cx="11706069" cy="5738022"/>
          </a:xfrm>
        </p:spPr>
        <p:txBody>
          <a:bodyPr/>
          <a:lstStyle>
            <a:lvl1pPr marL="347663" indent="-347663">
              <a:buClr>
                <a:schemeClr val="tx2"/>
              </a:buClr>
              <a:buFont typeface="Lucida Grande"/>
              <a:buChar char="—"/>
              <a:defRPr/>
            </a:lvl1pPr>
            <a:lvl2pPr marL="576263" indent="-228600">
              <a:buClr>
                <a:schemeClr val="tx2"/>
              </a:buClr>
              <a:buSzPct val="100000"/>
              <a:buFont typeface="Arial"/>
              <a:buChar char="•"/>
              <a:defRPr/>
            </a:lvl2pPr>
            <a:lvl3pPr marL="804863" indent="-228600">
              <a:buClr>
                <a:schemeClr val="tx2"/>
              </a:buClr>
              <a:buFont typeface="Courier New"/>
              <a:buChar char="o"/>
              <a:defRPr/>
            </a:lvl3pPr>
            <a:lvl4pPr marL="680188" indent="0">
              <a:buNone/>
              <a:defRPr/>
            </a:lvl4pPr>
          </a:lstStyle>
          <a:p>
            <a:pPr lvl="0"/>
            <a:r>
              <a:rPr lang="en-US" dirty="0"/>
              <a:t>Edit Master text styles</a:t>
            </a:r>
          </a:p>
          <a:p>
            <a:pPr lvl="1"/>
            <a:r>
              <a:rPr lang="en-US" dirty="0"/>
              <a:t>Second level</a:t>
            </a:r>
          </a:p>
          <a:p>
            <a:pPr lvl="2"/>
            <a:r>
              <a:rPr lang="en-US" dirty="0"/>
              <a:t>Third level</a:t>
            </a:r>
          </a:p>
        </p:txBody>
      </p:sp>
      <p:sp>
        <p:nvSpPr>
          <p:cNvPr id="8" name="Footer Placeholder 7">
            <a:extLst>
              <a:ext uri="{FF2B5EF4-FFF2-40B4-BE49-F238E27FC236}">
                <a16:creationId xmlns:a16="http://schemas.microsoft.com/office/drawing/2014/main" id="{CE9ACD34-959A-4CCD-B5F6-D1E7B91FE2CA}"/>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5E3451D1-BB17-4408-A8FF-449EFA9379B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8200365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00980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a:t>Edit Master text styles</a:t>
            </a:r>
          </a:p>
        </p:txBody>
      </p:sp>
    </p:spTree>
    <p:extLst>
      <p:ext uri="{BB962C8B-B14F-4D97-AF65-F5344CB8AC3E}">
        <p14:creationId xmlns:p14="http://schemas.microsoft.com/office/powerpoint/2010/main" val="407725206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a:t>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dirty="0"/>
              <a:t>Click icon to add picture</a:t>
            </a:r>
          </a:p>
        </p:txBody>
      </p:sp>
    </p:spTree>
    <p:extLst>
      <p:ext uri="{BB962C8B-B14F-4D97-AF65-F5344CB8AC3E}">
        <p14:creationId xmlns:p14="http://schemas.microsoft.com/office/powerpoint/2010/main" val="281410754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a:lvl1pPr>
          </a:lstStyle>
          <a:p>
            <a:r>
              <a:rPr lang="en-US"/>
              <a:t>Click to edit Master title style</a:t>
            </a:r>
            <a:endParaRPr lang="en-US" dirty="0"/>
          </a:p>
        </p:txBody>
      </p:sp>
    </p:spTree>
    <p:extLst>
      <p:ext uri="{BB962C8B-B14F-4D97-AF65-F5344CB8AC3E}">
        <p14:creationId xmlns:p14="http://schemas.microsoft.com/office/powerpoint/2010/main" val="360367938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a:t>Click to edit Master title style</a:t>
            </a:r>
            <a:endParaRPr lang="en-US" dirty="0"/>
          </a:p>
        </p:txBody>
      </p:sp>
    </p:spTree>
    <p:extLst>
      <p:ext uri="{BB962C8B-B14F-4D97-AF65-F5344CB8AC3E}">
        <p14:creationId xmlns:p14="http://schemas.microsoft.com/office/powerpoint/2010/main" val="155977061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6388608" y="268224"/>
            <a:ext cx="5498592" cy="5726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85809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6388610" y="1658112"/>
            <a:ext cx="5498501"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49986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a:t>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33639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92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340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88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9436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982824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83718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56098" y="1064416"/>
            <a:ext cx="11706069" cy="5513832"/>
          </a:xfrm>
        </p:spPr>
        <p:txBody>
          <a:bodyPr/>
          <a:lstStyle>
            <a:lvl1pPr marL="301843" indent="-301843">
              <a:buClr>
                <a:schemeClr val="tx2"/>
              </a:buClr>
              <a:buSzPct val="90000"/>
              <a:buFont typeface="+mj-lt"/>
              <a:buAutoNum type="arabicPeriod"/>
              <a:defRPr/>
            </a:lvl1pPr>
            <a:lvl2pPr marL="603685" indent="-301843">
              <a:buClr>
                <a:schemeClr val="tx2"/>
              </a:buClr>
              <a:buSzPct val="90000"/>
              <a:buFont typeface="+mj-lt"/>
              <a:buAutoNum type="alphaLcPeriod"/>
              <a:defRPr/>
            </a:lvl2pPr>
            <a:lvl3pPr marL="507752" indent="0">
              <a:buNone/>
              <a:defRPr/>
            </a:lvl3pPr>
            <a:lvl4pPr marL="680188" indent="0">
              <a:buNone/>
              <a:defRPr/>
            </a:lvl4pPr>
          </a:lstStyle>
          <a:p>
            <a:pPr lvl="0"/>
            <a:r>
              <a:rPr lang="en-US" dirty="0"/>
              <a:t>Edit Master text styles</a:t>
            </a:r>
          </a:p>
          <a:p>
            <a:pPr lvl="1"/>
            <a:r>
              <a:rPr lang="en-US" dirty="0"/>
              <a:t>Second level</a:t>
            </a:r>
          </a:p>
        </p:txBody>
      </p:sp>
      <p:sp>
        <p:nvSpPr>
          <p:cNvPr id="6" name="Footer Placeholder 5">
            <a:extLst>
              <a:ext uri="{FF2B5EF4-FFF2-40B4-BE49-F238E27FC236}">
                <a16:creationId xmlns:a16="http://schemas.microsoft.com/office/drawing/2014/main" id="{884FF7F4-5691-44AD-B658-ADE698726066}"/>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7" name="Slide Number Placeholder 6">
            <a:extLst>
              <a:ext uri="{FF2B5EF4-FFF2-40B4-BE49-F238E27FC236}">
                <a16:creationId xmlns:a16="http://schemas.microsoft.com/office/drawing/2014/main" id="{E98C9477-4DF9-4B0D-BA3A-DDA30401FF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7739466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6388608" y="268224"/>
            <a:ext cx="2450592" cy="5726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9436608" y="268224"/>
            <a:ext cx="2450592" cy="5726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19420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mn-lt"/>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780885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51089615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Tree>
    <p:extLst>
      <p:ext uri="{BB962C8B-B14F-4D97-AF65-F5344CB8AC3E}">
        <p14:creationId xmlns:p14="http://schemas.microsoft.com/office/powerpoint/2010/main" val="136179117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Tree>
    <p:extLst>
      <p:ext uri="{BB962C8B-B14F-4D97-AF65-F5344CB8AC3E}">
        <p14:creationId xmlns:p14="http://schemas.microsoft.com/office/powerpoint/2010/main" val="91260163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00158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Tree>
    <p:extLst>
      <p:ext uri="{BB962C8B-B14F-4D97-AF65-F5344CB8AC3E}">
        <p14:creationId xmlns:p14="http://schemas.microsoft.com/office/powerpoint/2010/main" val="316752693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Edit Master text styles</a:t>
            </a:r>
          </a:p>
        </p:txBody>
      </p:sp>
    </p:spTree>
    <p:extLst>
      <p:ext uri="{BB962C8B-B14F-4D97-AF65-F5344CB8AC3E}">
        <p14:creationId xmlns:p14="http://schemas.microsoft.com/office/powerpoint/2010/main" val="275399210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36930950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dirty="0"/>
              <a:t>Click icon to add picture</a:t>
            </a:r>
          </a:p>
        </p:txBody>
      </p:sp>
      <p:sp>
        <p:nvSpPr>
          <p:cNvPr id="6" name="Text Placeholder"/>
          <p:cNvSpPr>
            <a:spLocks noGrp="1"/>
          </p:cNvSpPr>
          <p:nvPr>
            <p:ph type="body" sz="quarter" idx="12"/>
          </p:nvPr>
        </p:nvSpPr>
        <p:spPr>
          <a:xfrm>
            <a:off x="-3" y="3429000"/>
            <a:ext cx="3048004" cy="342900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333">
                <a:solidFill>
                  <a:schemeClr val="bg1"/>
                </a:solidFill>
              </a:defRPr>
            </a:lvl2pPr>
            <a:lvl3pPr>
              <a:buClr>
                <a:schemeClr val="bg1"/>
              </a:buClr>
              <a:defRPr sz="1333">
                <a:solidFill>
                  <a:schemeClr val="bg1"/>
                </a:solidFill>
              </a:defRPr>
            </a:lvl3pPr>
            <a:lvl4pPr>
              <a:buClr>
                <a:schemeClr val="bg1"/>
              </a:buClr>
              <a:defRPr sz="1333">
                <a:solidFill>
                  <a:schemeClr val="bg1"/>
                </a:solidFill>
              </a:defRPr>
            </a:lvl4pPr>
            <a:lvl5pPr>
              <a:buClr>
                <a:schemeClr val="bg1"/>
              </a:buClr>
              <a:defRPr sz="1333">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304889" y="268818"/>
            <a:ext cx="5524500" cy="5725583"/>
          </a:xfrm>
        </p:spPr>
        <p:txBody>
          <a:bodyPr/>
          <a:lstStyle/>
          <a:p>
            <a:r>
              <a:rPr lang="en-US"/>
              <a:t>Click to edit Master title style</a:t>
            </a:r>
            <a:endParaRPr lang="en-US" dirty="0"/>
          </a:p>
        </p:txBody>
      </p:sp>
    </p:spTree>
    <p:extLst>
      <p:ext uri="{BB962C8B-B14F-4D97-AF65-F5344CB8AC3E}">
        <p14:creationId xmlns:p14="http://schemas.microsoft.com/office/powerpoint/2010/main" val="117074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256099" y="1170432"/>
            <a:ext cx="5676190" cy="5368037"/>
          </a:xfrm>
        </p:spPr>
        <p:txBody>
          <a:bodyPr/>
          <a:lstStyle>
            <a:lvl4pPr marL="680188" indent="0">
              <a:buNone/>
              <a:defRPr/>
            </a:lvl4pPr>
          </a:lstStyle>
          <a:p>
            <a:pPr lvl="0"/>
            <a:r>
              <a:rPr lang="en-US" dirty="0"/>
              <a:t>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68427" y="1170432"/>
            <a:ext cx="5676190" cy="5368037"/>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7" name="Footer Placeholder 6">
            <a:extLst>
              <a:ext uri="{FF2B5EF4-FFF2-40B4-BE49-F238E27FC236}">
                <a16:creationId xmlns:a16="http://schemas.microsoft.com/office/drawing/2014/main" id="{0603CBF2-FC22-447A-9A57-804665A3166C}"/>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532FB734-1167-4468-8816-49F9F3C76B5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39108997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71395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92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352800" y="1658112"/>
            <a:ext cx="8534400"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931715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066983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3340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521499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3340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90924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dirty="0"/>
              <a:t>Click icon to add table</a:t>
            </a:r>
          </a:p>
        </p:txBody>
      </p:sp>
    </p:spTree>
    <p:extLst>
      <p:ext uri="{BB962C8B-B14F-4D97-AF65-F5344CB8AC3E}">
        <p14:creationId xmlns:p14="http://schemas.microsoft.com/office/powerpoint/2010/main" val="81396195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749481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7882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10784"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a:t>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pPr lvl="0"/>
            <a:r>
              <a:rPr lang="en-US"/>
              <a:t>Edit Master text styles</a:t>
            </a:r>
          </a:p>
        </p:txBody>
      </p:sp>
    </p:spTree>
    <p:extLst>
      <p:ext uri="{BB962C8B-B14F-4D97-AF65-F5344CB8AC3E}">
        <p14:creationId xmlns:p14="http://schemas.microsoft.com/office/powerpoint/2010/main" val="131304576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34606" y="3087490"/>
            <a:ext cx="1722793" cy="683025"/>
          </a:xfrm>
          <a:prstGeom prst="rect">
            <a:avLst/>
          </a:prstGeom>
        </p:spPr>
      </p:pic>
    </p:spTree>
    <p:extLst>
      <p:ext uri="{BB962C8B-B14F-4D97-AF65-F5344CB8AC3E}">
        <p14:creationId xmlns:p14="http://schemas.microsoft.com/office/powerpoint/2010/main" val="423379425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73.xml"/><Relationship Id="rId13" Type="http://schemas.openxmlformats.org/officeDocument/2006/relationships/theme" Target="../theme/theme10.xml"/><Relationship Id="rId3" Type="http://schemas.openxmlformats.org/officeDocument/2006/relationships/slideLayout" Target="../slideLayouts/slideLayout268.xml"/><Relationship Id="rId7" Type="http://schemas.openxmlformats.org/officeDocument/2006/relationships/slideLayout" Target="../slideLayouts/slideLayout272.xml"/><Relationship Id="rId12" Type="http://schemas.openxmlformats.org/officeDocument/2006/relationships/slideLayout" Target="../slideLayouts/slideLayout277.xml"/><Relationship Id="rId2" Type="http://schemas.openxmlformats.org/officeDocument/2006/relationships/slideLayout" Target="../slideLayouts/slideLayout267.xml"/><Relationship Id="rId1" Type="http://schemas.openxmlformats.org/officeDocument/2006/relationships/slideLayout" Target="../slideLayouts/slideLayout266.xml"/><Relationship Id="rId6" Type="http://schemas.openxmlformats.org/officeDocument/2006/relationships/slideLayout" Target="../slideLayouts/slideLayout271.xml"/><Relationship Id="rId11" Type="http://schemas.openxmlformats.org/officeDocument/2006/relationships/slideLayout" Target="../slideLayouts/slideLayout276.xml"/><Relationship Id="rId5" Type="http://schemas.openxmlformats.org/officeDocument/2006/relationships/slideLayout" Target="../slideLayouts/slideLayout270.xml"/><Relationship Id="rId10" Type="http://schemas.openxmlformats.org/officeDocument/2006/relationships/slideLayout" Target="../slideLayouts/slideLayout275.xml"/><Relationship Id="rId4" Type="http://schemas.openxmlformats.org/officeDocument/2006/relationships/slideLayout" Target="../slideLayouts/slideLayout269.xml"/><Relationship Id="rId9" Type="http://schemas.openxmlformats.org/officeDocument/2006/relationships/slideLayout" Target="../slideLayouts/slideLayout27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2.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theme" Target="../theme/theme3.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34" Type="http://schemas.openxmlformats.org/officeDocument/2006/relationships/slideLayout" Target="../slideLayouts/slideLayout101.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29" Type="http://schemas.openxmlformats.org/officeDocument/2006/relationships/slideLayout" Target="../slideLayouts/slideLayout96.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theme" Target="../theme/theme4.xml"/><Relationship Id="rId8" Type="http://schemas.openxmlformats.org/officeDocument/2006/relationships/slideLayout" Target="../slideLayouts/slideLayout75.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9" Type="http://schemas.openxmlformats.org/officeDocument/2006/relationships/slideLayout" Target="../slideLayouts/slideLayout130.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45" Type="http://schemas.openxmlformats.org/officeDocument/2006/relationships/slideLayout" Target="../slideLayouts/slideLayout146.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slideLayout" Target="../slideLayouts/slideLayout145.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slideLayout" Target="../slideLayouts/slideLayout14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 Id="rId46" Type="http://schemas.openxmlformats.org/officeDocument/2006/relationships/theme" Target="../theme/theme5.xml"/><Relationship Id="rId20" Type="http://schemas.openxmlformats.org/officeDocument/2006/relationships/slideLayout" Target="../slideLayouts/slideLayout121.xml"/><Relationship Id="rId41" Type="http://schemas.openxmlformats.org/officeDocument/2006/relationships/slideLayout" Target="../slideLayouts/slideLayout142.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59.xml"/><Relationship Id="rId18" Type="http://schemas.openxmlformats.org/officeDocument/2006/relationships/slideLayout" Target="../slideLayouts/slideLayout164.xml"/><Relationship Id="rId26" Type="http://schemas.openxmlformats.org/officeDocument/2006/relationships/slideLayout" Target="../slideLayouts/slideLayout172.xml"/><Relationship Id="rId3" Type="http://schemas.openxmlformats.org/officeDocument/2006/relationships/slideLayout" Target="../slideLayouts/slideLayout149.xml"/><Relationship Id="rId21" Type="http://schemas.openxmlformats.org/officeDocument/2006/relationships/slideLayout" Target="../slideLayouts/slideLayout167.xml"/><Relationship Id="rId34" Type="http://schemas.openxmlformats.org/officeDocument/2006/relationships/theme" Target="../theme/theme6.xml"/><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slideLayout" Target="../slideLayouts/slideLayout163.xml"/><Relationship Id="rId25" Type="http://schemas.openxmlformats.org/officeDocument/2006/relationships/slideLayout" Target="../slideLayouts/slideLayout171.xml"/><Relationship Id="rId33" Type="http://schemas.openxmlformats.org/officeDocument/2006/relationships/slideLayout" Target="../slideLayouts/slideLayout179.xml"/><Relationship Id="rId2" Type="http://schemas.openxmlformats.org/officeDocument/2006/relationships/slideLayout" Target="../slideLayouts/slideLayout148.xml"/><Relationship Id="rId16" Type="http://schemas.openxmlformats.org/officeDocument/2006/relationships/slideLayout" Target="../slideLayouts/slideLayout162.xml"/><Relationship Id="rId20" Type="http://schemas.openxmlformats.org/officeDocument/2006/relationships/slideLayout" Target="../slideLayouts/slideLayout166.xml"/><Relationship Id="rId29" Type="http://schemas.openxmlformats.org/officeDocument/2006/relationships/slideLayout" Target="../slideLayouts/slideLayout175.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24" Type="http://schemas.openxmlformats.org/officeDocument/2006/relationships/slideLayout" Target="../slideLayouts/slideLayout170.xml"/><Relationship Id="rId32" Type="http://schemas.openxmlformats.org/officeDocument/2006/relationships/slideLayout" Target="../slideLayouts/slideLayout178.xml"/><Relationship Id="rId5" Type="http://schemas.openxmlformats.org/officeDocument/2006/relationships/slideLayout" Target="../slideLayouts/slideLayout151.xml"/><Relationship Id="rId15" Type="http://schemas.openxmlformats.org/officeDocument/2006/relationships/slideLayout" Target="../slideLayouts/slideLayout161.xml"/><Relationship Id="rId23" Type="http://schemas.openxmlformats.org/officeDocument/2006/relationships/slideLayout" Target="../slideLayouts/slideLayout169.xml"/><Relationship Id="rId28" Type="http://schemas.openxmlformats.org/officeDocument/2006/relationships/slideLayout" Target="../slideLayouts/slideLayout174.xml"/><Relationship Id="rId10" Type="http://schemas.openxmlformats.org/officeDocument/2006/relationships/slideLayout" Target="../slideLayouts/slideLayout156.xml"/><Relationship Id="rId19" Type="http://schemas.openxmlformats.org/officeDocument/2006/relationships/slideLayout" Target="../slideLayouts/slideLayout165.xml"/><Relationship Id="rId31" Type="http://schemas.openxmlformats.org/officeDocument/2006/relationships/slideLayout" Target="../slideLayouts/slideLayout177.xml"/><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slideLayout" Target="../slideLayouts/slideLayout168.xml"/><Relationship Id="rId27" Type="http://schemas.openxmlformats.org/officeDocument/2006/relationships/slideLayout" Target="../slideLayouts/slideLayout173.xml"/><Relationship Id="rId30" Type="http://schemas.openxmlformats.org/officeDocument/2006/relationships/slideLayout" Target="../slideLayouts/slideLayout176.xml"/><Relationship Id="rId8" Type="http://schemas.openxmlformats.org/officeDocument/2006/relationships/slideLayout" Target="../slideLayouts/slideLayout154.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192.xml"/><Relationship Id="rId18" Type="http://schemas.openxmlformats.org/officeDocument/2006/relationships/slideLayout" Target="../slideLayouts/slideLayout197.xml"/><Relationship Id="rId26" Type="http://schemas.openxmlformats.org/officeDocument/2006/relationships/slideLayout" Target="../slideLayouts/slideLayout205.xml"/><Relationship Id="rId21" Type="http://schemas.openxmlformats.org/officeDocument/2006/relationships/slideLayout" Target="../slideLayouts/slideLayout200.xml"/><Relationship Id="rId34" Type="http://schemas.openxmlformats.org/officeDocument/2006/relationships/slideLayout" Target="../slideLayouts/slideLayout213.xml"/><Relationship Id="rId7" Type="http://schemas.openxmlformats.org/officeDocument/2006/relationships/slideLayout" Target="../slideLayouts/slideLayout186.xml"/><Relationship Id="rId12" Type="http://schemas.openxmlformats.org/officeDocument/2006/relationships/slideLayout" Target="../slideLayouts/slideLayout191.xml"/><Relationship Id="rId17" Type="http://schemas.openxmlformats.org/officeDocument/2006/relationships/slideLayout" Target="../slideLayouts/slideLayout196.xml"/><Relationship Id="rId25" Type="http://schemas.openxmlformats.org/officeDocument/2006/relationships/slideLayout" Target="../slideLayouts/slideLayout204.xml"/><Relationship Id="rId33" Type="http://schemas.openxmlformats.org/officeDocument/2006/relationships/slideLayout" Target="../slideLayouts/slideLayout212.xml"/><Relationship Id="rId38" Type="http://schemas.openxmlformats.org/officeDocument/2006/relationships/theme" Target="../theme/theme7.xml"/><Relationship Id="rId2" Type="http://schemas.openxmlformats.org/officeDocument/2006/relationships/slideLayout" Target="../slideLayouts/slideLayout181.xml"/><Relationship Id="rId16" Type="http://schemas.openxmlformats.org/officeDocument/2006/relationships/slideLayout" Target="../slideLayouts/slideLayout195.xml"/><Relationship Id="rId20" Type="http://schemas.openxmlformats.org/officeDocument/2006/relationships/slideLayout" Target="../slideLayouts/slideLayout199.xml"/><Relationship Id="rId29" Type="http://schemas.openxmlformats.org/officeDocument/2006/relationships/slideLayout" Target="../slideLayouts/slideLayout208.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24" Type="http://schemas.openxmlformats.org/officeDocument/2006/relationships/slideLayout" Target="../slideLayouts/slideLayout203.xml"/><Relationship Id="rId32" Type="http://schemas.openxmlformats.org/officeDocument/2006/relationships/slideLayout" Target="../slideLayouts/slideLayout211.xml"/><Relationship Id="rId37" Type="http://schemas.openxmlformats.org/officeDocument/2006/relationships/slideLayout" Target="../slideLayouts/slideLayout216.xml"/><Relationship Id="rId5" Type="http://schemas.openxmlformats.org/officeDocument/2006/relationships/slideLayout" Target="../slideLayouts/slideLayout184.xml"/><Relationship Id="rId15" Type="http://schemas.openxmlformats.org/officeDocument/2006/relationships/slideLayout" Target="../slideLayouts/slideLayout194.xml"/><Relationship Id="rId23" Type="http://schemas.openxmlformats.org/officeDocument/2006/relationships/slideLayout" Target="../slideLayouts/slideLayout202.xml"/><Relationship Id="rId28" Type="http://schemas.openxmlformats.org/officeDocument/2006/relationships/slideLayout" Target="../slideLayouts/slideLayout207.xml"/><Relationship Id="rId36" Type="http://schemas.openxmlformats.org/officeDocument/2006/relationships/slideLayout" Target="../slideLayouts/slideLayout215.xml"/><Relationship Id="rId10" Type="http://schemas.openxmlformats.org/officeDocument/2006/relationships/slideLayout" Target="../slideLayouts/slideLayout189.xml"/><Relationship Id="rId19" Type="http://schemas.openxmlformats.org/officeDocument/2006/relationships/slideLayout" Target="../slideLayouts/slideLayout198.xml"/><Relationship Id="rId31" Type="http://schemas.openxmlformats.org/officeDocument/2006/relationships/slideLayout" Target="../slideLayouts/slideLayout210.xml"/><Relationship Id="rId4" Type="http://schemas.openxmlformats.org/officeDocument/2006/relationships/slideLayout" Target="../slideLayouts/slideLayout183.xml"/><Relationship Id="rId9" Type="http://schemas.openxmlformats.org/officeDocument/2006/relationships/slideLayout" Target="../slideLayouts/slideLayout188.xml"/><Relationship Id="rId14" Type="http://schemas.openxmlformats.org/officeDocument/2006/relationships/slideLayout" Target="../slideLayouts/slideLayout193.xml"/><Relationship Id="rId22" Type="http://schemas.openxmlformats.org/officeDocument/2006/relationships/slideLayout" Target="../slideLayouts/slideLayout201.xml"/><Relationship Id="rId27" Type="http://schemas.openxmlformats.org/officeDocument/2006/relationships/slideLayout" Target="../slideLayouts/slideLayout206.xml"/><Relationship Id="rId30" Type="http://schemas.openxmlformats.org/officeDocument/2006/relationships/slideLayout" Target="../slideLayouts/slideLayout209.xml"/><Relationship Id="rId35" Type="http://schemas.openxmlformats.org/officeDocument/2006/relationships/slideLayout" Target="../slideLayouts/slideLayout214.xml"/><Relationship Id="rId8" Type="http://schemas.openxmlformats.org/officeDocument/2006/relationships/slideLayout" Target="../slideLayouts/slideLayout187.xml"/><Relationship Id="rId3" Type="http://schemas.openxmlformats.org/officeDocument/2006/relationships/slideLayout" Target="../slideLayouts/slideLayout182.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229.xml"/><Relationship Id="rId18" Type="http://schemas.openxmlformats.org/officeDocument/2006/relationships/slideLayout" Target="../slideLayouts/slideLayout234.xml"/><Relationship Id="rId26" Type="http://schemas.openxmlformats.org/officeDocument/2006/relationships/slideLayout" Target="../slideLayouts/slideLayout242.xml"/><Relationship Id="rId3" Type="http://schemas.openxmlformats.org/officeDocument/2006/relationships/slideLayout" Target="../slideLayouts/slideLayout219.xml"/><Relationship Id="rId21" Type="http://schemas.openxmlformats.org/officeDocument/2006/relationships/slideLayout" Target="../slideLayouts/slideLayout237.xml"/><Relationship Id="rId34" Type="http://schemas.openxmlformats.org/officeDocument/2006/relationships/slideLayout" Target="../slideLayouts/slideLayout250.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17" Type="http://schemas.openxmlformats.org/officeDocument/2006/relationships/slideLayout" Target="../slideLayouts/slideLayout233.xml"/><Relationship Id="rId25" Type="http://schemas.openxmlformats.org/officeDocument/2006/relationships/slideLayout" Target="../slideLayouts/slideLayout241.xml"/><Relationship Id="rId33" Type="http://schemas.openxmlformats.org/officeDocument/2006/relationships/slideLayout" Target="../slideLayouts/slideLayout249.xml"/><Relationship Id="rId2" Type="http://schemas.openxmlformats.org/officeDocument/2006/relationships/slideLayout" Target="../slideLayouts/slideLayout218.xml"/><Relationship Id="rId16" Type="http://schemas.openxmlformats.org/officeDocument/2006/relationships/slideLayout" Target="../slideLayouts/slideLayout232.xml"/><Relationship Id="rId20" Type="http://schemas.openxmlformats.org/officeDocument/2006/relationships/slideLayout" Target="../slideLayouts/slideLayout236.xml"/><Relationship Id="rId29" Type="http://schemas.openxmlformats.org/officeDocument/2006/relationships/slideLayout" Target="../slideLayouts/slideLayout245.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24" Type="http://schemas.openxmlformats.org/officeDocument/2006/relationships/slideLayout" Target="../slideLayouts/slideLayout240.xml"/><Relationship Id="rId32" Type="http://schemas.openxmlformats.org/officeDocument/2006/relationships/slideLayout" Target="../slideLayouts/slideLayout248.xml"/><Relationship Id="rId5" Type="http://schemas.openxmlformats.org/officeDocument/2006/relationships/slideLayout" Target="../slideLayouts/slideLayout221.xml"/><Relationship Id="rId15" Type="http://schemas.openxmlformats.org/officeDocument/2006/relationships/slideLayout" Target="../slideLayouts/slideLayout231.xml"/><Relationship Id="rId23" Type="http://schemas.openxmlformats.org/officeDocument/2006/relationships/slideLayout" Target="../slideLayouts/slideLayout239.xml"/><Relationship Id="rId28" Type="http://schemas.openxmlformats.org/officeDocument/2006/relationships/slideLayout" Target="../slideLayouts/slideLayout244.xml"/><Relationship Id="rId36" Type="http://schemas.openxmlformats.org/officeDocument/2006/relationships/theme" Target="../theme/theme8.xml"/><Relationship Id="rId10" Type="http://schemas.openxmlformats.org/officeDocument/2006/relationships/slideLayout" Target="../slideLayouts/slideLayout226.xml"/><Relationship Id="rId19" Type="http://schemas.openxmlformats.org/officeDocument/2006/relationships/slideLayout" Target="../slideLayouts/slideLayout235.xml"/><Relationship Id="rId31" Type="http://schemas.openxmlformats.org/officeDocument/2006/relationships/slideLayout" Target="../slideLayouts/slideLayout247.xml"/><Relationship Id="rId4" Type="http://schemas.openxmlformats.org/officeDocument/2006/relationships/slideLayout" Target="../slideLayouts/slideLayout220.xml"/><Relationship Id="rId9" Type="http://schemas.openxmlformats.org/officeDocument/2006/relationships/slideLayout" Target="../slideLayouts/slideLayout225.xml"/><Relationship Id="rId14" Type="http://schemas.openxmlformats.org/officeDocument/2006/relationships/slideLayout" Target="../slideLayouts/slideLayout230.xml"/><Relationship Id="rId22" Type="http://schemas.openxmlformats.org/officeDocument/2006/relationships/slideLayout" Target="../slideLayouts/slideLayout238.xml"/><Relationship Id="rId27" Type="http://schemas.openxmlformats.org/officeDocument/2006/relationships/slideLayout" Target="../slideLayouts/slideLayout243.xml"/><Relationship Id="rId30" Type="http://schemas.openxmlformats.org/officeDocument/2006/relationships/slideLayout" Target="../slideLayouts/slideLayout246.xml"/><Relationship Id="rId35" Type="http://schemas.openxmlformats.org/officeDocument/2006/relationships/slideLayout" Target="../slideLayouts/slideLayout251.xml"/><Relationship Id="rId8" Type="http://schemas.openxmlformats.org/officeDocument/2006/relationships/slideLayout" Target="../slideLayouts/slideLayout22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59.xml"/><Relationship Id="rId13" Type="http://schemas.openxmlformats.org/officeDocument/2006/relationships/slideLayout" Target="../slideLayouts/slideLayout264.xml"/><Relationship Id="rId3" Type="http://schemas.openxmlformats.org/officeDocument/2006/relationships/slideLayout" Target="../slideLayouts/slideLayout254.xml"/><Relationship Id="rId7" Type="http://schemas.openxmlformats.org/officeDocument/2006/relationships/slideLayout" Target="../slideLayouts/slideLayout258.xml"/><Relationship Id="rId12" Type="http://schemas.openxmlformats.org/officeDocument/2006/relationships/slideLayout" Target="../slideLayouts/slideLayout263.xml"/><Relationship Id="rId2" Type="http://schemas.openxmlformats.org/officeDocument/2006/relationships/slideLayout" Target="../slideLayouts/slideLayout253.xml"/><Relationship Id="rId1" Type="http://schemas.openxmlformats.org/officeDocument/2006/relationships/slideLayout" Target="../slideLayouts/slideLayout252.xml"/><Relationship Id="rId6" Type="http://schemas.openxmlformats.org/officeDocument/2006/relationships/slideLayout" Target="../slideLayouts/slideLayout257.xml"/><Relationship Id="rId11" Type="http://schemas.openxmlformats.org/officeDocument/2006/relationships/slideLayout" Target="../slideLayouts/slideLayout262.xml"/><Relationship Id="rId5" Type="http://schemas.openxmlformats.org/officeDocument/2006/relationships/slideLayout" Target="../slideLayouts/slideLayout256.xml"/><Relationship Id="rId15" Type="http://schemas.openxmlformats.org/officeDocument/2006/relationships/theme" Target="../theme/theme9.xml"/><Relationship Id="rId10" Type="http://schemas.openxmlformats.org/officeDocument/2006/relationships/slideLayout" Target="../slideLayouts/slideLayout261.xml"/><Relationship Id="rId4" Type="http://schemas.openxmlformats.org/officeDocument/2006/relationships/slideLayout" Target="../slideLayouts/slideLayout255.xml"/><Relationship Id="rId9" Type="http://schemas.openxmlformats.org/officeDocument/2006/relationships/slideLayout" Target="../slideLayouts/slideLayout260.xml"/><Relationship Id="rId14" Type="http://schemas.openxmlformats.org/officeDocument/2006/relationships/slideLayout" Target="../slideLayouts/slideLayout2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58607" y="211455"/>
            <a:ext cx="11668350" cy="46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0" bIns="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gray">
          <a:xfrm>
            <a:off x="256098" y="880534"/>
            <a:ext cx="11670859" cy="57380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 name="Slide Number Placeholder 10"/>
          <p:cNvSpPr>
            <a:spLocks noGrp="1" noChangeArrowheads="1"/>
          </p:cNvSpPr>
          <p:nvPr>
            <p:ph type="sldNum" sz="quarter" idx="4"/>
          </p:nvPr>
        </p:nvSpPr>
        <p:spPr bwMode="gray">
          <a:xfrm>
            <a:off x="10859383" y="6652809"/>
            <a:ext cx="1102784" cy="165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r" eaLnBrk="1" hangingPunct="1">
              <a:defRPr sz="900" b="0">
                <a:solidFill>
                  <a:srgbClr val="000000"/>
                </a:solidFill>
                <a:latin typeface="IBM Plex Sans"/>
                <a:ea typeface="Verdana" panose="020B0604030504040204" pitchFamily="34" charset="0"/>
                <a:cs typeface="IBM Plex Sans"/>
              </a:defRPr>
            </a:lvl1pPr>
          </a:lstStyle>
          <a:p>
            <a:pPr>
              <a:defRPr/>
            </a:pPr>
            <a:fld id="{49E8191D-B835-45D5-91BE-8CAFF430D317}" type="slidenum">
              <a:rPr lang="en-US" smtClean="0"/>
              <a:pPr>
                <a:defRPr/>
              </a:pPr>
              <a:t>‹#›</a:t>
            </a:fld>
            <a:endParaRPr lang="en-US" dirty="0"/>
          </a:p>
        </p:txBody>
      </p:sp>
      <p:sp>
        <p:nvSpPr>
          <p:cNvPr id="17" name="Footer Placeholder 11"/>
          <p:cNvSpPr>
            <a:spLocks noGrp="1" noChangeArrowheads="1"/>
          </p:cNvSpPr>
          <p:nvPr>
            <p:ph type="ftr" sz="quarter" idx="3"/>
          </p:nvPr>
        </p:nvSpPr>
        <p:spPr bwMode="gray">
          <a:xfrm>
            <a:off x="256098" y="6652809"/>
            <a:ext cx="4820133" cy="1829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l" eaLnBrk="1" hangingPunct="1">
              <a:buFontTx/>
              <a:buNone/>
              <a:defRPr sz="900">
                <a:solidFill>
                  <a:schemeClr val="tx1"/>
                </a:solidFill>
                <a:latin typeface="IBM Plex Sans"/>
                <a:ea typeface="Verdana" panose="020B0604030504040204" pitchFamily="34" charset="0"/>
                <a:cs typeface="IBM Plex Sans"/>
              </a:defRPr>
            </a:lvl1pPr>
          </a:lstStyle>
          <a:p>
            <a:pPr>
              <a:defRPr/>
            </a:pPr>
            <a:r>
              <a:rPr lang="en-US" dirty="0"/>
              <a:t>IBM Systems Technical University  © Copyright IBM Corporation 2019</a:t>
            </a:r>
          </a:p>
        </p:txBody>
      </p:sp>
    </p:spTree>
  </p:cSld>
  <p:clrMap bg1="lt1" tx1="dk1" bg2="lt2" tx2="dk2" accent1="accent1" accent2="accent2" accent3="accent3" accent4="accent4" accent5="accent5" accent6="accent6" hlink="hlink" folHlink="folHlink"/>
  <p:sldLayoutIdLst>
    <p:sldLayoutId id="2147484249" r:id="rId1"/>
    <p:sldLayoutId id="2147484232" r:id="rId2"/>
    <p:sldLayoutId id="2147484412" r:id="rId3"/>
    <p:sldLayoutId id="2147484413" r:id="rId4"/>
    <p:sldLayoutId id="2147484414" r:id="rId5"/>
    <p:sldLayoutId id="2147484415" r:id="rId6"/>
    <p:sldLayoutId id="2147484233" r:id="rId7"/>
    <p:sldLayoutId id="2147484234" r:id="rId8"/>
    <p:sldLayoutId id="2147484236" r:id="rId9"/>
    <p:sldLayoutId id="2147484237" r:id="rId10"/>
    <p:sldLayoutId id="2147484238" r:id="rId11"/>
    <p:sldLayoutId id="2147484239" r:id="rId12"/>
    <p:sldLayoutId id="2147484418" r:id="rId13"/>
    <p:sldLayoutId id="2147484240" r:id="rId14"/>
    <p:sldLayoutId id="2147484242" r:id="rId15"/>
    <p:sldLayoutId id="2147484243" r:id="rId16"/>
    <p:sldLayoutId id="2147484421" r:id="rId17"/>
    <p:sldLayoutId id="2147484422" r:id="rId18"/>
    <p:sldLayoutId id="2147484244" r:id="rId19"/>
    <p:sldLayoutId id="2147484245" r:id="rId20"/>
    <p:sldLayoutId id="2147484246" r:id="rId21"/>
    <p:sldLayoutId id="2147484424" r:id="rId22"/>
    <p:sldLayoutId id="2147484425" r:id="rId23"/>
    <p:sldLayoutId id="2147484426" r:id="rId24"/>
    <p:sldLayoutId id="2147484427" r:id="rId25"/>
    <p:sldLayoutId id="2147483679" r:id="rId26"/>
    <p:sldLayoutId id="2147484205" r:id="rId27"/>
    <p:sldLayoutId id="2147484206" r:id="rId28"/>
    <p:sldLayoutId id="2147484565" r:id="rId29"/>
    <p:sldLayoutId id="2147484251" r:id="rId30"/>
    <p:sldLayoutId id="2147484429" r:id="rId31"/>
    <p:sldLayoutId id="2147484254" r:id="rId32"/>
    <p:sldLayoutId id="2147484568" r:id="rId33"/>
    <p:sldLayoutId id="2147483681" r:id="rId34"/>
  </p:sldLayoutIdLst>
  <p:hf hdr="0" dt="0"/>
  <p:txStyles>
    <p:titleStyle>
      <a:lvl1pPr algn="l" defTabSz="897207" rtl="0" eaLnBrk="1" fontAlgn="base" hangingPunct="1">
        <a:lnSpc>
          <a:spcPct val="90000"/>
        </a:lnSpc>
        <a:spcBef>
          <a:spcPct val="0"/>
        </a:spcBef>
        <a:spcAft>
          <a:spcPct val="0"/>
        </a:spcAft>
        <a:defRPr sz="2401" b="1" i="0" u="none" kern="1200">
          <a:solidFill>
            <a:schemeClr val="tx2"/>
          </a:solidFill>
          <a:latin typeface="IBM Plex Sans"/>
          <a:ea typeface="+mj-ea"/>
          <a:cs typeface="IBM Plex Sans"/>
        </a:defRPr>
      </a:lvl1pPr>
      <a:lvl2pPr algn="l" defTabSz="897207" rtl="0" eaLnBrk="1" fontAlgn="base" hangingPunct="1">
        <a:spcBef>
          <a:spcPct val="0"/>
        </a:spcBef>
        <a:spcAft>
          <a:spcPct val="0"/>
        </a:spcAft>
        <a:defRPr sz="2301" b="1">
          <a:solidFill>
            <a:srgbClr val="008ABF"/>
          </a:solidFill>
          <a:latin typeface="Arial" panose="020B0604020202020204" pitchFamily="34" charset="0"/>
        </a:defRPr>
      </a:lvl2pPr>
      <a:lvl3pPr algn="l" defTabSz="897207" rtl="0" eaLnBrk="1" fontAlgn="base" hangingPunct="1">
        <a:spcBef>
          <a:spcPct val="0"/>
        </a:spcBef>
        <a:spcAft>
          <a:spcPct val="0"/>
        </a:spcAft>
        <a:defRPr sz="2301" b="1">
          <a:solidFill>
            <a:srgbClr val="008ABF"/>
          </a:solidFill>
          <a:latin typeface="Arial" panose="020B0604020202020204" pitchFamily="34" charset="0"/>
        </a:defRPr>
      </a:lvl3pPr>
      <a:lvl4pPr algn="l" defTabSz="897207" rtl="0" eaLnBrk="1" fontAlgn="base" hangingPunct="1">
        <a:spcBef>
          <a:spcPct val="0"/>
        </a:spcBef>
        <a:spcAft>
          <a:spcPct val="0"/>
        </a:spcAft>
        <a:defRPr sz="2301" b="1">
          <a:solidFill>
            <a:srgbClr val="008ABF"/>
          </a:solidFill>
          <a:latin typeface="Arial" panose="020B0604020202020204" pitchFamily="34" charset="0"/>
        </a:defRPr>
      </a:lvl4pPr>
      <a:lvl5pPr algn="l" defTabSz="897207" rtl="0" eaLnBrk="1" fontAlgn="base" hangingPunct="1">
        <a:spcBef>
          <a:spcPct val="0"/>
        </a:spcBef>
        <a:spcAft>
          <a:spcPct val="0"/>
        </a:spcAft>
        <a:defRPr sz="2301" b="1">
          <a:solidFill>
            <a:srgbClr val="008ABF"/>
          </a:solidFill>
          <a:latin typeface="Arial" panose="020B0604020202020204" pitchFamily="34" charset="0"/>
        </a:defRPr>
      </a:lvl5pPr>
      <a:lvl6pPr marL="668582" algn="l" defTabSz="898406" rtl="0" eaLnBrk="1" fontAlgn="base" hangingPunct="1">
        <a:spcBef>
          <a:spcPct val="0"/>
        </a:spcBef>
        <a:spcAft>
          <a:spcPct val="0"/>
        </a:spcAft>
        <a:defRPr sz="2340" b="1">
          <a:solidFill>
            <a:srgbClr val="1966B2"/>
          </a:solidFill>
          <a:latin typeface="Arial" panose="020B0604020202020204" pitchFamily="34" charset="0"/>
        </a:defRPr>
      </a:lvl6pPr>
      <a:lvl7pPr marL="1337162" algn="l" defTabSz="898406" rtl="0" eaLnBrk="1" fontAlgn="base" hangingPunct="1">
        <a:spcBef>
          <a:spcPct val="0"/>
        </a:spcBef>
        <a:spcAft>
          <a:spcPct val="0"/>
        </a:spcAft>
        <a:defRPr sz="2340" b="1">
          <a:solidFill>
            <a:srgbClr val="1966B2"/>
          </a:solidFill>
          <a:latin typeface="Arial" panose="020B0604020202020204" pitchFamily="34" charset="0"/>
        </a:defRPr>
      </a:lvl7pPr>
      <a:lvl8pPr marL="2005744" algn="l" defTabSz="898406" rtl="0" eaLnBrk="1" fontAlgn="base" hangingPunct="1">
        <a:spcBef>
          <a:spcPct val="0"/>
        </a:spcBef>
        <a:spcAft>
          <a:spcPct val="0"/>
        </a:spcAft>
        <a:defRPr sz="2340" b="1">
          <a:solidFill>
            <a:srgbClr val="1966B2"/>
          </a:solidFill>
          <a:latin typeface="Arial" panose="020B0604020202020204" pitchFamily="34" charset="0"/>
        </a:defRPr>
      </a:lvl8pPr>
      <a:lvl9pPr marL="2674325" algn="l" defTabSz="898406" rtl="0" eaLnBrk="1" fontAlgn="base" hangingPunct="1">
        <a:spcBef>
          <a:spcPct val="0"/>
        </a:spcBef>
        <a:spcAft>
          <a:spcPct val="0"/>
        </a:spcAft>
        <a:defRPr sz="2340" b="1">
          <a:solidFill>
            <a:srgbClr val="1966B2"/>
          </a:solidFill>
          <a:latin typeface="Arial" panose="020B0604020202020204" pitchFamily="34" charset="0"/>
        </a:defRPr>
      </a:lvl9pPr>
    </p:titleStyle>
    <p:bodyStyle>
      <a:lvl1pPr marL="347663" indent="-347663" algn="l" defTabSz="897207" rtl="0" eaLnBrk="1" fontAlgn="base" hangingPunct="1">
        <a:lnSpc>
          <a:spcPct val="100000"/>
        </a:lnSpc>
        <a:spcBef>
          <a:spcPts val="900"/>
        </a:spcBef>
        <a:spcAft>
          <a:spcPts val="0"/>
        </a:spcAft>
        <a:buClr>
          <a:schemeClr val="tx2"/>
        </a:buClr>
        <a:buSzPct val="100000"/>
        <a:buFont typeface="Lucida Grande"/>
        <a:buChar char="—"/>
        <a:defRPr sz="2001" kern="1200">
          <a:solidFill>
            <a:schemeClr val="tx1"/>
          </a:solidFill>
          <a:latin typeface="IBM Plex Sans"/>
          <a:ea typeface="+mn-ea"/>
          <a:cs typeface="IBM Plex Sans"/>
        </a:defRPr>
      </a:lvl1pPr>
      <a:lvl2pPr marL="576263" indent="-228600" algn="l" defTabSz="897207" rtl="0" eaLnBrk="1" fontAlgn="base" hangingPunct="1">
        <a:lnSpc>
          <a:spcPct val="100000"/>
        </a:lnSpc>
        <a:spcBef>
          <a:spcPts val="300"/>
        </a:spcBef>
        <a:spcAft>
          <a:spcPts val="0"/>
        </a:spcAft>
        <a:buClr>
          <a:schemeClr val="tx2"/>
        </a:buClr>
        <a:buSzPct val="100000"/>
        <a:buFont typeface="Arial"/>
        <a:buChar char="•"/>
        <a:defRPr sz="1801" b="0" i="0" u="none" kern="1200">
          <a:solidFill>
            <a:schemeClr val="tx1"/>
          </a:solidFill>
          <a:latin typeface="IBM Plex Sans"/>
          <a:ea typeface="+mn-ea"/>
          <a:cs typeface="IBM Plex Sans"/>
        </a:defRPr>
      </a:lvl2pPr>
      <a:lvl3pPr marL="804863" indent="-228600" algn="l" defTabSz="897207" rtl="0" eaLnBrk="1" fontAlgn="base" hangingPunct="1">
        <a:lnSpc>
          <a:spcPct val="100000"/>
        </a:lnSpc>
        <a:spcBef>
          <a:spcPts val="200"/>
        </a:spcBef>
        <a:spcAft>
          <a:spcPts val="0"/>
        </a:spcAft>
        <a:buClr>
          <a:srgbClr val="00649D"/>
        </a:buClr>
        <a:buSzPct val="80000"/>
        <a:buFont typeface="Courier New"/>
        <a:buChar char="o"/>
        <a:defRPr sz="1600" kern="1200">
          <a:solidFill>
            <a:schemeClr val="tx1"/>
          </a:solidFill>
          <a:latin typeface="IBM Plex Sans"/>
          <a:ea typeface="+mn-ea"/>
          <a:cs typeface="IBM Plex Sans"/>
        </a:defRPr>
      </a:lvl3pPr>
      <a:lvl4pPr marL="681241"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p:bodyStyle>
    <p:otherStyle>
      <a:defPPr>
        <a:defRPr lang="en-US"/>
      </a:defPPr>
      <a:lvl1pPr marL="0" algn="l" defTabSz="1337162" rtl="0" eaLnBrk="1" latinLnBrk="0" hangingPunct="1">
        <a:defRPr sz="2632" kern="1200">
          <a:solidFill>
            <a:schemeClr val="tx1"/>
          </a:solidFill>
          <a:latin typeface="+mn-lt"/>
          <a:ea typeface="+mn-ea"/>
          <a:cs typeface="+mn-cs"/>
        </a:defRPr>
      </a:lvl1pPr>
      <a:lvl2pPr marL="668582" algn="l" defTabSz="1337162" rtl="0" eaLnBrk="1" latinLnBrk="0" hangingPunct="1">
        <a:defRPr sz="2632" kern="1200">
          <a:solidFill>
            <a:schemeClr val="tx1"/>
          </a:solidFill>
          <a:latin typeface="+mn-lt"/>
          <a:ea typeface="+mn-ea"/>
          <a:cs typeface="+mn-cs"/>
        </a:defRPr>
      </a:lvl2pPr>
      <a:lvl3pPr marL="1337162" algn="l" defTabSz="1337162" rtl="0" eaLnBrk="1" latinLnBrk="0" hangingPunct="1">
        <a:defRPr sz="2632" kern="1200">
          <a:solidFill>
            <a:schemeClr val="tx1"/>
          </a:solidFill>
          <a:latin typeface="+mn-lt"/>
          <a:ea typeface="+mn-ea"/>
          <a:cs typeface="+mn-cs"/>
        </a:defRPr>
      </a:lvl3pPr>
      <a:lvl4pPr marL="2005744" algn="l" defTabSz="1337162" rtl="0" eaLnBrk="1" latinLnBrk="0" hangingPunct="1">
        <a:defRPr sz="2632" kern="1200">
          <a:solidFill>
            <a:schemeClr val="tx1"/>
          </a:solidFill>
          <a:latin typeface="+mn-lt"/>
          <a:ea typeface="+mn-ea"/>
          <a:cs typeface="+mn-cs"/>
        </a:defRPr>
      </a:lvl4pPr>
      <a:lvl5pPr marL="2674325" algn="l" defTabSz="1337162" rtl="0" eaLnBrk="1" latinLnBrk="0" hangingPunct="1">
        <a:defRPr sz="2632" kern="1200">
          <a:solidFill>
            <a:schemeClr val="tx1"/>
          </a:solidFill>
          <a:latin typeface="+mn-lt"/>
          <a:ea typeface="+mn-ea"/>
          <a:cs typeface="+mn-cs"/>
        </a:defRPr>
      </a:lvl5pPr>
      <a:lvl6pPr marL="3342906" algn="l" defTabSz="1337162" rtl="0" eaLnBrk="1" latinLnBrk="0" hangingPunct="1">
        <a:defRPr sz="2632" kern="1200">
          <a:solidFill>
            <a:schemeClr val="tx1"/>
          </a:solidFill>
          <a:latin typeface="+mn-lt"/>
          <a:ea typeface="+mn-ea"/>
          <a:cs typeface="+mn-cs"/>
        </a:defRPr>
      </a:lvl6pPr>
      <a:lvl7pPr marL="4011487" algn="l" defTabSz="1337162" rtl="0" eaLnBrk="1" latinLnBrk="0" hangingPunct="1">
        <a:defRPr sz="2632" kern="1200">
          <a:solidFill>
            <a:schemeClr val="tx1"/>
          </a:solidFill>
          <a:latin typeface="+mn-lt"/>
          <a:ea typeface="+mn-ea"/>
          <a:cs typeface="+mn-cs"/>
        </a:defRPr>
      </a:lvl7pPr>
      <a:lvl8pPr marL="4680069" algn="l" defTabSz="1337162" rtl="0" eaLnBrk="1" latinLnBrk="0" hangingPunct="1">
        <a:defRPr sz="2632" kern="1200">
          <a:solidFill>
            <a:schemeClr val="tx1"/>
          </a:solidFill>
          <a:latin typeface="+mn-lt"/>
          <a:ea typeface="+mn-ea"/>
          <a:cs typeface="+mn-cs"/>
        </a:defRPr>
      </a:lvl8pPr>
      <a:lvl9pPr marL="5348649" algn="l" defTabSz="1337162" rtl="0" eaLnBrk="1" latinLnBrk="0" hangingPunct="1">
        <a:defRPr sz="263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92">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707225-53FA-49E9-9471-23E78D69D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706BB-F424-47F8-80EE-F547ED20AD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EBDB6E-C603-4D86-86A7-3320E89BE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E2309-B58A-4AB0-AEDA-24789D7DEE0B}" type="datetimeFigureOut">
              <a:rPr lang="en-US" smtClean="0"/>
              <a:t>7/31/2020</a:t>
            </a:fld>
            <a:endParaRPr lang="en-US"/>
          </a:p>
        </p:txBody>
      </p:sp>
      <p:sp>
        <p:nvSpPr>
          <p:cNvPr id="5" name="Footer Placeholder 4">
            <a:extLst>
              <a:ext uri="{FF2B5EF4-FFF2-40B4-BE49-F238E27FC236}">
                <a16:creationId xmlns:a16="http://schemas.microsoft.com/office/drawing/2014/main" id="{BF5E7F08-227D-4593-A03F-94C6D03365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417929-C8A1-4A32-BCF4-2CE48975D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47728-3705-473D-8FDD-76F2710929FE}" type="slidenum">
              <a:rPr lang="en-US" smtClean="0"/>
              <a:t>‹#›</a:t>
            </a:fld>
            <a:endParaRPr lang="en-US"/>
          </a:p>
        </p:txBody>
      </p:sp>
    </p:spTree>
    <p:extLst>
      <p:ext uri="{BB962C8B-B14F-4D97-AF65-F5344CB8AC3E}">
        <p14:creationId xmlns:p14="http://schemas.microsoft.com/office/powerpoint/2010/main" val="799300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455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12EB8-3FF4-4F25-B2EF-0E19F779847F}" type="datetimeFigureOut">
              <a:rPr lang="en-US" smtClean="0"/>
              <a:t>7/31/2020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2E421-E39B-46F8-9B41-9374CF67682B}" type="slidenum">
              <a:rPr lang="en-US" smtClean="0"/>
              <a:t>‹#›</a:t>
            </a:fld>
            <a:endParaRPr lang="en-US" dirty="0"/>
          </a:p>
        </p:txBody>
      </p:sp>
    </p:spTree>
    <p:extLst>
      <p:ext uri="{BB962C8B-B14F-4D97-AF65-F5344CB8AC3E}">
        <p14:creationId xmlns:p14="http://schemas.microsoft.com/office/powerpoint/2010/main" val="2084312630"/>
      </p:ext>
    </p:extLst>
  </p:cSld>
  <p:clrMap bg1="dk1" tx1="lt1" bg2="dk2" tx2="lt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r>
              <a:rPr lang="en-US" dirty="0"/>
              <a:t>IBM Systems Technical University  © Copyright IBM Corporation 2019</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49E8191D-B835-45D5-91BE-8CAFF430D317}" type="slidenum">
              <a:rPr lang="en-US" smtClean="0"/>
              <a:pPr>
                <a:defRPr/>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075566"/>
      </p:ext>
    </p:extLst>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 id="2147484280" r:id="rId12"/>
    <p:sldLayoutId id="2147484281" r:id="rId13"/>
    <p:sldLayoutId id="2147484282" r:id="rId14"/>
    <p:sldLayoutId id="2147484283" r:id="rId15"/>
    <p:sldLayoutId id="2147484284" r:id="rId16"/>
    <p:sldLayoutId id="2147484285" r:id="rId17"/>
    <p:sldLayoutId id="2147484286" r:id="rId18"/>
    <p:sldLayoutId id="2147484287" r:id="rId19"/>
    <p:sldLayoutId id="2147484288" r:id="rId20"/>
    <p:sldLayoutId id="2147484289" r:id="rId21"/>
    <p:sldLayoutId id="2147484290" r:id="rId22"/>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9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247680443"/>
      </p:ext>
    </p:extLst>
  </p:cSld>
  <p:clrMap bg1="dk1" tx1="lt1" bg2="dk2" tx2="lt2" accent1="accent1" accent2="accent2" accent3="accent3" accent4="accent4" accent5="accent5" accent6="accent6" hlink="hlink" folHlink="folHlink"/>
  <p:sldLayoutIdLst>
    <p:sldLayoutId id="2147484292" r:id="rId1"/>
    <p:sldLayoutId id="2147484293" r:id="rId2"/>
    <p:sldLayoutId id="2147484294" r:id="rId3"/>
    <p:sldLayoutId id="2147484295" r:id="rId4"/>
    <p:sldLayoutId id="2147484296" r:id="rId5"/>
    <p:sldLayoutId id="2147484297" r:id="rId6"/>
    <p:sldLayoutId id="2147484298" r:id="rId7"/>
    <p:sldLayoutId id="2147484299" r:id="rId8"/>
    <p:sldLayoutId id="2147484300" r:id="rId9"/>
    <p:sldLayoutId id="2147484301" r:id="rId10"/>
    <p:sldLayoutId id="2147484302" r:id="rId11"/>
    <p:sldLayoutId id="2147484303" r:id="rId12"/>
    <p:sldLayoutId id="2147484304" r:id="rId13"/>
    <p:sldLayoutId id="2147484305" r:id="rId14"/>
    <p:sldLayoutId id="2147484306" r:id="rId15"/>
    <p:sldLayoutId id="2147484307" r:id="rId16"/>
    <p:sldLayoutId id="2147484308" r:id="rId17"/>
    <p:sldLayoutId id="2147484309" r:id="rId18"/>
    <p:sldLayoutId id="2147484310" r:id="rId19"/>
    <p:sldLayoutId id="2147484311" r:id="rId20"/>
    <p:sldLayoutId id="2147484312" r:id="rId21"/>
    <p:sldLayoutId id="2147484313" r:id="rId22"/>
    <p:sldLayoutId id="2147484314" r:id="rId23"/>
    <p:sldLayoutId id="2147484315" r:id="rId24"/>
    <p:sldLayoutId id="2147484316" r:id="rId25"/>
    <p:sldLayoutId id="2147484317" r:id="rId26"/>
    <p:sldLayoutId id="2147484318" r:id="rId27"/>
    <p:sldLayoutId id="2147484319" r:id="rId28"/>
    <p:sldLayoutId id="2147484320" r:id="rId29"/>
    <p:sldLayoutId id="2147484321" r:id="rId30"/>
    <p:sldLayoutId id="2147484322" r:id="rId31"/>
    <p:sldLayoutId id="2147484323" r:id="rId32"/>
    <p:sldLayoutId id="2147484324" r:id="rId33"/>
    <p:sldLayoutId id="2147484325" r:id="rId34"/>
  </p:sldLayoutIdLst>
  <p:hf sldNum="0" hdr="0" ftr="0" dt="0"/>
  <p:txStyles>
    <p:titleStyle>
      <a:lvl1pPr algn="l" rtl="0" eaLnBrk="1" fontAlgn="base" hangingPunct="1">
        <a:lnSpc>
          <a:spcPct val="90000"/>
        </a:lnSpc>
        <a:spcBef>
          <a:spcPct val="0"/>
        </a:spcBef>
        <a:spcAft>
          <a:spcPct val="0"/>
        </a:spcAft>
        <a:defRPr sz="3200" b="0">
          <a:solidFill>
            <a:schemeClr val="bg1"/>
          </a:solidFill>
          <a:latin typeface="+mj-lt"/>
          <a:ea typeface="IBM Plex Sans" charset="0"/>
          <a:cs typeface="IBM Plex Sans"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00000"/>
        </a:lnSpc>
        <a:spcBef>
          <a:spcPts val="1467"/>
        </a:spcBef>
        <a:spcAft>
          <a:spcPct val="0"/>
        </a:spcAft>
        <a:buClr>
          <a:srgbClr val="6D6E70"/>
        </a:buClr>
        <a:buSzPct val="90000"/>
        <a:buFont typeface="Wingdings" pitchFamily="2" charset="2"/>
        <a:buNone/>
        <a:defRPr sz="1867">
          <a:solidFill>
            <a:schemeClr val="bg1"/>
          </a:solidFill>
          <a:latin typeface="+mn-lt"/>
          <a:ea typeface="IBM Plex Sans" charset="0"/>
          <a:cs typeface="IBM Plex Sans" charset="0"/>
        </a:defRPr>
      </a:lvl1pPr>
      <a:lvl2pPr marL="228597" indent="-231642" algn="l" rtl="0" eaLnBrk="1" fontAlgn="base" hangingPunct="1">
        <a:lnSpc>
          <a:spcPct val="100000"/>
        </a:lnSpc>
        <a:spcBef>
          <a:spcPts val="1467"/>
        </a:spcBef>
        <a:spcAft>
          <a:spcPct val="0"/>
        </a:spcAft>
        <a:buClr>
          <a:schemeClr val="bg1"/>
        </a:buClr>
        <a:buSzPct val="100000"/>
        <a:buFont typeface=".AppleSystemUIFont" charset="-120"/>
        <a:buChar char="–"/>
        <a:tabLst/>
        <a:defRPr sz="1867">
          <a:solidFill>
            <a:schemeClr val="bg1"/>
          </a:solidFill>
          <a:latin typeface="+mn-lt"/>
          <a:ea typeface="IBM Plex Sans" charset="0"/>
          <a:cs typeface="IBM Plex Sans" charset="0"/>
        </a:defRPr>
      </a:lvl2pPr>
      <a:lvl3pPr marL="457195" indent="-231642" algn="l" rtl="0" eaLnBrk="1" fontAlgn="base" hangingPunct="1">
        <a:lnSpc>
          <a:spcPct val="100000"/>
        </a:lnSpc>
        <a:spcBef>
          <a:spcPts val="1467"/>
        </a:spcBef>
        <a:spcAft>
          <a:spcPct val="0"/>
        </a:spcAft>
        <a:buClr>
          <a:schemeClr val="bg1"/>
        </a:buClr>
        <a:buSzPct val="100000"/>
        <a:buFont typeface="Arial" panose="020B0604020202020204" pitchFamily="34" charset="0"/>
        <a:buChar char="•"/>
        <a:tabLst/>
        <a:defRPr sz="1867">
          <a:solidFill>
            <a:schemeClr val="bg1"/>
          </a:solidFill>
          <a:latin typeface="+mn-lt"/>
          <a:ea typeface="IBM Plex Sans" charset="0"/>
          <a:cs typeface="IBM Plex Sans" charset="0"/>
        </a:defRPr>
      </a:lvl3pPr>
      <a:lvl4pPr marL="838190" indent="-231642" algn="l" rtl="0" eaLnBrk="1" fontAlgn="base" hangingPunct="1">
        <a:lnSpc>
          <a:spcPct val="100000"/>
        </a:lnSpc>
        <a:spcBef>
          <a:spcPts val="1467"/>
        </a:spcBef>
        <a:spcAft>
          <a:spcPct val="0"/>
        </a:spcAft>
        <a:buClr>
          <a:schemeClr val="bg1"/>
        </a:buClr>
        <a:buSzPct val="100000"/>
        <a:buFont typeface=".AppleSystemUIFont" charset="-120"/>
        <a:buChar char="–"/>
        <a:tabLst/>
        <a:defRPr sz="1867" baseline="0">
          <a:solidFill>
            <a:schemeClr val="bg1"/>
          </a:solidFill>
          <a:latin typeface="+mn-lt"/>
          <a:ea typeface="IBM Plex Sans" charset="0"/>
          <a:cs typeface="IBM Plex Sans" charset="0"/>
        </a:defRPr>
      </a:lvl4pPr>
      <a:lvl5pPr marL="1071020" indent="-231642" algn="l" rtl="0" eaLnBrk="1" fontAlgn="base" hangingPunct="1">
        <a:lnSpc>
          <a:spcPct val="100000"/>
        </a:lnSpc>
        <a:spcBef>
          <a:spcPts val="1467"/>
        </a:spcBef>
        <a:spcAft>
          <a:spcPct val="0"/>
        </a:spcAft>
        <a:buClr>
          <a:schemeClr val="bg1"/>
        </a:buClr>
        <a:buFont typeface=".AppleSystemUIFont" charset="-120"/>
        <a:buChar char="»"/>
        <a:tabLst/>
        <a:defRPr sz="1867">
          <a:solidFill>
            <a:schemeClr val="bg1"/>
          </a:solidFill>
          <a:latin typeface="+mn-lt"/>
          <a:ea typeface="IBM Plex Sans" charset="0"/>
          <a:cs typeface="IBM Plex Sans"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6"/>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4"/>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dirty="0"/>
              <a:t>IBM Z / DOC ID / Month XX, 2019 / © 2019 IBM Corporation</a:t>
            </a:r>
          </a:p>
        </p:txBody>
      </p:sp>
    </p:spTree>
    <p:extLst>
      <p:ext uri="{BB962C8B-B14F-4D97-AF65-F5344CB8AC3E}">
        <p14:creationId xmlns:p14="http://schemas.microsoft.com/office/powerpoint/2010/main" val="2060595567"/>
      </p:ext>
    </p:extLst>
  </p:cSld>
  <p:clrMap bg1="lt1" tx1="dk1" bg2="lt2" tx2="dk2" accent1="accent1" accent2="accent2" accent3="accent3" accent4="accent4" accent5="accent5" accent6="accent6" hlink="hlink" folHlink="folHlink"/>
  <p:sldLayoutIdLst>
    <p:sldLayoutId id="2147484328" r:id="rId1"/>
    <p:sldLayoutId id="2147484329" r:id="rId2"/>
    <p:sldLayoutId id="2147484330" r:id="rId3"/>
    <p:sldLayoutId id="2147484331" r:id="rId4"/>
    <p:sldLayoutId id="2147484332" r:id="rId5"/>
    <p:sldLayoutId id="2147484333" r:id="rId6"/>
    <p:sldLayoutId id="2147484334" r:id="rId7"/>
    <p:sldLayoutId id="2147484335" r:id="rId8"/>
    <p:sldLayoutId id="2147484336" r:id="rId9"/>
    <p:sldLayoutId id="2147484337" r:id="rId10"/>
    <p:sldLayoutId id="2147484338" r:id="rId11"/>
    <p:sldLayoutId id="2147484339" r:id="rId12"/>
    <p:sldLayoutId id="2147484340" r:id="rId13"/>
    <p:sldLayoutId id="2147484341" r:id="rId14"/>
    <p:sldLayoutId id="2147484342" r:id="rId15"/>
    <p:sldLayoutId id="2147484343" r:id="rId16"/>
    <p:sldLayoutId id="2147484344" r:id="rId17"/>
    <p:sldLayoutId id="2147484345" r:id="rId18"/>
    <p:sldLayoutId id="2147484346" r:id="rId19"/>
    <p:sldLayoutId id="2147484347" r:id="rId20"/>
    <p:sldLayoutId id="2147484348" r:id="rId21"/>
    <p:sldLayoutId id="2147484349" r:id="rId22"/>
    <p:sldLayoutId id="2147484350" r:id="rId23"/>
    <p:sldLayoutId id="2147484351" r:id="rId24"/>
    <p:sldLayoutId id="2147484352" r:id="rId25"/>
    <p:sldLayoutId id="2147484353" r:id="rId26"/>
    <p:sldLayoutId id="2147484354" r:id="rId27"/>
    <p:sldLayoutId id="2147484355" r:id="rId28"/>
    <p:sldLayoutId id="2147484356" r:id="rId29"/>
    <p:sldLayoutId id="2147484357" r:id="rId30"/>
    <p:sldLayoutId id="2147484358" r:id="rId31"/>
    <p:sldLayoutId id="2147484359" r:id="rId32"/>
    <p:sldLayoutId id="2147484360" r:id="rId33"/>
    <p:sldLayoutId id="2147484361" r:id="rId34"/>
    <p:sldLayoutId id="2147484362" r:id="rId35"/>
    <p:sldLayoutId id="2147484363" r:id="rId36"/>
    <p:sldLayoutId id="2147484364" r:id="rId37"/>
    <p:sldLayoutId id="2147484365" r:id="rId38"/>
    <p:sldLayoutId id="2147484367" r:id="rId39"/>
    <p:sldLayoutId id="2147484368" r:id="rId40"/>
    <p:sldLayoutId id="2147484369" r:id="rId41"/>
    <p:sldLayoutId id="2147484370" r:id="rId42"/>
    <p:sldLayoutId id="2147484371" r:id="rId43"/>
    <p:sldLayoutId id="2147484372" r:id="rId44"/>
    <p:sldLayoutId id="2147484373" r:id="rId45"/>
  </p:sldLayoutIdLst>
  <p:hf sldNum="0" hdr="0" dt="0"/>
  <p:txStyles>
    <p:titleStyle>
      <a:lvl1pPr algn="l" defTabSz="609570"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70"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06" indent="-230706" algn="l" defTabSz="609570"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40" indent="-230706" algn="l" defTabSz="609570"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26" indent="-224356" algn="l" defTabSz="609570"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0980" indent="-230706" algn="l" defTabSz="609570"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oup"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86483765"/>
      </p:ext>
    </p:extLst>
  </p:cSld>
  <p:clrMap bg1="dk1" tx1="lt1" bg2="dk2" tx2="lt2" accent1="accent1" accent2="accent2" accent3="accent3" accent4="accent4" accent5="accent5" accent6="accent6" hlink="hlink" folHlink="folHlink"/>
  <p:sldLayoutIdLst>
    <p:sldLayoutId id="2147484375" r:id="rId1"/>
    <p:sldLayoutId id="2147484376" r:id="rId2"/>
    <p:sldLayoutId id="2147484377" r:id="rId3"/>
    <p:sldLayoutId id="2147484378" r:id="rId4"/>
    <p:sldLayoutId id="2147484379" r:id="rId5"/>
    <p:sldLayoutId id="2147484380" r:id="rId6"/>
    <p:sldLayoutId id="2147484381" r:id="rId7"/>
    <p:sldLayoutId id="2147484382" r:id="rId8"/>
    <p:sldLayoutId id="2147484383" r:id="rId9"/>
    <p:sldLayoutId id="2147484384" r:id="rId10"/>
    <p:sldLayoutId id="2147484385" r:id="rId11"/>
    <p:sldLayoutId id="2147484386" r:id="rId12"/>
    <p:sldLayoutId id="2147484387" r:id="rId13"/>
    <p:sldLayoutId id="2147484388" r:id="rId14"/>
    <p:sldLayoutId id="2147484389" r:id="rId15"/>
    <p:sldLayoutId id="2147484390" r:id="rId16"/>
    <p:sldLayoutId id="2147484391" r:id="rId17"/>
    <p:sldLayoutId id="2147484392" r:id="rId18"/>
    <p:sldLayoutId id="2147484393" r:id="rId19"/>
    <p:sldLayoutId id="2147484394" r:id="rId20"/>
    <p:sldLayoutId id="2147484395" r:id="rId21"/>
    <p:sldLayoutId id="2147484396" r:id="rId22"/>
    <p:sldLayoutId id="2147484397" r:id="rId23"/>
    <p:sldLayoutId id="2147484398" r:id="rId24"/>
    <p:sldLayoutId id="2147484399" r:id="rId25"/>
    <p:sldLayoutId id="2147484400" r:id="rId26"/>
    <p:sldLayoutId id="2147484401" r:id="rId27"/>
    <p:sldLayoutId id="2147484402" r:id="rId28"/>
    <p:sldLayoutId id="2147484403" r:id="rId29"/>
    <p:sldLayoutId id="2147484404" r:id="rId30"/>
    <p:sldLayoutId id="2147484405" r:id="rId31"/>
    <p:sldLayoutId id="2147484406" r:id="rId32"/>
    <p:sldLayoutId id="2147484408" r:id="rId33"/>
  </p:sldLayoutIdLst>
  <p:hf sldNum="0" hdr="0" ftr="0" dt="0"/>
  <p:txStyles>
    <p:titleStyle>
      <a:lvl1pPr algn="l" rtl="0" eaLnBrk="1" fontAlgn="base" hangingPunct="1">
        <a:lnSpc>
          <a:spcPct val="90000"/>
        </a:lnSpc>
        <a:spcBef>
          <a:spcPct val="0"/>
        </a:spcBef>
        <a:spcAft>
          <a:spcPct val="0"/>
        </a:spcAft>
        <a:defRPr sz="3200" b="0">
          <a:solidFill>
            <a:schemeClr val="tx1"/>
          </a:solidFill>
          <a:latin typeface="+mj-lt"/>
          <a:ea typeface="IBM Plex Sans" charset="0"/>
          <a:cs typeface="IBM Plex Sans"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00000"/>
        </a:lnSpc>
        <a:spcBef>
          <a:spcPts val="1467"/>
        </a:spcBef>
        <a:spcAft>
          <a:spcPct val="0"/>
        </a:spcAft>
        <a:buClr>
          <a:schemeClr val="tx1"/>
        </a:buClr>
        <a:buSzPct val="90000"/>
        <a:buFont typeface="Wingdings" pitchFamily="2" charset="2"/>
        <a:buNone/>
        <a:defRPr sz="1867">
          <a:solidFill>
            <a:schemeClr val="tx1"/>
          </a:solidFill>
          <a:latin typeface="+mn-lt"/>
          <a:ea typeface="IBM Plex Sans" charset="0"/>
          <a:cs typeface="IBM Plex Sans" charset="0"/>
        </a:defRPr>
      </a:lvl1pPr>
      <a:lvl2pPr marL="228597" indent="-231642" algn="l" rtl="0" eaLnBrk="1" fontAlgn="base" hangingPunct="1">
        <a:lnSpc>
          <a:spcPct val="100000"/>
        </a:lnSpc>
        <a:spcBef>
          <a:spcPts val="1467"/>
        </a:spcBef>
        <a:spcAft>
          <a:spcPct val="0"/>
        </a:spcAft>
        <a:buClr>
          <a:schemeClr val="tx1"/>
        </a:buClr>
        <a:buSzPct val="100000"/>
        <a:buFont typeface=".AppleSystemUIFont" charset="-120"/>
        <a:buChar char="–"/>
        <a:tabLst/>
        <a:defRPr sz="1867">
          <a:solidFill>
            <a:schemeClr val="tx1"/>
          </a:solidFill>
          <a:latin typeface="+mn-lt"/>
          <a:ea typeface="IBM Plex Sans" charset="0"/>
          <a:cs typeface="IBM Plex Sans" charset="0"/>
        </a:defRPr>
      </a:lvl2pPr>
      <a:lvl3pPr marL="457195" indent="-231642" algn="l" rtl="0" eaLnBrk="1" fontAlgn="base" hangingPunct="1">
        <a:lnSpc>
          <a:spcPct val="100000"/>
        </a:lnSpc>
        <a:spcBef>
          <a:spcPts val="1467"/>
        </a:spcBef>
        <a:spcAft>
          <a:spcPct val="0"/>
        </a:spcAft>
        <a:buClr>
          <a:schemeClr val="tx1"/>
        </a:buClr>
        <a:buSzPct val="100000"/>
        <a:buFont typeface="Arial" panose="020B0604020202020204" pitchFamily="34" charset="0"/>
        <a:buChar char="•"/>
        <a:tabLst/>
        <a:defRPr sz="1867">
          <a:solidFill>
            <a:schemeClr val="tx1"/>
          </a:solidFill>
          <a:latin typeface="+mn-lt"/>
          <a:ea typeface="IBM Plex Sans" charset="0"/>
          <a:cs typeface="IBM Plex Sans" charset="0"/>
        </a:defRPr>
      </a:lvl3pPr>
      <a:lvl4pPr marL="838190" indent="-231642" algn="l" rtl="0" eaLnBrk="1" fontAlgn="base" hangingPunct="1">
        <a:lnSpc>
          <a:spcPct val="100000"/>
        </a:lnSpc>
        <a:spcBef>
          <a:spcPts val="1467"/>
        </a:spcBef>
        <a:spcAft>
          <a:spcPct val="0"/>
        </a:spcAft>
        <a:buClr>
          <a:schemeClr val="tx1"/>
        </a:buClr>
        <a:buSzPct val="100000"/>
        <a:buFont typeface=".AppleSystemUIFont" charset="-120"/>
        <a:buChar char="–"/>
        <a:tabLst/>
        <a:defRPr sz="1867" baseline="0">
          <a:solidFill>
            <a:schemeClr val="tx1"/>
          </a:solidFill>
          <a:latin typeface="+mn-lt"/>
          <a:ea typeface="IBM Plex Sans" charset="0"/>
          <a:cs typeface="IBM Plex Sans" charset="0"/>
        </a:defRPr>
      </a:lvl4pPr>
      <a:lvl5pPr marL="1071020" indent="-231642" algn="l" rtl="0" eaLnBrk="1" fontAlgn="base" hangingPunct="1">
        <a:lnSpc>
          <a:spcPct val="100000"/>
        </a:lnSpc>
        <a:spcBef>
          <a:spcPts val="1467"/>
        </a:spcBef>
        <a:spcAft>
          <a:spcPct val="0"/>
        </a:spcAft>
        <a:buClr>
          <a:schemeClr val="tx1"/>
        </a:buClr>
        <a:buFont typeface=".AppleSystemUIFont" charset="-120"/>
        <a:buChar char="»"/>
        <a:tabLst/>
        <a:defRPr sz="1867">
          <a:solidFill>
            <a:schemeClr val="tx1"/>
          </a:solidFill>
          <a:latin typeface="+mn-lt"/>
          <a:ea typeface="IBM Plex Sans" charset="0"/>
          <a:cs typeface="IBM Plex Sans"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6"/>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4"/>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dirty="0"/>
              <a:t>DevOps Acceleration Program / © 2019 IBM Corporation</a:t>
            </a:r>
          </a:p>
        </p:txBody>
      </p:sp>
    </p:spTree>
    <p:extLst>
      <p:ext uri="{BB962C8B-B14F-4D97-AF65-F5344CB8AC3E}">
        <p14:creationId xmlns:p14="http://schemas.microsoft.com/office/powerpoint/2010/main" val="4067804995"/>
      </p:ext>
    </p:extLst>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42" r:id="rId11"/>
    <p:sldLayoutId id="2147484443" r:id="rId12"/>
    <p:sldLayoutId id="2147484444" r:id="rId13"/>
    <p:sldLayoutId id="2147484445" r:id="rId14"/>
    <p:sldLayoutId id="2147484446" r:id="rId15"/>
    <p:sldLayoutId id="2147484447" r:id="rId16"/>
    <p:sldLayoutId id="2147484448" r:id="rId17"/>
    <p:sldLayoutId id="2147484449" r:id="rId18"/>
    <p:sldLayoutId id="2147484450" r:id="rId19"/>
    <p:sldLayoutId id="2147484451" r:id="rId20"/>
    <p:sldLayoutId id="2147484452" r:id="rId21"/>
    <p:sldLayoutId id="2147484453" r:id="rId22"/>
    <p:sldLayoutId id="2147484454" r:id="rId23"/>
    <p:sldLayoutId id="2147484455" r:id="rId24"/>
    <p:sldLayoutId id="2147484456" r:id="rId25"/>
    <p:sldLayoutId id="2147484457" r:id="rId26"/>
    <p:sldLayoutId id="2147484458" r:id="rId27"/>
    <p:sldLayoutId id="2147484459" r:id="rId28"/>
    <p:sldLayoutId id="2147484460" r:id="rId29"/>
    <p:sldLayoutId id="2147484461" r:id="rId30"/>
    <p:sldLayoutId id="2147484462" r:id="rId31"/>
    <p:sldLayoutId id="2147484463" r:id="rId32"/>
    <p:sldLayoutId id="2147484464" r:id="rId33"/>
    <p:sldLayoutId id="2147484465" r:id="rId34"/>
    <p:sldLayoutId id="2147484466" r:id="rId35"/>
    <p:sldLayoutId id="2147484467" r:id="rId36"/>
    <p:sldLayoutId id="2147484468" r:id="rId37"/>
  </p:sldLayoutIdLst>
  <p:hf hdr="0" dt="0"/>
  <p:txStyles>
    <p:titleStyle>
      <a:lvl1pPr algn="l" defTabSz="609570"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70"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06" indent="-23070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40" indent="-23070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26" indent="-22435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0980" indent="-23070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1557839505"/>
      </p:ext>
    </p:extLst>
  </p:cSld>
  <p:clrMap bg1="lt1" tx1="dk1" bg2="lt2" tx2="dk2" accent1="accent1" accent2="accent2" accent3="accent3" accent4="accent4" accent5="accent5" accent6="accent6" hlink="hlink" folHlink="folHlink"/>
  <p:sldLayoutIdLst>
    <p:sldLayoutId id="2147484482" r:id="rId1"/>
    <p:sldLayoutId id="2147484483" r:id="rId2"/>
    <p:sldLayoutId id="2147484484" r:id="rId3"/>
    <p:sldLayoutId id="2147484485" r:id="rId4"/>
    <p:sldLayoutId id="2147484486" r:id="rId5"/>
    <p:sldLayoutId id="2147484487" r:id="rId6"/>
    <p:sldLayoutId id="2147484488" r:id="rId7"/>
    <p:sldLayoutId id="2147484489" r:id="rId8"/>
    <p:sldLayoutId id="2147484490" r:id="rId9"/>
    <p:sldLayoutId id="2147484491" r:id="rId10"/>
    <p:sldLayoutId id="2147484492" r:id="rId11"/>
    <p:sldLayoutId id="2147484493" r:id="rId12"/>
    <p:sldLayoutId id="2147484494" r:id="rId13"/>
    <p:sldLayoutId id="2147484495" r:id="rId14"/>
    <p:sldLayoutId id="2147484496" r:id="rId15"/>
    <p:sldLayoutId id="2147484497" r:id="rId16"/>
    <p:sldLayoutId id="2147484498" r:id="rId17"/>
    <p:sldLayoutId id="2147484499" r:id="rId18"/>
    <p:sldLayoutId id="2147484500" r:id="rId19"/>
    <p:sldLayoutId id="2147484501" r:id="rId20"/>
    <p:sldLayoutId id="2147484502" r:id="rId21"/>
    <p:sldLayoutId id="2147484503" r:id="rId22"/>
    <p:sldLayoutId id="2147484504" r:id="rId23"/>
    <p:sldLayoutId id="2147484505" r:id="rId24"/>
    <p:sldLayoutId id="2147484506" r:id="rId25"/>
    <p:sldLayoutId id="2147484507" r:id="rId26"/>
    <p:sldLayoutId id="2147484508" r:id="rId27"/>
    <p:sldLayoutId id="2147484509" r:id="rId28"/>
    <p:sldLayoutId id="2147484510" r:id="rId29"/>
    <p:sldLayoutId id="2147484511" r:id="rId30"/>
    <p:sldLayoutId id="2147484512" r:id="rId31"/>
    <p:sldLayoutId id="2147484513" r:id="rId32"/>
    <p:sldLayoutId id="2147484514" r:id="rId33"/>
    <p:sldLayoutId id="2147484515" r:id="rId34"/>
    <p:sldLayoutId id="2147484516" r:id="rId35"/>
  </p:sldLayoutIdLst>
  <p:hf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0AC8AC-06F6-4C52-9229-8B73E992AE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286B8C-2853-415A-9BA6-AD57161AEE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F15F0-6661-4089-B5E1-8BE03E964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CB0FC-7999-4714-B242-4AF6F1F22242}" type="datetime1">
              <a:rPr lang="en-US" smtClean="0"/>
              <a:t>7/31/2020</a:t>
            </a:fld>
            <a:endParaRPr lang="en-US"/>
          </a:p>
        </p:txBody>
      </p:sp>
      <p:sp>
        <p:nvSpPr>
          <p:cNvPr id="5" name="Footer Placeholder 4">
            <a:extLst>
              <a:ext uri="{FF2B5EF4-FFF2-40B4-BE49-F238E27FC236}">
                <a16:creationId xmlns:a16="http://schemas.microsoft.com/office/drawing/2014/main" id="{62BF2F6D-DAF5-4934-9EEE-49868D07A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Nelson Lopez - RTP/DAT May 5/19 - IBM non-confidential</a:t>
            </a:r>
          </a:p>
        </p:txBody>
      </p:sp>
      <p:sp>
        <p:nvSpPr>
          <p:cNvPr id="6" name="Slide Number Placeholder 5">
            <a:extLst>
              <a:ext uri="{FF2B5EF4-FFF2-40B4-BE49-F238E27FC236}">
                <a16:creationId xmlns:a16="http://schemas.microsoft.com/office/drawing/2014/main" id="{BF4069E6-661F-40B0-AA9B-082C347F11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DFFD7-0E9F-46EA-8383-119B530859E2}" type="slidenum">
              <a:rPr lang="en-US" smtClean="0"/>
              <a:t>‹#›</a:t>
            </a:fld>
            <a:endParaRPr lang="en-US"/>
          </a:p>
        </p:txBody>
      </p:sp>
    </p:spTree>
    <p:extLst>
      <p:ext uri="{BB962C8B-B14F-4D97-AF65-F5344CB8AC3E}">
        <p14:creationId xmlns:p14="http://schemas.microsoft.com/office/powerpoint/2010/main" val="3651006822"/>
      </p:ext>
    </p:extLst>
  </p:cSld>
  <p:clrMap bg1="lt1" tx1="dk1" bg2="lt2" tx2="dk2" accent1="accent1" accent2="accent2" accent3="accent3" accent4="accent4" accent5="accent5" accent6="accent6" hlink="hlink" folHlink="folHlink"/>
  <p:sldLayoutIdLst>
    <p:sldLayoutId id="2147484518" r:id="rId1"/>
    <p:sldLayoutId id="2147484519" r:id="rId2"/>
    <p:sldLayoutId id="2147484520" r:id="rId3"/>
    <p:sldLayoutId id="2147484521" r:id="rId4"/>
    <p:sldLayoutId id="2147484522" r:id="rId5"/>
    <p:sldLayoutId id="2147484523" r:id="rId6"/>
    <p:sldLayoutId id="2147484524" r:id="rId7"/>
    <p:sldLayoutId id="2147484525" r:id="rId8"/>
    <p:sldLayoutId id="2147484526" r:id="rId9"/>
    <p:sldLayoutId id="2147484527" r:id="rId10"/>
    <p:sldLayoutId id="2147484528" r:id="rId11"/>
    <p:sldLayoutId id="2147484529" r:id="rId12"/>
    <p:sldLayoutId id="2147484530" r:id="rId13"/>
    <p:sldLayoutId id="2147484531"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1.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57.jpe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8.xml"/><Relationship Id="rId1" Type="http://schemas.openxmlformats.org/officeDocument/2006/relationships/slideLayout" Target="../slideLayouts/slideLayout267.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ibm.com/mainframe/products/devops-acceleration-program/" TargetMode="External"/><Relationship Id="rId2" Type="http://schemas.openxmlformats.org/officeDocument/2006/relationships/notesSlide" Target="../notesSlides/notesSlide9.xml"/><Relationship Id="rId1" Type="http://schemas.openxmlformats.org/officeDocument/2006/relationships/slideLayout" Target="../slideLayouts/slideLayout235.xml"/></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3" Type="http://schemas.openxmlformats.org/officeDocument/2006/relationships/diagramColors" Target="../diagrams/colors2.xml"/><Relationship Id="rId18" Type="http://schemas.openxmlformats.org/officeDocument/2006/relationships/image" Target="../media/image31.svg"/><Relationship Id="rId26" Type="http://schemas.openxmlformats.org/officeDocument/2006/relationships/diagramColors" Target="../diagrams/colors3.xml"/><Relationship Id="rId3" Type="http://schemas.openxmlformats.org/officeDocument/2006/relationships/image" Target="../media/image26.png"/><Relationship Id="rId21" Type="http://schemas.openxmlformats.org/officeDocument/2006/relationships/image" Target="../media/image34.png"/><Relationship Id="rId34" Type="http://schemas.microsoft.com/office/2007/relationships/diagramDrawing" Target="../diagrams/drawing4.xml"/><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image" Target="../media/image30.png"/><Relationship Id="rId25" Type="http://schemas.openxmlformats.org/officeDocument/2006/relationships/diagramQuickStyle" Target="../diagrams/quickStyle3.xml"/><Relationship Id="rId33" Type="http://schemas.openxmlformats.org/officeDocument/2006/relationships/diagramColors" Target="../diagrams/colors4.xml"/><Relationship Id="rId2" Type="http://schemas.openxmlformats.org/officeDocument/2006/relationships/notesSlide" Target="../notesSlides/notesSlide2.xml"/><Relationship Id="rId16" Type="http://schemas.openxmlformats.org/officeDocument/2006/relationships/image" Target="../media/image29.svg"/><Relationship Id="rId20" Type="http://schemas.openxmlformats.org/officeDocument/2006/relationships/image" Target="../media/image33.svg"/><Relationship Id="rId29" Type="http://schemas.openxmlformats.org/officeDocument/2006/relationships/image" Target="../media/image37.svg"/><Relationship Id="rId1" Type="http://schemas.openxmlformats.org/officeDocument/2006/relationships/slideLayout" Target="../slideLayouts/slideLayout253.xml"/><Relationship Id="rId6" Type="http://schemas.openxmlformats.org/officeDocument/2006/relationships/diagramLayout" Target="../diagrams/layout1.xml"/><Relationship Id="rId11" Type="http://schemas.openxmlformats.org/officeDocument/2006/relationships/diagramLayout" Target="../diagrams/layout2.xml"/><Relationship Id="rId24" Type="http://schemas.openxmlformats.org/officeDocument/2006/relationships/diagramLayout" Target="../diagrams/layout3.xml"/><Relationship Id="rId32" Type="http://schemas.openxmlformats.org/officeDocument/2006/relationships/diagramQuickStyle" Target="../diagrams/quickStyle4.xml"/><Relationship Id="rId5" Type="http://schemas.openxmlformats.org/officeDocument/2006/relationships/diagramData" Target="../diagrams/data1.xml"/><Relationship Id="rId15" Type="http://schemas.openxmlformats.org/officeDocument/2006/relationships/image" Target="../media/image28.png"/><Relationship Id="rId23" Type="http://schemas.openxmlformats.org/officeDocument/2006/relationships/diagramData" Target="../diagrams/data3.xml"/><Relationship Id="rId28" Type="http://schemas.openxmlformats.org/officeDocument/2006/relationships/image" Target="../media/image36.png"/><Relationship Id="rId10" Type="http://schemas.openxmlformats.org/officeDocument/2006/relationships/diagramData" Target="../diagrams/data2.xml"/><Relationship Id="rId19" Type="http://schemas.openxmlformats.org/officeDocument/2006/relationships/image" Target="../media/image32.png"/><Relationship Id="rId31" Type="http://schemas.openxmlformats.org/officeDocument/2006/relationships/diagramLayout" Target="../diagrams/layout4.xml"/><Relationship Id="rId4" Type="http://schemas.openxmlformats.org/officeDocument/2006/relationships/image" Target="../media/image27.svg"/><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image" Target="../media/image35.svg"/><Relationship Id="rId27" Type="http://schemas.microsoft.com/office/2007/relationships/diagramDrawing" Target="../diagrams/drawing3.xml"/><Relationship Id="rId30" Type="http://schemas.openxmlformats.org/officeDocument/2006/relationships/diagramData" Target="../diagrams/data4.xml"/><Relationship Id="rId8"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47.xml"/><Relationship Id="rId6" Type="http://schemas.openxmlformats.org/officeDocument/2006/relationships/image" Target="../media/image40.png"/><Relationship Id="rId5" Type="http://schemas.microsoft.com/office/2007/relationships/hdphoto" Target="../media/hdphoto1.wdp"/><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30.xml"/><Relationship Id="rId5" Type="http://schemas.openxmlformats.org/officeDocument/2006/relationships/image" Target="../media/image46.svg"/><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6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support/knowledgecenter/SS6T76_1.0.8/migration.html" TargetMode="External"/><Relationship Id="rId2" Type="http://schemas.openxmlformats.org/officeDocument/2006/relationships/notesSlide" Target="../notesSlides/notesSlide5.xml"/><Relationship Id="rId1" Type="http://schemas.openxmlformats.org/officeDocument/2006/relationships/slideLayout" Target="../slideLayouts/slideLayout27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7.xml"/><Relationship Id="rId1" Type="http://schemas.openxmlformats.org/officeDocument/2006/relationships/slideLayout" Target="../slideLayouts/slideLayout36.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245" y="896038"/>
            <a:ext cx="9177772" cy="2267304"/>
          </a:xfrm>
        </p:spPr>
        <p:txBody>
          <a:bodyPr>
            <a:normAutofit/>
          </a:bodyPr>
          <a:lstStyle/>
          <a:p>
            <a:pPr algn="ctr">
              <a:lnSpc>
                <a:spcPct val="100000"/>
              </a:lnSpc>
            </a:pPr>
            <a:r>
              <a:rPr lang="en-US" sz="4267" dirty="0"/>
              <a:t>z/OS DevOps </a:t>
            </a:r>
            <a:br>
              <a:rPr lang="en-US" sz="4267" dirty="0"/>
            </a:br>
            <a:r>
              <a:rPr lang="en-US" sz="4267" dirty="0"/>
              <a:t>Architectures</a:t>
            </a:r>
          </a:p>
        </p:txBody>
      </p:sp>
      <p:sp>
        <p:nvSpPr>
          <p:cNvPr id="3" name="Text Placeholder 2"/>
          <p:cNvSpPr>
            <a:spLocks noGrp="1"/>
          </p:cNvSpPr>
          <p:nvPr>
            <p:ph type="body" sz="quarter" idx="10"/>
          </p:nvPr>
        </p:nvSpPr>
        <p:spPr>
          <a:xfrm>
            <a:off x="542058" y="5031964"/>
            <a:ext cx="5328073" cy="1568165"/>
          </a:xfrm>
        </p:spPr>
        <p:txBody>
          <a:bodyPr>
            <a:normAutofit/>
          </a:bodyPr>
          <a:lstStyle/>
          <a:p>
            <a:pPr>
              <a:spcBef>
                <a:spcPts val="0"/>
              </a:spcBef>
            </a:pPr>
            <a:r>
              <a:rPr lang="en-US" b="1" dirty="0">
                <a:latin typeface="IBM Plex Mono" panose="020B0509050203000203" pitchFamily="49" charset="0"/>
              </a:rPr>
              <a:t>Nelson Lopez </a:t>
            </a:r>
          </a:p>
          <a:p>
            <a:pPr>
              <a:spcBef>
                <a:spcPts val="0"/>
              </a:spcBef>
            </a:pPr>
            <a:r>
              <a:rPr lang="en-US" b="1" dirty="0">
                <a:latin typeface="IBM Plex Mono" panose="020B0509050203000203" pitchFamily="49" charset="0"/>
              </a:rPr>
              <a:t>Z DevOps Transformation Specialist</a:t>
            </a:r>
          </a:p>
          <a:p>
            <a:pPr>
              <a:spcBef>
                <a:spcPts val="0"/>
              </a:spcBef>
            </a:pPr>
            <a:r>
              <a:rPr lang="en-US" b="1" dirty="0">
                <a:latin typeface="IBM Plex Mono" panose="020B0509050203000203" pitchFamily="49" charset="0"/>
              </a:rPr>
              <a:t>Nelson.lopez1@ibm.com</a:t>
            </a:r>
          </a:p>
        </p:txBody>
      </p:sp>
      <p:pic>
        <p:nvPicPr>
          <p:cNvPr id="5" name="Picture 4" descr="A picture containing building&#10;&#10;Description automatically generated">
            <a:extLst>
              <a:ext uri="{FF2B5EF4-FFF2-40B4-BE49-F238E27FC236}">
                <a16:creationId xmlns:a16="http://schemas.microsoft.com/office/drawing/2014/main" id="{0332DE43-41DB-4843-9200-E9D2D8CA77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5059"/>
            <a:ext cx="1076960" cy="430784"/>
          </a:xfrm>
          <a:prstGeom prst="rect">
            <a:avLst/>
          </a:prstGeom>
        </p:spPr>
      </p:pic>
    </p:spTree>
    <p:extLst>
      <p:ext uri="{BB962C8B-B14F-4D97-AF65-F5344CB8AC3E}">
        <p14:creationId xmlns:p14="http://schemas.microsoft.com/office/powerpoint/2010/main" val="135827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8576082-3BD1-499B-83CB-82DF96CFEB93}"/>
              </a:ext>
            </a:extLst>
          </p:cNvPr>
          <p:cNvSpPr>
            <a:spLocks noGrp="1"/>
          </p:cNvSpPr>
          <p:nvPr>
            <p:ph type="title"/>
          </p:nvPr>
        </p:nvSpPr>
        <p:spPr>
          <a:xfrm>
            <a:off x="-15038" y="-22557"/>
            <a:ext cx="10899676" cy="558177"/>
          </a:xfrm>
        </p:spPr>
        <p:txBody>
          <a:bodyPr>
            <a:normAutofit fontScale="90000"/>
          </a:bodyPr>
          <a:lstStyle/>
          <a:p>
            <a:r>
              <a:rPr lang="en-US" dirty="0"/>
              <a:t>DBB/Artifactory - Build, Package, Release, Deploy</a:t>
            </a:r>
            <a:endParaRPr lang="en-US" sz="4400" dirty="0"/>
          </a:p>
        </p:txBody>
      </p:sp>
      <p:sp>
        <p:nvSpPr>
          <p:cNvPr id="51" name="Rectangle 50">
            <a:extLst>
              <a:ext uri="{FF2B5EF4-FFF2-40B4-BE49-F238E27FC236}">
                <a16:creationId xmlns:a16="http://schemas.microsoft.com/office/drawing/2014/main" id="{415FFF69-5146-4FD3-B435-B6B7D229D847}"/>
              </a:ext>
            </a:extLst>
          </p:cNvPr>
          <p:cNvSpPr/>
          <p:nvPr/>
        </p:nvSpPr>
        <p:spPr>
          <a:xfrm>
            <a:off x="8202398" y="5514330"/>
            <a:ext cx="2682240" cy="945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CicsDeployUtilities.groovy</a:t>
            </a:r>
            <a:endParaRPr lang="en-US" sz="1600" dirty="0"/>
          </a:p>
          <a:p>
            <a:pPr algn="ctr"/>
            <a:r>
              <a:rPr lang="en-US" sz="1600" dirty="0"/>
              <a:t>Deploy</a:t>
            </a:r>
          </a:p>
        </p:txBody>
      </p:sp>
      <p:sp>
        <p:nvSpPr>
          <p:cNvPr id="52" name="Arrow: Right 51">
            <a:extLst>
              <a:ext uri="{FF2B5EF4-FFF2-40B4-BE49-F238E27FC236}">
                <a16:creationId xmlns:a16="http://schemas.microsoft.com/office/drawing/2014/main" id="{86EC4D72-2BAF-41F8-83A1-EE5F5BB1A224}"/>
              </a:ext>
            </a:extLst>
          </p:cNvPr>
          <p:cNvSpPr/>
          <p:nvPr/>
        </p:nvSpPr>
        <p:spPr>
          <a:xfrm>
            <a:off x="3796854" y="4588307"/>
            <a:ext cx="354734" cy="206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904526F5-C4EA-4831-BBE1-FDB2B7AE868F}"/>
              </a:ext>
            </a:extLst>
          </p:cNvPr>
          <p:cNvGrpSpPr/>
          <p:nvPr/>
        </p:nvGrpSpPr>
        <p:grpSpPr>
          <a:xfrm>
            <a:off x="466246" y="3032601"/>
            <a:ext cx="1460155" cy="891711"/>
            <a:chOff x="2777770" y="1126510"/>
            <a:chExt cx="1460155" cy="891711"/>
          </a:xfrm>
        </p:grpSpPr>
        <p:sp>
          <p:nvSpPr>
            <p:cNvPr id="56" name="Rectangle 55">
              <a:extLst>
                <a:ext uri="{FF2B5EF4-FFF2-40B4-BE49-F238E27FC236}">
                  <a16:creationId xmlns:a16="http://schemas.microsoft.com/office/drawing/2014/main" id="{D7E7D1DE-F7D5-4925-ACE7-39CFED838E9E}"/>
                </a:ext>
              </a:extLst>
            </p:cNvPr>
            <p:cNvSpPr/>
            <p:nvPr/>
          </p:nvSpPr>
          <p:spPr>
            <a:xfrm>
              <a:off x="2777770" y="1126510"/>
              <a:ext cx="1460155" cy="891711"/>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ylinder 15">
              <a:extLst>
                <a:ext uri="{FF2B5EF4-FFF2-40B4-BE49-F238E27FC236}">
                  <a16:creationId xmlns:a16="http://schemas.microsoft.com/office/drawing/2014/main" id="{62AC5FB6-CF65-4629-9DAB-4A2BA1F4BF4E}"/>
                </a:ext>
              </a:extLst>
            </p:cNvPr>
            <p:cNvSpPr/>
            <p:nvPr/>
          </p:nvSpPr>
          <p:spPr>
            <a:xfrm>
              <a:off x="3031755" y="1545664"/>
              <a:ext cx="879979" cy="4234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artifacts</a:t>
              </a:r>
            </a:p>
          </p:txBody>
        </p:sp>
        <p:sp>
          <p:nvSpPr>
            <p:cNvPr id="54" name="Rectangle: Rounded Corners 53">
              <a:extLst>
                <a:ext uri="{FF2B5EF4-FFF2-40B4-BE49-F238E27FC236}">
                  <a16:creationId xmlns:a16="http://schemas.microsoft.com/office/drawing/2014/main" id="{CFC428A5-AA10-46DA-9877-A0D4A6FF7569}"/>
                </a:ext>
              </a:extLst>
            </p:cNvPr>
            <p:cNvSpPr/>
            <p:nvPr/>
          </p:nvSpPr>
          <p:spPr>
            <a:xfrm>
              <a:off x="2842144" y="1174815"/>
              <a:ext cx="1331677" cy="30449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1"/>
                  </a:solidFill>
                </a:rPr>
                <a:t>BuildReport.json</a:t>
              </a:r>
              <a:endParaRPr lang="en-US" sz="1200" b="1" dirty="0">
                <a:solidFill>
                  <a:schemeClr val="bg1"/>
                </a:solidFill>
              </a:endParaRPr>
            </a:p>
          </p:txBody>
        </p:sp>
      </p:grpSp>
      <p:grpSp>
        <p:nvGrpSpPr>
          <p:cNvPr id="12" name="Group 11">
            <a:extLst>
              <a:ext uri="{FF2B5EF4-FFF2-40B4-BE49-F238E27FC236}">
                <a16:creationId xmlns:a16="http://schemas.microsoft.com/office/drawing/2014/main" id="{F8AEE579-E36F-4C87-BD7C-B5AF1A4C4D8E}"/>
              </a:ext>
            </a:extLst>
          </p:cNvPr>
          <p:cNvGrpSpPr/>
          <p:nvPr/>
        </p:nvGrpSpPr>
        <p:grpSpPr>
          <a:xfrm>
            <a:off x="2574274" y="4335623"/>
            <a:ext cx="1138915" cy="959471"/>
            <a:chOff x="2574274" y="4335623"/>
            <a:chExt cx="1138915" cy="959471"/>
          </a:xfrm>
        </p:grpSpPr>
        <p:sp>
          <p:nvSpPr>
            <p:cNvPr id="47" name="Cylinder 46">
              <a:extLst>
                <a:ext uri="{FF2B5EF4-FFF2-40B4-BE49-F238E27FC236}">
                  <a16:creationId xmlns:a16="http://schemas.microsoft.com/office/drawing/2014/main" id="{05056642-58BC-45C9-93E8-8452C7CBF876}"/>
                </a:ext>
              </a:extLst>
            </p:cNvPr>
            <p:cNvSpPr/>
            <p:nvPr/>
          </p:nvSpPr>
          <p:spPr>
            <a:xfrm>
              <a:off x="2574274" y="4335623"/>
              <a:ext cx="1138915" cy="9594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TARFILE</a:t>
              </a:r>
            </a:p>
            <a:p>
              <a:pPr algn="ctr"/>
              <a:r>
                <a:rPr lang="en-US" sz="1200" dirty="0"/>
                <a:t>Artifacts </a:t>
              </a:r>
            </a:p>
            <a:p>
              <a:pPr algn="ctr"/>
              <a:endParaRPr lang="en-US" sz="1200" dirty="0"/>
            </a:p>
          </p:txBody>
        </p:sp>
        <p:sp>
          <p:nvSpPr>
            <p:cNvPr id="57" name="Rectangle: Rounded Corners 56">
              <a:extLst>
                <a:ext uri="{FF2B5EF4-FFF2-40B4-BE49-F238E27FC236}">
                  <a16:creationId xmlns:a16="http://schemas.microsoft.com/office/drawing/2014/main" id="{9D8F04F7-3B18-4B70-8AEE-8AC916B61254}"/>
                </a:ext>
              </a:extLst>
            </p:cNvPr>
            <p:cNvSpPr/>
            <p:nvPr/>
          </p:nvSpPr>
          <p:spPr>
            <a:xfrm>
              <a:off x="2694021" y="4988907"/>
              <a:ext cx="954894" cy="2281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1"/>
                  </a:solidFill>
                </a:rPr>
                <a:t>App.yaml</a:t>
              </a:r>
              <a:endParaRPr lang="en-US" sz="1200" b="1" dirty="0">
                <a:solidFill>
                  <a:schemeClr val="bg1"/>
                </a:solidFill>
              </a:endParaRPr>
            </a:p>
          </p:txBody>
        </p:sp>
      </p:grpSp>
      <p:sp>
        <p:nvSpPr>
          <p:cNvPr id="69" name="Rectangle: Rounded Corners 68">
            <a:extLst>
              <a:ext uri="{FF2B5EF4-FFF2-40B4-BE49-F238E27FC236}">
                <a16:creationId xmlns:a16="http://schemas.microsoft.com/office/drawing/2014/main" id="{E4B61C4E-4B79-4368-BEEA-270BD45755B6}"/>
              </a:ext>
            </a:extLst>
          </p:cNvPr>
          <p:cNvSpPr/>
          <p:nvPr/>
        </p:nvSpPr>
        <p:spPr>
          <a:xfrm>
            <a:off x="6151946" y="6152292"/>
            <a:ext cx="1814439" cy="52553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Application-conf/</a:t>
            </a:r>
          </a:p>
          <a:p>
            <a:pPr algn="ctr"/>
            <a:r>
              <a:rPr lang="en-US" sz="1200" b="1" dirty="0">
                <a:solidFill>
                  <a:schemeClr val="bg1"/>
                </a:solidFill>
              </a:rPr>
              <a:t>deploy.$</a:t>
            </a:r>
            <a:r>
              <a:rPr lang="en-US" sz="1200" b="1" dirty="0" err="1">
                <a:solidFill>
                  <a:schemeClr val="bg1"/>
                </a:solidFill>
              </a:rPr>
              <a:t>lpar.yaml</a:t>
            </a:r>
            <a:endParaRPr lang="en-US" sz="1200" b="1" dirty="0">
              <a:solidFill>
                <a:schemeClr val="bg1"/>
              </a:solidFill>
            </a:endParaRPr>
          </a:p>
        </p:txBody>
      </p:sp>
      <p:sp>
        <p:nvSpPr>
          <p:cNvPr id="71" name="Arrow: Right 70">
            <a:extLst>
              <a:ext uri="{FF2B5EF4-FFF2-40B4-BE49-F238E27FC236}">
                <a16:creationId xmlns:a16="http://schemas.microsoft.com/office/drawing/2014/main" id="{776975B1-3B8D-424E-A798-801365B26AFA}"/>
              </a:ext>
            </a:extLst>
          </p:cNvPr>
          <p:cNvSpPr/>
          <p:nvPr/>
        </p:nvSpPr>
        <p:spPr>
          <a:xfrm rot="5400000">
            <a:off x="6785870" y="5191156"/>
            <a:ext cx="335320" cy="241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62B3F67-D918-49C5-A43C-39B87F08BFCC}"/>
              </a:ext>
            </a:extLst>
          </p:cNvPr>
          <p:cNvSpPr/>
          <p:nvPr/>
        </p:nvSpPr>
        <p:spPr>
          <a:xfrm>
            <a:off x="9415247" y="2558069"/>
            <a:ext cx="2679010" cy="1305105"/>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$LPAR=</a:t>
            </a:r>
            <a:r>
              <a:rPr lang="en-US" sz="1600" b="1" dirty="0" err="1">
                <a:solidFill>
                  <a:schemeClr val="bg1"/>
                </a:solidFill>
              </a:rPr>
              <a:t>xyz</a:t>
            </a:r>
            <a:endParaRPr lang="en-US" sz="1600" b="1" dirty="0">
              <a:solidFill>
                <a:schemeClr val="bg1"/>
              </a:solidFill>
            </a:endParaRPr>
          </a:p>
          <a:p>
            <a:r>
              <a:rPr lang="en-US" sz="1600" dirty="0">
                <a:solidFill>
                  <a:schemeClr val="bg1"/>
                </a:solidFill>
              </a:rPr>
              <a:t>CICS – COPY LOAD</a:t>
            </a:r>
          </a:p>
          <a:p>
            <a:r>
              <a:rPr lang="en-US" sz="1600" dirty="0">
                <a:solidFill>
                  <a:schemeClr val="bg1"/>
                </a:solidFill>
              </a:rPr>
              <a:t>BATCH/NCAL – COPY LOAD</a:t>
            </a:r>
          </a:p>
          <a:p>
            <a:r>
              <a:rPr lang="en-US" sz="1600" dirty="0">
                <a:solidFill>
                  <a:schemeClr val="bg1"/>
                </a:solidFill>
              </a:rPr>
              <a:t>DB2 BIND DBRM</a:t>
            </a:r>
          </a:p>
          <a:p>
            <a:r>
              <a:rPr lang="en-US" sz="1600" dirty="0">
                <a:solidFill>
                  <a:schemeClr val="bg1"/>
                </a:solidFill>
              </a:rPr>
              <a:t>NEWCOPY </a:t>
            </a:r>
          </a:p>
        </p:txBody>
      </p:sp>
      <p:sp>
        <p:nvSpPr>
          <p:cNvPr id="74" name="Arrow: Right 73">
            <a:extLst>
              <a:ext uri="{FF2B5EF4-FFF2-40B4-BE49-F238E27FC236}">
                <a16:creationId xmlns:a16="http://schemas.microsoft.com/office/drawing/2014/main" id="{F84C4E75-DF05-4634-BA37-A7D08AA30A6F}"/>
              </a:ext>
            </a:extLst>
          </p:cNvPr>
          <p:cNvSpPr/>
          <p:nvPr/>
        </p:nvSpPr>
        <p:spPr>
          <a:xfrm>
            <a:off x="7484168" y="5624382"/>
            <a:ext cx="431961" cy="241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13B251C5-D0D3-435B-87FE-91D33D50BAF9}"/>
              </a:ext>
            </a:extLst>
          </p:cNvPr>
          <p:cNvGrpSpPr/>
          <p:nvPr/>
        </p:nvGrpSpPr>
        <p:grpSpPr>
          <a:xfrm>
            <a:off x="2423962" y="3241399"/>
            <a:ext cx="1645188" cy="1088568"/>
            <a:chOff x="2475444" y="1764350"/>
            <a:chExt cx="1645188" cy="1088568"/>
          </a:xfrm>
        </p:grpSpPr>
        <p:sp>
          <p:nvSpPr>
            <p:cNvPr id="46" name="Rectangle 45">
              <a:extLst>
                <a:ext uri="{FF2B5EF4-FFF2-40B4-BE49-F238E27FC236}">
                  <a16:creationId xmlns:a16="http://schemas.microsoft.com/office/drawing/2014/main" id="{A4E8B768-09F5-4BFB-9467-52F6CA88D0A7}"/>
                </a:ext>
              </a:extLst>
            </p:cNvPr>
            <p:cNvSpPr/>
            <p:nvPr/>
          </p:nvSpPr>
          <p:spPr>
            <a:xfrm>
              <a:off x="2475444" y="1764350"/>
              <a:ext cx="1645188"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Package.groovy</a:t>
              </a:r>
              <a:endParaRPr lang="en-US" dirty="0"/>
            </a:p>
          </p:txBody>
        </p:sp>
        <p:sp>
          <p:nvSpPr>
            <p:cNvPr id="37" name="Arrow: Right 36">
              <a:extLst>
                <a:ext uri="{FF2B5EF4-FFF2-40B4-BE49-F238E27FC236}">
                  <a16:creationId xmlns:a16="http://schemas.microsoft.com/office/drawing/2014/main" id="{2B0EF209-9BB6-4FA0-A9F8-D899702D47DC}"/>
                </a:ext>
              </a:extLst>
            </p:cNvPr>
            <p:cNvSpPr/>
            <p:nvPr/>
          </p:nvSpPr>
          <p:spPr>
            <a:xfrm rot="5400000">
              <a:off x="3106108" y="2616235"/>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Cylinder 43">
            <a:extLst>
              <a:ext uri="{FF2B5EF4-FFF2-40B4-BE49-F238E27FC236}">
                <a16:creationId xmlns:a16="http://schemas.microsoft.com/office/drawing/2014/main" id="{9D836648-4E8C-4F8F-AD70-0931A4A8B00D}"/>
              </a:ext>
            </a:extLst>
          </p:cNvPr>
          <p:cNvSpPr/>
          <p:nvPr/>
        </p:nvSpPr>
        <p:spPr>
          <a:xfrm>
            <a:off x="6634510" y="5553890"/>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TARFILE</a:t>
            </a:r>
          </a:p>
        </p:txBody>
      </p:sp>
      <p:grpSp>
        <p:nvGrpSpPr>
          <p:cNvPr id="11" name="Group 10">
            <a:extLst>
              <a:ext uri="{FF2B5EF4-FFF2-40B4-BE49-F238E27FC236}">
                <a16:creationId xmlns:a16="http://schemas.microsoft.com/office/drawing/2014/main" id="{D0AEEF92-AB1F-451E-BE47-F4C16C32386B}"/>
              </a:ext>
            </a:extLst>
          </p:cNvPr>
          <p:cNvGrpSpPr/>
          <p:nvPr/>
        </p:nvGrpSpPr>
        <p:grpSpPr>
          <a:xfrm>
            <a:off x="4517765" y="2854371"/>
            <a:ext cx="3451406" cy="2215181"/>
            <a:chOff x="4366186" y="1313473"/>
            <a:chExt cx="3451406" cy="2215181"/>
          </a:xfrm>
        </p:grpSpPr>
        <p:sp>
          <p:nvSpPr>
            <p:cNvPr id="35" name="Rectangle 34">
              <a:extLst>
                <a:ext uri="{FF2B5EF4-FFF2-40B4-BE49-F238E27FC236}">
                  <a16:creationId xmlns:a16="http://schemas.microsoft.com/office/drawing/2014/main" id="{B19808EF-17A7-40E7-B5D2-37BCFAC79E91}"/>
                </a:ext>
              </a:extLst>
            </p:cNvPr>
            <p:cNvSpPr/>
            <p:nvPr/>
          </p:nvSpPr>
          <p:spPr>
            <a:xfrm>
              <a:off x="4366186" y="2697658"/>
              <a:ext cx="1645188"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Publish.groovy</a:t>
              </a:r>
              <a:endParaRPr lang="en-US" dirty="0"/>
            </a:p>
            <a:p>
              <a:pPr algn="ctr"/>
              <a:r>
                <a:rPr lang="en-US" dirty="0"/>
                <a:t> </a:t>
              </a:r>
            </a:p>
          </p:txBody>
        </p:sp>
        <p:sp>
          <p:nvSpPr>
            <p:cNvPr id="39" name="Arrow: Right 38">
              <a:extLst>
                <a:ext uri="{FF2B5EF4-FFF2-40B4-BE49-F238E27FC236}">
                  <a16:creationId xmlns:a16="http://schemas.microsoft.com/office/drawing/2014/main" id="{7080C374-BD16-430B-9515-BD3CD514438D}"/>
                </a:ext>
              </a:extLst>
            </p:cNvPr>
            <p:cNvSpPr/>
            <p:nvPr/>
          </p:nvSpPr>
          <p:spPr>
            <a:xfrm rot="16200000">
              <a:off x="5157442" y="2412037"/>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CEFE0D2-FDE1-4BBC-B199-79A259AC34B7}"/>
                </a:ext>
              </a:extLst>
            </p:cNvPr>
            <p:cNvSpPr/>
            <p:nvPr/>
          </p:nvSpPr>
          <p:spPr>
            <a:xfrm>
              <a:off x="6172404" y="2697658"/>
              <a:ext cx="1645188"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Pull.groovy</a:t>
              </a:r>
              <a:endParaRPr lang="en-US" dirty="0"/>
            </a:p>
            <a:p>
              <a:pPr algn="ctr"/>
              <a:r>
                <a:rPr lang="en-US" dirty="0"/>
                <a:t>release</a:t>
              </a:r>
            </a:p>
          </p:txBody>
        </p:sp>
        <p:grpSp>
          <p:nvGrpSpPr>
            <p:cNvPr id="6" name="Group 5">
              <a:extLst>
                <a:ext uri="{FF2B5EF4-FFF2-40B4-BE49-F238E27FC236}">
                  <a16:creationId xmlns:a16="http://schemas.microsoft.com/office/drawing/2014/main" id="{7B9DE2E6-6989-4E3B-8EDE-7DF3535CBE28}"/>
                </a:ext>
              </a:extLst>
            </p:cNvPr>
            <p:cNvGrpSpPr/>
            <p:nvPr/>
          </p:nvGrpSpPr>
          <p:grpSpPr>
            <a:xfrm>
              <a:off x="4809702" y="1313473"/>
              <a:ext cx="2431102" cy="1032531"/>
              <a:chOff x="4724708" y="1382328"/>
              <a:chExt cx="2431102" cy="1032531"/>
            </a:xfrm>
          </p:grpSpPr>
          <p:grpSp>
            <p:nvGrpSpPr>
              <p:cNvPr id="68" name="Group 67">
                <a:extLst>
                  <a:ext uri="{FF2B5EF4-FFF2-40B4-BE49-F238E27FC236}">
                    <a16:creationId xmlns:a16="http://schemas.microsoft.com/office/drawing/2014/main" id="{7FA5448A-DD78-4AD1-B282-9D7D1790EFA5}"/>
                  </a:ext>
                </a:extLst>
              </p:cNvPr>
              <p:cNvGrpSpPr/>
              <p:nvPr/>
            </p:nvGrpSpPr>
            <p:grpSpPr>
              <a:xfrm>
                <a:off x="4724708" y="1382328"/>
                <a:ext cx="2431102" cy="1032531"/>
                <a:chOff x="5937974" y="3638484"/>
                <a:chExt cx="2431102" cy="1032531"/>
              </a:xfrm>
            </p:grpSpPr>
            <p:sp>
              <p:nvSpPr>
                <p:cNvPr id="62" name="Rectangle 61">
                  <a:extLst>
                    <a:ext uri="{FF2B5EF4-FFF2-40B4-BE49-F238E27FC236}">
                      <a16:creationId xmlns:a16="http://schemas.microsoft.com/office/drawing/2014/main" id="{1BBBCA3C-39BB-42E2-BA6A-979380E8611B}"/>
                    </a:ext>
                  </a:extLst>
                </p:cNvPr>
                <p:cNvSpPr/>
                <p:nvPr/>
              </p:nvSpPr>
              <p:spPr>
                <a:xfrm>
                  <a:off x="5937974" y="3638484"/>
                  <a:ext cx="2431102" cy="1032531"/>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ylinder 59">
                  <a:extLst>
                    <a:ext uri="{FF2B5EF4-FFF2-40B4-BE49-F238E27FC236}">
                      <a16:creationId xmlns:a16="http://schemas.microsoft.com/office/drawing/2014/main" id="{E0A5669D-1A82-4D29-B76B-EFEF486660D1}"/>
                    </a:ext>
                  </a:extLst>
                </p:cNvPr>
                <p:cNvSpPr/>
                <p:nvPr/>
              </p:nvSpPr>
              <p:spPr>
                <a:xfrm>
                  <a:off x="6116852" y="3651278"/>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TARFILE</a:t>
                  </a:r>
                </a:p>
              </p:txBody>
            </p:sp>
            <p:sp>
              <p:nvSpPr>
                <p:cNvPr id="64" name="Cylinder 63">
                  <a:extLst>
                    <a:ext uri="{FF2B5EF4-FFF2-40B4-BE49-F238E27FC236}">
                      <a16:creationId xmlns:a16="http://schemas.microsoft.com/office/drawing/2014/main" id="{8648413D-6B80-4489-96F3-543983A84BD6}"/>
                    </a:ext>
                  </a:extLst>
                </p:cNvPr>
                <p:cNvSpPr/>
                <p:nvPr/>
              </p:nvSpPr>
              <p:spPr>
                <a:xfrm>
                  <a:off x="6269252" y="3803678"/>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TARFILE</a:t>
                  </a:r>
                </a:p>
              </p:txBody>
            </p:sp>
            <p:sp>
              <p:nvSpPr>
                <p:cNvPr id="65" name="Cylinder 64">
                  <a:extLst>
                    <a:ext uri="{FF2B5EF4-FFF2-40B4-BE49-F238E27FC236}">
                      <a16:creationId xmlns:a16="http://schemas.microsoft.com/office/drawing/2014/main" id="{9AE549DC-0BEC-4E9A-9490-A0F43A957C76}"/>
                    </a:ext>
                  </a:extLst>
                </p:cNvPr>
                <p:cNvSpPr/>
                <p:nvPr/>
              </p:nvSpPr>
              <p:spPr>
                <a:xfrm>
                  <a:off x="6421652" y="3956078"/>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TARFILE</a:t>
                  </a:r>
                </a:p>
              </p:txBody>
            </p:sp>
            <p:sp>
              <p:nvSpPr>
                <p:cNvPr id="66" name="Cylinder 65">
                  <a:extLst>
                    <a:ext uri="{FF2B5EF4-FFF2-40B4-BE49-F238E27FC236}">
                      <a16:creationId xmlns:a16="http://schemas.microsoft.com/office/drawing/2014/main" id="{F6A1DDC7-3BC6-4093-A508-186C77B94C11}"/>
                    </a:ext>
                  </a:extLst>
                </p:cNvPr>
                <p:cNvSpPr/>
                <p:nvPr/>
              </p:nvSpPr>
              <p:spPr>
                <a:xfrm>
                  <a:off x="6992281" y="3698480"/>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TARFILE</a:t>
                  </a:r>
                </a:p>
              </p:txBody>
            </p:sp>
            <p:sp>
              <p:nvSpPr>
                <p:cNvPr id="67" name="Cylinder 66">
                  <a:extLst>
                    <a:ext uri="{FF2B5EF4-FFF2-40B4-BE49-F238E27FC236}">
                      <a16:creationId xmlns:a16="http://schemas.microsoft.com/office/drawing/2014/main" id="{3D5AE88F-8262-423E-A041-622B0BF7D979}"/>
                    </a:ext>
                  </a:extLst>
                </p:cNvPr>
                <p:cNvSpPr/>
                <p:nvPr/>
              </p:nvSpPr>
              <p:spPr>
                <a:xfrm>
                  <a:off x="7451325" y="3998036"/>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TARFILE</a:t>
                  </a:r>
                </a:p>
              </p:txBody>
            </p:sp>
          </p:grpSp>
          <p:sp>
            <p:nvSpPr>
              <p:cNvPr id="45" name="Cylinder 44">
                <a:extLst>
                  <a:ext uri="{FF2B5EF4-FFF2-40B4-BE49-F238E27FC236}">
                    <a16:creationId xmlns:a16="http://schemas.microsoft.com/office/drawing/2014/main" id="{2A81F461-6436-4244-A6F4-DC99CB8EB48B}"/>
                  </a:ext>
                </a:extLst>
              </p:cNvPr>
              <p:cNvSpPr/>
              <p:nvPr/>
            </p:nvSpPr>
            <p:spPr>
              <a:xfrm>
                <a:off x="5832813" y="1961408"/>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TARFILE</a:t>
                </a:r>
              </a:p>
            </p:txBody>
          </p:sp>
        </p:grpSp>
        <p:sp>
          <p:nvSpPr>
            <p:cNvPr id="48" name="Arrow: Right 47">
              <a:extLst>
                <a:ext uri="{FF2B5EF4-FFF2-40B4-BE49-F238E27FC236}">
                  <a16:creationId xmlns:a16="http://schemas.microsoft.com/office/drawing/2014/main" id="{2E515D36-ACD6-4CC9-8417-C8A0A1118846}"/>
                </a:ext>
              </a:extLst>
            </p:cNvPr>
            <p:cNvSpPr/>
            <p:nvPr/>
          </p:nvSpPr>
          <p:spPr>
            <a:xfrm rot="5400000">
              <a:off x="6656563" y="2424111"/>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3369779F-0E57-4C49-9667-5CB4F1A61CD4}"/>
              </a:ext>
            </a:extLst>
          </p:cNvPr>
          <p:cNvGrpSpPr/>
          <p:nvPr/>
        </p:nvGrpSpPr>
        <p:grpSpPr>
          <a:xfrm>
            <a:off x="282964" y="923239"/>
            <a:ext cx="1645188" cy="2060707"/>
            <a:chOff x="282964" y="923239"/>
            <a:chExt cx="1645188" cy="2060707"/>
          </a:xfrm>
        </p:grpSpPr>
        <p:grpSp>
          <p:nvGrpSpPr>
            <p:cNvPr id="7" name="Group 6">
              <a:extLst>
                <a:ext uri="{FF2B5EF4-FFF2-40B4-BE49-F238E27FC236}">
                  <a16:creationId xmlns:a16="http://schemas.microsoft.com/office/drawing/2014/main" id="{597C41C6-C27B-45E9-8A2D-7EE8968A682D}"/>
                </a:ext>
              </a:extLst>
            </p:cNvPr>
            <p:cNvGrpSpPr/>
            <p:nvPr/>
          </p:nvGrpSpPr>
          <p:grpSpPr>
            <a:xfrm>
              <a:off x="282964" y="1783600"/>
              <a:ext cx="1645188" cy="1200346"/>
              <a:chOff x="50296" y="840558"/>
              <a:chExt cx="1645188" cy="1200346"/>
            </a:xfrm>
          </p:grpSpPr>
          <p:sp>
            <p:nvSpPr>
              <p:cNvPr id="43" name="Arrow: Right 42">
                <a:extLst>
                  <a:ext uri="{FF2B5EF4-FFF2-40B4-BE49-F238E27FC236}">
                    <a16:creationId xmlns:a16="http://schemas.microsoft.com/office/drawing/2014/main" id="{6EEAD68D-2BC5-4CA2-83A1-47F20CBFCD33}"/>
                  </a:ext>
                </a:extLst>
              </p:cNvPr>
              <p:cNvSpPr/>
              <p:nvPr/>
            </p:nvSpPr>
            <p:spPr>
              <a:xfrm rot="5400000">
                <a:off x="660056" y="1746940"/>
                <a:ext cx="386232" cy="201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7CF6F75-36D6-4602-BD7A-27D0B55EC55B}"/>
                  </a:ext>
                </a:extLst>
              </p:cNvPr>
              <p:cNvSpPr/>
              <p:nvPr/>
            </p:nvSpPr>
            <p:spPr>
              <a:xfrm>
                <a:off x="50296" y="840558"/>
                <a:ext cx="1645188"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DBB</a:t>
                </a:r>
              </a:p>
              <a:p>
                <a:pPr algn="ctr"/>
                <a:r>
                  <a:rPr lang="en-US" dirty="0"/>
                  <a:t>Build.groovy</a:t>
                </a:r>
              </a:p>
            </p:txBody>
          </p:sp>
        </p:grpSp>
        <p:sp>
          <p:nvSpPr>
            <p:cNvPr id="49" name="Cylinder 48">
              <a:extLst>
                <a:ext uri="{FF2B5EF4-FFF2-40B4-BE49-F238E27FC236}">
                  <a16:creationId xmlns:a16="http://schemas.microsoft.com/office/drawing/2014/main" id="{1CE46478-2DA5-43B4-A90A-BB5C41B41C73}"/>
                </a:ext>
              </a:extLst>
            </p:cNvPr>
            <p:cNvSpPr/>
            <p:nvPr/>
          </p:nvSpPr>
          <p:spPr>
            <a:xfrm>
              <a:off x="674214" y="923239"/>
              <a:ext cx="937278" cy="573874"/>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GIT</a:t>
              </a:r>
            </a:p>
          </p:txBody>
        </p:sp>
        <p:sp>
          <p:nvSpPr>
            <p:cNvPr id="55" name="Arrow: Right 54">
              <a:extLst>
                <a:ext uri="{FF2B5EF4-FFF2-40B4-BE49-F238E27FC236}">
                  <a16:creationId xmlns:a16="http://schemas.microsoft.com/office/drawing/2014/main" id="{924C2CDE-C511-4C5E-AB70-2F0C86879478}"/>
                </a:ext>
              </a:extLst>
            </p:cNvPr>
            <p:cNvSpPr/>
            <p:nvPr/>
          </p:nvSpPr>
          <p:spPr>
            <a:xfrm rot="5400000">
              <a:off x="1038254" y="1499283"/>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Arrow: Right 52">
            <a:extLst>
              <a:ext uri="{FF2B5EF4-FFF2-40B4-BE49-F238E27FC236}">
                <a16:creationId xmlns:a16="http://schemas.microsoft.com/office/drawing/2014/main" id="{13DD3ACB-CF08-4247-9842-13A6FC7E3ED3}"/>
              </a:ext>
            </a:extLst>
          </p:cNvPr>
          <p:cNvSpPr/>
          <p:nvPr/>
        </p:nvSpPr>
        <p:spPr>
          <a:xfrm>
            <a:off x="1933920" y="3241399"/>
            <a:ext cx="354734" cy="206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AC829039-92FF-40D1-94F8-C415BB71DDEE}"/>
              </a:ext>
            </a:extLst>
          </p:cNvPr>
          <p:cNvCxnSpPr>
            <a:cxnSpLocks/>
            <a:stCxn id="51" idx="3"/>
          </p:cNvCxnSpPr>
          <p:nvPr/>
        </p:nvCxnSpPr>
        <p:spPr>
          <a:xfrm flipV="1">
            <a:off x="10884638" y="3815566"/>
            <a:ext cx="336098" cy="2171276"/>
          </a:xfrm>
          <a:prstGeom prst="bentConnector2">
            <a:avLst/>
          </a:prstGeom>
          <a:ln w="12700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Cloud-Native DevOps on Amazon Web Services | JFrog Artifactory">
            <a:extLst>
              <a:ext uri="{FF2B5EF4-FFF2-40B4-BE49-F238E27FC236}">
                <a16:creationId xmlns:a16="http://schemas.microsoft.com/office/drawing/2014/main" id="{FCEF1503-D30A-4A30-8CDC-535F53FCD7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1282" y="2089225"/>
            <a:ext cx="2381220" cy="716317"/>
          </a:xfrm>
          <a:prstGeom prst="rect">
            <a:avLst/>
          </a:prstGeom>
          <a:solidFill>
            <a:schemeClr val="accent6">
              <a:lumMod val="75000"/>
            </a:schemeClr>
          </a:solidFill>
        </p:spPr>
      </p:pic>
      <p:pic>
        <p:nvPicPr>
          <p:cNvPr id="50" name="Picture 49">
            <a:extLst>
              <a:ext uri="{FF2B5EF4-FFF2-40B4-BE49-F238E27FC236}">
                <a16:creationId xmlns:a16="http://schemas.microsoft.com/office/drawing/2014/main" id="{028F8C54-EB02-4A66-8C6D-6030ACDEC0A7}"/>
              </a:ext>
            </a:extLst>
          </p:cNvPr>
          <p:cNvPicPr>
            <a:picLocks noChangeAspect="1"/>
          </p:cNvPicPr>
          <p:nvPr/>
        </p:nvPicPr>
        <p:blipFill rotWithShape="1">
          <a:blip r:embed="rId3"/>
          <a:srcRect l="48076" t="27949" r="45720" b="61256"/>
          <a:stretch/>
        </p:blipFill>
        <p:spPr>
          <a:xfrm>
            <a:off x="1511714" y="1787582"/>
            <a:ext cx="431476" cy="407327"/>
          </a:xfrm>
          <a:prstGeom prst="rect">
            <a:avLst/>
          </a:prstGeom>
        </p:spPr>
      </p:pic>
    </p:spTree>
    <p:extLst>
      <p:ext uri="{BB962C8B-B14F-4D97-AF65-F5344CB8AC3E}">
        <p14:creationId xmlns:p14="http://schemas.microsoft.com/office/powerpoint/2010/main" val="429159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3324A6AE-2604-42A8-80EA-6AE207820ACA}"/>
              </a:ext>
            </a:extLst>
          </p:cNvPr>
          <p:cNvSpPr/>
          <p:nvPr/>
        </p:nvSpPr>
        <p:spPr>
          <a:xfrm>
            <a:off x="2275840" y="54188"/>
            <a:ext cx="8792244" cy="2776758"/>
          </a:xfrm>
          <a:prstGeom prst="rect">
            <a:avLst/>
          </a:prstGeom>
          <a:solidFill>
            <a:schemeClr val="tx1">
              <a:lumMod val="75000"/>
              <a:lumOff val="25000"/>
              <a:alpha val="59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sp>
        <p:nvSpPr>
          <p:cNvPr id="2" name="Title 1">
            <a:extLst>
              <a:ext uri="{FF2B5EF4-FFF2-40B4-BE49-F238E27FC236}">
                <a16:creationId xmlns:a16="http://schemas.microsoft.com/office/drawing/2014/main" id="{151FAA69-B026-4129-8636-2D4A9A19315D}"/>
              </a:ext>
            </a:extLst>
          </p:cNvPr>
          <p:cNvSpPr>
            <a:spLocks noGrp="1"/>
          </p:cNvSpPr>
          <p:nvPr>
            <p:ph type="title"/>
          </p:nvPr>
        </p:nvSpPr>
        <p:spPr>
          <a:xfrm>
            <a:off x="0" y="9526"/>
            <a:ext cx="10515600" cy="681036"/>
          </a:xfrm>
        </p:spPr>
        <p:txBody>
          <a:bodyPr>
            <a:normAutofit/>
          </a:bodyPr>
          <a:lstStyle/>
          <a:p>
            <a:r>
              <a:rPr lang="en-US" sz="2667" dirty="0">
                <a:solidFill>
                  <a:schemeClr val="bg1"/>
                </a:solidFill>
              </a:rPr>
              <a:t>Big Picture</a:t>
            </a:r>
          </a:p>
        </p:txBody>
      </p:sp>
      <p:sp>
        <p:nvSpPr>
          <p:cNvPr id="18" name="Flowchart: Magnetic Disk 17">
            <a:extLst>
              <a:ext uri="{FF2B5EF4-FFF2-40B4-BE49-F238E27FC236}">
                <a16:creationId xmlns:a16="http://schemas.microsoft.com/office/drawing/2014/main" id="{A4CDA37A-6AA8-4960-86E8-77BB59DC5D69}"/>
              </a:ext>
            </a:extLst>
          </p:cNvPr>
          <p:cNvSpPr/>
          <p:nvPr/>
        </p:nvSpPr>
        <p:spPr>
          <a:xfrm>
            <a:off x="711589" y="1046309"/>
            <a:ext cx="1079623" cy="60601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67" dirty="0"/>
              <a:t>Git</a:t>
            </a:r>
          </a:p>
        </p:txBody>
      </p:sp>
      <p:cxnSp>
        <p:nvCxnSpPr>
          <p:cNvPr id="104" name="Straight Arrow Connector 103">
            <a:extLst>
              <a:ext uri="{FF2B5EF4-FFF2-40B4-BE49-F238E27FC236}">
                <a16:creationId xmlns:a16="http://schemas.microsoft.com/office/drawing/2014/main" id="{2DB80EDE-6666-4BB1-B845-F6B3C5A66E17}"/>
              </a:ext>
            </a:extLst>
          </p:cNvPr>
          <p:cNvCxnSpPr>
            <a:cxnSpLocks/>
          </p:cNvCxnSpPr>
          <p:nvPr/>
        </p:nvCxnSpPr>
        <p:spPr>
          <a:xfrm flipV="1">
            <a:off x="3677439" y="2323730"/>
            <a:ext cx="177760" cy="254393"/>
          </a:xfrm>
          <a:prstGeom prst="straightConnector1">
            <a:avLst/>
          </a:prstGeom>
          <a:ln w="2222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Rounded Corners 111">
            <a:extLst>
              <a:ext uri="{FF2B5EF4-FFF2-40B4-BE49-F238E27FC236}">
                <a16:creationId xmlns:a16="http://schemas.microsoft.com/office/drawing/2014/main" id="{9AD647C8-1482-4FBC-9E12-B3D6599A9858}"/>
              </a:ext>
            </a:extLst>
          </p:cNvPr>
          <p:cNvSpPr/>
          <p:nvPr/>
        </p:nvSpPr>
        <p:spPr>
          <a:xfrm>
            <a:off x="2619067" y="665049"/>
            <a:ext cx="1178565" cy="137100"/>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33" dirty="0"/>
              <a:t>Master</a:t>
            </a:r>
          </a:p>
        </p:txBody>
      </p:sp>
      <p:cxnSp>
        <p:nvCxnSpPr>
          <p:cNvPr id="13" name="Straight Connector 12">
            <a:extLst>
              <a:ext uri="{FF2B5EF4-FFF2-40B4-BE49-F238E27FC236}">
                <a16:creationId xmlns:a16="http://schemas.microsoft.com/office/drawing/2014/main" id="{3452F2F5-9D6F-4963-8A4B-F7BE36D99204}"/>
              </a:ext>
            </a:extLst>
          </p:cNvPr>
          <p:cNvCxnSpPr>
            <a:cxnSpLocks/>
          </p:cNvCxnSpPr>
          <p:nvPr/>
        </p:nvCxnSpPr>
        <p:spPr>
          <a:xfrm>
            <a:off x="2910576" y="2667443"/>
            <a:ext cx="629832" cy="0"/>
          </a:xfrm>
          <a:prstGeom prst="line">
            <a:avLst/>
          </a:prstGeom>
          <a:solidFill>
            <a:schemeClr val="bg1">
              <a:lumMod val="85000"/>
            </a:schemeClr>
          </a:solidFill>
          <a:ln w="412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4" name="Double Wave 33">
            <a:extLst>
              <a:ext uri="{FF2B5EF4-FFF2-40B4-BE49-F238E27FC236}">
                <a16:creationId xmlns:a16="http://schemas.microsoft.com/office/drawing/2014/main" id="{AC984169-8C60-4A65-B327-7165657AFE93}"/>
              </a:ext>
            </a:extLst>
          </p:cNvPr>
          <p:cNvSpPr/>
          <p:nvPr/>
        </p:nvSpPr>
        <p:spPr>
          <a:xfrm>
            <a:off x="2773823" y="88491"/>
            <a:ext cx="1178565" cy="411039"/>
          </a:xfrm>
          <a:prstGeom prst="doubleWav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TagV1.0.0</a:t>
            </a:r>
          </a:p>
        </p:txBody>
      </p:sp>
      <p:grpSp>
        <p:nvGrpSpPr>
          <p:cNvPr id="76" name="Group 75">
            <a:extLst>
              <a:ext uri="{FF2B5EF4-FFF2-40B4-BE49-F238E27FC236}">
                <a16:creationId xmlns:a16="http://schemas.microsoft.com/office/drawing/2014/main" id="{43BE80CA-4068-4E5F-A16F-12C2BACB9D97}"/>
              </a:ext>
            </a:extLst>
          </p:cNvPr>
          <p:cNvGrpSpPr/>
          <p:nvPr/>
        </p:nvGrpSpPr>
        <p:grpSpPr>
          <a:xfrm>
            <a:off x="2860992" y="2202876"/>
            <a:ext cx="3258453" cy="15425"/>
            <a:chOff x="2167055" y="1837043"/>
            <a:chExt cx="2443840" cy="11569"/>
          </a:xfrm>
          <a:solidFill>
            <a:schemeClr val="bg1">
              <a:lumMod val="85000"/>
            </a:schemeClr>
          </a:solidFill>
        </p:grpSpPr>
        <p:cxnSp>
          <p:nvCxnSpPr>
            <p:cNvPr id="12" name="Straight Connector 11">
              <a:extLst>
                <a:ext uri="{FF2B5EF4-FFF2-40B4-BE49-F238E27FC236}">
                  <a16:creationId xmlns:a16="http://schemas.microsoft.com/office/drawing/2014/main" id="{9B8CB608-DFF1-4F1F-AC61-A1D02556DF46}"/>
                </a:ext>
              </a:extLst>
            </p:cNvPr>
            <p:cNvCxnSpPr>
              <a:cxnSpLocks/>
            </p:cNvCxnSpPr>
            <p:nvPr/>
          </p:nvCxnSpPr>
          <p:spPr>
            <a:xfrm>
              <a:off x="2167055" y="1837043"/>
              <a:ext cx="2443840" cy="0"/>
            </a:xfrm>
            <a:prstGeom prst="line">
              <a:avLst/>
            </a:prstGeom>
            <a:grpFill/>
            <a:ln w="41275">
              <a:solidFill>
                <a:schemeClr val="accent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5071E3F-4A99-47B7-82CE-8CA254DD6272}"/>
                </a:ext>
              </a:extLst>
            </p:cNvPr>
            <p:cNvCxnSpPr>
              <a:cxnSpLocks/>
            </p:cNvCxnSpPr>
            <p:nvPr/>
          </p:nvCxnSpPr>
          <p:spPr>
            <a:xfrm>
              <a:off x="2949327" y="1848612"/>
              <a:ext cx="36283" cy="0"/>
            </a:xfrm>
            <a:prstGeom prst="line">
              <a:avLst/>
            </a:prstGeom>
            <a:grpFill/>
            <a:ln w="41275">
              <a:solidFill>
                <a:schemeClr val="accent2">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14" name="Rectangle: Rounded Corners 113">
            <a:extLst>
              <a:ext uri="{FF2B5EF4-FFF2-40B4-BE49-F238E27FC236}">
                <a16:creationId xmlns:a16="http://schemas.microsoft.com/office/drawing/2014/main" id="{3C40C72E-5E89-4FAF-BA4F-5DC8F43024F7}"/>
              </a:ext>
            </a:extLst>
          </p:cNvPr>
          <p:cNvSpPr/>
          <p:nvPr/>
        </p:nvSpPr>
        <p:spPr>
          <a:xfrm>
            <a:off x="4027125" y="1652324"/>
            <a:ext cx="2120321" cy="72018"/>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33" dirty="0"/>
              <a:t>Dev (integration Branch)</a:t>
            </a:r>
          </a:p>
        </p:txBody>
      </p:sp>
      <p:sp>
        <p:nvSpPr>
          <p:cNvPr id="115" name="Rectangle: Rounded Corners 114">
            <a:extLst>
              <a:ext uri="{FF2B5EF4-FFF2-40B4-BE49-F238E27FC236}">
                <a16:creationId xmlns:a16="http://schemas.microsoft.com/office/drawing/2014/main" id="{C7C815ED-1274-4763-BE55-040401B25FBE}"/>
              </a:ext>
            </a:extLst>
          </p:cNvPr>
          <p:cNvSpPr/>
          <p:nvPr/>
        </p:nvSpPr>
        <p:spPr>
          <a:xfrm>
            <a:off x="2636210" y="2383745"/>
            <a:ext cx="1178565" cy="137100"/>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33" dirty="0"/>
              <a:t>Feature</a:t>
            </a:r>
          </a:p>
        </p:txBody>
      </p:sp>
      <p:cxnSp>
        <p:nvCxnSpPr>
          <p:cNvPr id="9" name="Straight Connector 8">
            <a:extLst>
              <a:ext uri="{FF2B5EF4-FFF2-40B4-BE49-F238E27FC236}">
                <a16:creationId xmlns:a16="http://schemas.microsoft.com/office/drawing/2014/main" id="{6025F346-4D87-463B-9996-4823A20E64DA}"/>
              </a:ext>
            </a:extLst>
          </p:cNvPr>
          <p:cNvCxnSpPr>
            <a:cxnSpLocks/>
          </p:cNvCxnSpPr>
          <p:nvPr/>
        </p:nvCxnSpPr>
        <p:spPr>
          <a:xfrm>
            <a:off x="2860993" y="874169"/>
            <a:ext cx="7979833" cy="0"/>
          </a:xfrm>
          <a:prstGeom prst="line">
            <a:avLst/>
          </a:prstGeom>
          <a:solidFill>
            <a:schemeClr val="bg1">
              <a:lumMod val="85000"/>
            </a:schemeClr>
          </a:solidFill>
          <a:ln w="41275">
            <a:solidFill>
              <a:srgbClr val="FFFF00"/>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0E5F84B7-C0EE-4FAE-9E38-7AC3E5A1C81E}"/>
              </a:ext>
            </a:extLst>
          </p:cNvPr>
          <p:cNvGrpSpPr/>
          <p:nvPr/>
        </p:nvGrpSpPr>
        <p:grpSpPr>
          <a:xfrm>
            <a:off x="513962" y="3253766"/>
            <a:ext cx="10779851" cy="3542076"/>
            <a:chOff x="513962" y="3253766"/>
            <a:chExt cx="10779851" cy="3542076"/>
          </a:xfrm>
        </p:grpSpPr>
        <p:grpSp>
          <p:nvGrpSpPr>
            <p:cNvPr id="122" name="Group 121">
              <a:extLst>
                <a:ext uri="{FF2B5EF4-FFF2-40B4-BE49-F238E27FC236}">
                  <a16:creationId xmlns:a16="http://schemas.microsoft.com/office/drawing/2014/main" id="{069375EA-0359-4BE9-B66A-CA362770E54B}"/>
                </a:ext>
              </a:extLst>
            </p:cNvPr>
            <p:cNvGrpSpPr/>
            <p:nvPr/>
          </p:nvGrpSpPr>
          <p:grpSpPr>
            <a:xfrm>
              <a:off x="513962" y="3253766"/>
              <a:ext cx="10779851" cy="3542076"/>
              <a:chOff x="385471" y="2440324"/>
              <a:chExt cx="8084889" cy="2656557"/>
            </a:xfrm>
          </p:grpSpPr>
          <p:sp>
            <p:nvSpPr>
              <p:cNvPr id="118" name="Rectangle 117">
                <a:extLst>
                  <a:ext uri="{FF2B5EF4-FFF2-40B4-BE49-F238E27FC236}">
                    <a16:creationId xmlns:a16="http://schemas.microsoft.com/office/drawing/2014/main" id="{FAAC4F5D-37FF-48B3-BC08-EC90C320F2D5}"/>
                  </a:ext>
                </a:extLst>
              </p:cNvPr>
              <p:cNvSpPr/>
              <p:nvPr/>
            </p:nvSpPr>
            <p:spPr>
              <a:xfrm>
                <a:off x="385471" y="2571751"/>
                <a:ext cx="8084889" cy="116084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67" dirty="0"/>
                  <a:t>Tools</a:t>
                </a:r>
              </a:p>
            </p:txBody>
          </p:sp>
          <p:sp>
            <p:nvSpPr>
              <p:cNvPr id="119" name="Rectangle 118">
                <a:extLst>
                  <a:ext uri="{FF2B5EF4-FFF2-40B4-BE49-F238E27FC236}">
                    <a16:creationId xmlns:a16="http://schemas.microsoft.com/office/drawing/2014/main" id="{9FBA7D3C-C175-40C1-BB35-9BF50B155211}"/>
                  </a:ext>
                </a:extLst>
              </p:cNvPr>
              <p:cNvSpPr/>
              <p:nvPr/>
            </p:nvSpPr>
            <p:spPr>
              <a:xfrm>
                <a:off x="430757" y="4370227"/>
                <a:ext cx="8039603" cy="610830"/>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67" dirty="0"/>
                  <a:t>Runtime</a:t>
                </a:r>
              </a:p>
            </p:txBody>
          </p:sp>
          <p:sp>
            <p:nvSpPr>
              <p:cNvPr id="90" name="Rectangle 89">
                <a:extLst>
                  <a:ext uri="{FF2B5EF4-FFF2-40B4-BE49-F238E27FC236}">
                    <a16:creationId xmlns:a16="http://schemas.microsoft.com/office/drawing/2014/main" id="{6BBBECD6-CFBB-4D8C-B332-D2097A0C7129}"/>
                  </a:ext>
                </a:extLst>
              </p:cNvPr>
              <p:cNvSpPr/>
              <p:nvPr/>
            </p:nvSpPr>
            <p:spPr>
              <a:xfrm>
                <a:off x="1754754" y="2440324"/>
                <a:ext cx="2755919" cy="2656557"/>
              </a:xfrm>
              <a:prstGeom prst="rect">
                <a:avLst/>
              </a:prstGeom>
              <a:solidFill>
                <a:schemeClr val="tx1">
                  <a:lumMod val="75000"/>
                  <a:lumOff val="25000"/>
                  <a:alpha val="59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sp>
            <p:nvSpPr>
              <p:cNvPr id="67" name="Rectangle: Rounded Corners 66">
                <a:extLst>
                  <a:ext uri="{FF2B5EF4-FFF2-40B4-BE49-F238E27FC236}">
                    <a16:creationId xmlns:a16="http://schemas.microsoft.com/office/drawing/2014/main" id="{72D1E266-70B8-4C4F-A620-F1328EAFB725}"/>
                  </a:ext>
                </a:extLst>
              </p:cNvPr>
              <p:cNvSpPr/>
              <p:nvPr/>
            </p:nvSpPr>
            <p:spPr>
              <a:xfrm>
                <a:off x="1929480" y="3779885"/>
                <a:ext cx="1121516" cy="433611"/>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333" dirty="0"/>
                  <a:t>User Build </a:t>
                </a:r>
              </a:p>
              <a:p>
                <a:pPr marL="285750" indent="-285750">
                  <a:buFont typeface="Arial" panose="020B0604020202020204" pitchFamily="34" charset="0"/>
                  <a:buChar char="•"/>
                </a:pPr>
                <a:r>
                  <a:rPr lang="en-US" sz="1333" dirty="0"/>
                  <a:t>Unit Test</a:t>
                </a:r>
              </a:p>
            </p:txBody>
          </p:sp>
          <p:sp>
            <p:nvSpPr>
              <p:cNvPr id="68" name="Rectangle: Rounded Corners 67">
                <a:extLst>
                  <a:ext uri="{FF2B5EF4-FFF2-40B4-BE49-F238E27FC236}">
                    <a16:creationId xmlns:a16="http://schemas.microsoft.com/office/drawing/2014/main" id="{6C60714C-14A6-4FB2-AB77-681FAF8D461F}"/>
                  </a:ext>
                </a:extLst>
              </p:cNvPr>
              <p:cNvSpPr/>
              <p:nvPr/>
            </p:nvSpPr>
            <p:spPr>
              <a:xfrm>
                <a:off x="3189439" y="3783520"/>
                <a:ext cx="1290373" cy="481889"/>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333" dirty="0"/>
                  <a:t>Team Build (CI)</a:t>
                </a:r>
              </a:p>
              <a:p>
                <a:pPr marL="285750" indent="-285750">
                  <a:buFont typeface="Arial" panose="020B0604020202020204" pitchFamily="34" charset="0"/>
                  <a:buChar char="•"/>
                </a:pPr>
                <a:r>
                  <a:rPr lang="en-US" sz="1333" dirty="0"/>
                  <a:t>Integration Test</a:t>
                </a:r>
              </a:p>
              <a:p>
                <a:pPr marL="285750" indent="-285750">
                  <a:buFont typeface="Arial" panose="020B0604020202020204" pitchFamily="34" charset="0"/>
                  <a:buChar char="•"/>
                </a:pPr>
                <a:r>
                  <a:rPr lang="en-US" sz="1333" dirty="0"/>
                  <a:t>Regression test</a:t>
                </a:r>
              </a:p>
            </p:txBody>
          </p:sp>
          <p:sp>
            <p:nvSpPr>
              <p:cNvPr id="70" name="Flowchart: Magnetic Disk 69">
                <a:extLst>
                  <a:ext uri="{FF2B5EF4-FFF2-40B4-BE49-F238E27FC236}">
                    <a16:creationId xmlns:a16="http://schemas.microsoft.com/office/drawing/2014/main" id="{CB058A72-94AF-4751-9E9B-8C6F7A740934}"/>
                  </a:ext>
                </a:extLst>
              </p:cNvPr>
              <p:cNvSpPr/>
              <p:nvPr/>
            </p:nvSpPr>
            <p:spPr>
              <a:xfrm>
                <a:off x="2080366" y="4488336"/>
                <a:ext cx="512119" cy="311031"/>
              </a:xfrm>
              <a:prstGeom prst="flowChartMagneticDisk">
                <a:avLst/>
              </a:prstGeom>
              <a:solidFill>
                <a:schemeClr val="accent1">
                  <a:lumMod val="75000"/>
                </a:schemeClr>
              </a:solidFill>
              <a:ln>
                <a:solidFill>
                  <a:schemeClr val="accent1">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467" dirty="0"/>
                  <a:t>User</a:t>
                </a:r>
              </a:p>
            </p:txBody>
          </p:sp>
          <p:sp>
            <p:nvSpPr>
              <p:cNvPr id="71" name="Flowchart: Magnetic Disk 70">
                <a:extLst>
                  <a:ext uri="{FF2B5EF4-FFF2-40B4-BE49-F238E27FC236}">
                    <a16:creationId xmlns:a16="http://schemas.microsoft.com/office/drawing/2014/main" id="{E86E1728-D98D-4F6D-9460-69D687D44B9F}"/>
                  </a:ext>
                </a:extLst>
              </p:cNvPr>
              <p:cNvSpPr/>
              <p:nvPr/>
            </p:nvSpPr>
            <p:spPr>
              <a:xfrm>
                <a:off x="3620317" y="4519311"/>
                <a:ext cx="512119" cy="265373"/>
              </a:xfrm>
              <a:prstGeom prst="flowChartMagneticDisk">
                <a:avLst/>
              </a:prstGeom>
              <a:solidFill>
                <a:schemeClr val="accent1">
                  <a:lumMod val="75000"/>
                </a:schemeClr>
              </a:solidFill>
              <a:ln>
                <a:solidFill>
                  <a:schemeClr val="accent1">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467" dirty="0"/>
                  <a:t>Team</a:t>
                </a:r>
              </a:p>
            </p:txBody>
          </p:sp>
          <p:sp>
            <p:nvSpPr>
              <p:cNvPr id="77" name="Rectangle 76">
                <a:extLst>
                  <a:ext uri="{FF2B5EF4-FFF2-40B4-BE49-F238E27FC236}">
                    <a16:creationId xmlns:a16="http://schemas.microsoft.com/office/drawing/2014/main" id="{CA55B7ED-55CE-4B72-B880-BD9D06EEA9DB}"/>
                  </a:ext>
                </a:extLst>
              </p:cNvPr>
              <p:cNvSpPr/>
              <p:nvPr/>
            </p:nvSpPr>
            <p:spPr>
              <a:xfrm>
                <a:off x="2071331" y="2634381"/>
                <a:ext cx="698539" cy="22173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solidFill>
                      <a:schemeClr val="tx1"/>
                    </a:solidFill>
                  </a:rPr>
                  <a:t>IDz</a:t>
                </a:r>
              </a:p>
            </p:txBody>
          </p:sp>
          <p:sp>
            <p:nvSpPr>
              <p:cNvPr id="117" name="Rectangle 116">
                <a:extLst>
                  <a:ext uri="{FF2B5EF4-FFF2-40B4-BE49-F238E27FC236}">
                    <a16:creationId xmlns:a16="http://schemas.microsoft.com/office/drawing/2014/main" id="{59017A92-A9F0-4D56-86D0-4400D8771E9D}"/>
                  </a:ext>
                </a:extLst>
              </p:cNvPr>
              <p:cNvSpPr/>
              <p:nvPr/>
            </p:nvSpPr>
            <p:spPr>
              <a:xfrm>
                <a:off x="2347413" y="4836955"/>
                <a:ext cx="1629898" cy="22174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solidFill>
                      <a:schemeClr val="tx1"/>
                    </a:solidFill>
                  </a:rPr>
                  <a:t>Dev</a:t>
                </a:r>
              </a:p>
            </p:txBody>
          </p:sp>
          <p:sp>
            <p:nvSpPr>
              <p:cNvPr id="79" name="Rectangle 78">
                <a:extLst>
                  <a:ext uri="{FF2B5EF4-FFF2-40B4-BE49-F238E27FC236}">
                    <a16:creationId xmlns:a16="http://schemas.microsoft.com/office/drawing/2014/main" id="{172ED405-99B6-4953-9491-0F7258823435}"/>
                  </a:ext>
                </a:extLst>
              </p:cNvPr>
              <p:cNvSpPr/>
              <p:nvPr/>
            </p:nvSpPr>
            <p:spPr>
              <a:xfrm>
                <a:off x="1924903" y="3122201"/>
                <a:ext cx="2391410" cy="36466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solidFill>
                      <a:schemeClr val="tx1"/>
                    </a:solidFill>
                  </a:rPr>
                  <a:t>DBB/Groovy (build)</a:t>
                </a:r>
              </a:p>
            </p:txBody>
          </p:sp>
        </p:grpSp>
        <p:cxnSp>
          <p:nvCxnSpPr>
            <p:cNvPr id="4" name="Straight Connector 3">
              <a:extLst>
                <a:ext uri="{FF2B5EF4-FFF2-40B4-BE49-F238E27FC236}">
                  <a16:creationId xmlns:a16="http://schemas.microsoft.com/office/drawing/2014/main" id="{99696048-6C22-4753-8E8B-35670425477C}"/>
                </a:ext>
              </a:extLst>
            </p:cNvPr>
            <p:cNvCxnSpPr>
              <a:cxnSpLocks/>
            </p:cNvCxnSpPr>
            <p:nvPr/>
          </p:nvCxnSpPr>
          <p:spPr bwMode="auto">
            <a:xfrm>
              <a:off x="4211436" y="4806236"/>
              <a:ext cx="0" cy="1573343"/>
            </a:xfrm>
            <a:prstGeom prst="line">
              <a:avLst/>
            </a:prstGeom>
            <a:ln w="22225">
              <a:headEnd type="none" w="med" len="med"/>
              <a:tailEnd type="none" w="med" len="med"/>
            </a:ln>
            <a:extLst>
              <a:ext uri="{AF507438-7753-43e0-B8FC-AC1667EBCBE1}">
                <a14:hiddenEffects xmlns="" xmlns:a14="http://schemas.microsoft.com/office/drawing/2010/main">
                  <a:effectLst>
                    <a:outerShdw dist="107763"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grpSp>
      <p:grpSp>
        <p:nvGrpSpPr>
          <p:cNvPr id="128" name="Group 127">
            <a:extLst>
              <a:ext uri="{FF2B5EF4-FFF2-40B4-BE49-F238E27FC236}">
                <a16:creationId xmlns:a16="http://schemas.microsoft.com/office/drawing/2014/main" id="{101AA0C8-A51C-4D90-884E-91ED8FF8FE23}"/>
              </a:ext>
            </a:extLst>
          </p:cNvPr>
          <p:cNvGrpSpPr/>
          <p:nvPr/>
        </p:nvGrpSpPr>
        <p:grpSpPr>
          <a:xfrm>
            <a:off x="6874232" y="201631"/>
            <a:ext cx="4193849" cy="6602181"/>
            <a:chOff x="5155675" y="151223"/>
            <a:chExt cx="3145387" cy="4951636"/>
          </a:xfrm>
        </p:grpSpPr>
        <p:grpSp>
          <p:nvGrpSpPr>
            <p:cNvPr id="126" name="Group 125">
              <a:extLst>
                <a:ext uri="{FF2B5EF4-FFF2-40B4-BE49-F238E27FC236}">
                  <a16:creationId xmlns:a16="http://schemas.microsoft.com/office/drawing/2014/main" id="{F91BDB0E-2A1B-42FF-B067-29BF2F706CC3}"/>
                </a:ext>
              </a:extLst>
            </p:cNvPr>
            <p:cNvGrpSpPr/>
            <p:nvPr/>
          </p:nvGrpSpPr>
          <p:grpSpPr>
            <a:xfrm>
              <a:off x="5155675" y="151223"/>
              <a:ext cx="3145387" cy="4951636"/>
              <a:chOff x="5113725" y="151223"/>
              <a:chExt cx="3145387" cy="4951636"/>
            </a:xfrm>
          </p:grpSpPr>
          <p:grpSp>
            <p:nvGrpSpPr>
              <p:cNvPr id="123" name="Group 122">
                <a:extLst>
                  <a:ext uri="{FF2B5EF4-FFF2-40B4-BE49-F238E27FC236}">
                    <a16:creationId xmlns:a16="http://schemas.microsoft.com/office/drawing/2014/main" id="{B698A8FE-011B-449E-AF9E-EAC3B0C6DF67}"/>
                  </a:ext>
                </a:extLst>
              </p:cNvPr>
              <p:cNvGrpSpPr/>
              <p:nvPr/>
            </p:nvGrpSpPr>
            <p:grpSpPr>
              <a:xfrm>
                <a:off x="6457379" y="2438956"/>
                <a:ext cx="1801733" cy="2663903"/>
                <a:chOff x="6457379" y="2438956"/>
                <a:chExt cx="1801733" cy="2663903"/>
              </a:xfrm>
            </p:grpSpPr>
            <p:sp>
              <p:nvSpPr>
                <p:cNvPr id="92" name="Rectangle 91">
                  <a:extLst>
                    <a:ext uri="{FF2B5EF4-FFF2-40B4-BE49-F238E27FC236}">
                      <a16:creationId xmlns:a16="http://schemas.microsoft.com/office/drawing/2014/main" id="{A6B86E06-9019-457D-BAD2-FF3390C70C5B}"/>
                    </a:ext>
                  </a:extLst>
                </p:cNvPr>
                <p:cNvSpPr/>
                <p:nvPr/>
              </p:nvSpPr>
              <p:spPr>
                <a:xfrm>
                  <a:off x="6457379" y="2438956"/>
                  <a:ext cx="1801733" cy="2663903"/>
                </a:xfrm>
                <a:prstGeom prst="rect">
                  <a:avLst/>
                </a:prstGeom>
                <a:solidFill>
                  <a:schemeClr val="tx1">
                    <a:lumMod val="75000"/>
                    <a:lumOff val="25000"/>
                    <a:alpha val="59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sp>
              <p:nvSpPr>
                <p:cNvPr id="38" name="Rectangle 37">
                  <a:extLst>
                    <a:ext uri="{FF2B5EF4-FFF2-40B4-BE49-F238E27FC236}">
                      <a16:creationId xmlns:a16="http://schemas.microsoft.com/office/drawing/2014/main" id="{FEF10C40-AAF9-4596-B956-DB56439980AD}"/>
                    </a:ext>
                  </a:extLst>
                </p:cNvPr>
                <p:cNvSpPr/>
                <p:nvPr/>
              </p:nvSpPr>
              <p:spPr>
                <a:xfrm>
                  <a:off x="6562752" y="4843839"/>
                  <a:ext cx="1457665" cy="22174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solidFill>
                        <a:schemeClr val="tx1"/>
                      </a:solidFill>
                    </a:rPr>
                    <a:t>PROD</a:t>
                  </a:r>
                </a:p>
              </p:txBody>
            </p:sp>
            <p:sp>
              <p:nvSpPr>
                <p:cNvPr id="74" name="Flowchart: Magnetic Disk 73">
                  <a:extLst>
                    <a:ext uri="{FF2B5EF4-FFF2-40B4-BE49-F238E27FC236}">
                      <a16:creationId xmlns:a16="http://schemas.microsoft.com/office/drawing/2014/main" id="{06730269-D974-484E-AAA8-185576485E93}"/>
                    </a:ext>
                  </a:extLst>
                </p:cNvPr>
                <p:cNvSpPr/>
                <p:nvPr/>
              </p:nvSpPr>
              <p:spPr>
                <a:xfrm>
                  <a:off x="7063634" y="4480894"/>
                  <a:ext cx="512119" cy="316891"/>
                </a:xfrm>
                <a:prstGeom prst="flowChartMagneticDisk">
                  <a:avLst/>
                </a:prstGeom>
                <a:solidFill>
                  <a:schemeClr val="accent1">
                    <a:lumMod val="75000"/>
                  </a:schemeClr>
                </a:solidFill>
                <a:ln>
                  <a:solidFill>
                    <a:schemeClr val="accent1">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467" dirty="0"/>
                    <a:t>Prod</a:t>
                  </a:r>
                </a:p>
              </p:txBody>
            </p:sp>
          </p:grpSp>
          <p:sp>
            <p:nvSpPr>
              <p:cNvPr id="35" name="Double Wave 34">
                <a:extLst>
                  <a:ext uri="{FF2B5EF4-FFF2-40B4-BE49-F238E27FC236}">
                    <a16:creationId xmlns:a16="http://schemas.microsoft.com/office/drawing/2014/main" id="{AA541FE6-BDBF-490C-8567-B523BFBFEBD1}"/>
                  </a:ext>
                </a:extLst>
              </p:cNvPr>
              <p:cNvSpPr/>
              <p:nvPr/>
            </p:nvSpPr>
            <p:spPr>
              <a:xfrm>
                <a:off x="7120502" y="151223"/>
                <a:ext cx="1012152" cy="306295"/>
              </a:xfrm>
              <a:prstGeom prst="doubleWav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TAG V2.0.0</a:t>
                </a:r>
              </a:p>
            </p:txBody>
          </p:sp>
          <p:cxnSp>
            <p:nvCxnSpPr>
              <p:cNvPr id="61" name="Straight Connector 60">
                <a:extLst>
                  <a:ext uri="{FF2B5EF4-FFF2-40B4-BE49-F238E27FC236}">
                    <a16:creationId xmlns:a16="http://schemas.microsoft.com/office/drawing/2014/main" id="{CC3E4EA0-025A-4917-A377-FE6D88573EB1}"/>
                  </a:ext>
                </a:extLst>
              </p:cNvPr>
              <p:cNvCxnSpPr>
                <a:cxnSpLocks/>
              </p:cNvCxnSpPr>
              <p:nvPr/>
            </p:nvCxnSpPr>
            <p:spPr>
              <a:xfrm flipH="1">
                <a:off x="7534165" y="655627"/>
                <a:ext cx="46355" cy="0"/>
              </a:xfrm>
              <a:prstGeom prst="line">
                <a:avLst/>
              </a:prstGeom>
              <a:solidFill>
                <a:schemeClr val="bg1">
                  <a:lumMod val="85000"/>
                </a:schemeClr>
              </a:solidFill>
              <a:ln w="41275">
                <a:solidFill>
                  <a:srgbClr val="FFFF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712AFFE-E453-4E10-81F3-8A2585143B8C}"/>
                  </a:ext>
                </a:extLst>
              </p:cNvPr>
              <p:cNvCxnSpPr>
                <a:cxnSpLocks/>
              </p:cNvCxnSpPr>
              <p:nvPr/>
            </p:nvCxnSpPr>
            <p:spPr>
              <a:xfrm flipV="1">
                <a:off x="5113725" y="1342068"/>
                <a:ext cx="1834211" cy="28487"/>
              </a:xfrm>
              <a:prstGeom prst="line">
                <a:avLst/>
              </a:prstGeom>
              <a:solidFill>
                <a:schemeClr val="bg1">
                  <a:lumMod val="85000"/>
                </a:schemeClr>
              </a:solidFill>
              <a:ln w="41275">
                <a:solidFill>
                  <a:srgbClr val="FFC000"/>
                </a:solidFill>
                <a:headEnd type="oval"/>
                <a:tailEnd type="oval"/>
              </a:ln>
            </p:spPr>
            <p:style>
              <a:lnRef idx="1">
                <a:schemeClr val="accent1"/>
              </a:lnRef>
              <a:fillRef idx="0">
                <a:schemeClr val="accent1"/>
              </a:fillRef>
              <a:effectRef idx="0">
                <a:schemeClr val="accent1"/>
              </a:effectRef>
              <a:fontRef idx="minor">
                <a:schemeClr val="tx1"/>
              </a:fontRef>
            </p:style>
          </p:cxnSp>
        </p:grpSp>
        <p:cxnSp>
          <p:nvCxnSpPr>
            <p:cNvPr id="110" name="Straight Arrow Connector 109">
              <a:extLst>
                <a:ext uri="{FF2B5EF4-FFF2-40B4-BE49-F238E27FC236}">
                  <a16:creationId xmlns:a16="http://schemas.microsoft.com/office/drawing/2014/main" id="{76BA60CA-7E6A-4BE2-A15E-547B97D63D41}"/>
                </a:ext>
              </a:extLst>
            </p:cNvPr>
            <p:cNvCxnSpPr>
              <a:cxnSpLocks/>
            </p:cNvCxnSpPr>
            <p:nvPr/>
          </p:nvCxnSpPr>
          <p:spPr>
            <a:xfrm flipV="1">
              <a:off x="7162452" y="847601"/>
              <a:ext cx="314552" cy="331282"/>
            </a:xfrm>
            <a:prstGeom prst="straightConnector1">
              <a:avLst/>
            </a:prstGeom>
            <a:ln w="2222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5576CC8D-C107-41E3-9418-A608AE0CF45A}"/>
              </a:ext>
            </a:extLst>
          </p:cNvPr>
          <p:cNvGrpSpPr/>
          <p:nvPr/>
        </p:nvGrpSpPr>
        <p:grpSpPr>
          <a:xfrm>
            <a:off x="4827089" y="1394966"/>
            <a:ext cx="6013730" cy="5416681"/>
            <a:chOff x="3620317" y="1046224"/>
            <a:chExt cx="4510298" cy="4062511"/>
          </a:xfrm>
        </p:grpSpPr>
        <p:grpSp>
          <p:nvGrpSpPr>
            <p:cNvPr id="120" name="Group 119">
              <a:extLst>
                <a:ext uri="{FF2B5EF4-FFF2-40B4-BE49-F238E27FC236}">
                  <a16:creationId xmlns:a16="http://schemas.microsoft.com/office/drawing/2014/main" id="{BB1CEF8F-0D55-4049-87AA-3BD87A2FBDD6}"/>
                </a:ext>
              </a:extLst>
            </p:cNvPr>
            <p:cNvGrpSpPr/>
            <p:nvPr/>
          </p:nvGrpSpPr>
          <p:grpSpPr>
            <a:xfrm>
              <a:off x="3620317" y="2433299"/>
              <a:ext cx="4510298" cy="2675436"/>
              <a:chOff x="3620317" y="2433299"/>
              <a:chExt cx="4510298" cy="2675436"/>
            </a:xfrm>
          </p:grpSpPr>
          <p:sp>
            <p:nvSpPr>
              <p:cNvPr id="91" name="Rectangle 90">
                <a:extLst>
                  <a:ext uri="{FF2B5EF4-FFF2-40B4-BE49-F238E27FC236}">
                    <a16:creationId xmlns:a16="http://schemas.microsoft.com/office/drawing/2014/main" id="{FB2ADE81-7850-471E-8DBE-70CD71FEBA6C}"/>
                  </a:ext>
                </a:extLst>
              </p:cNvPr>
              <p:cNvSpPr/>
              <p:nvPr/>
            </p:nvSpPr>
            <p:spPr>
              <a:xfrm>
                <a:off x="4568173" y="2433299"/>
                <a:ext cx="1857986" cy="2675436"/>
              </a:xfrm>
              <a:prstGeom prst="rect">
                <a:avLst/>
              </a:prstGeom>
              <a:solidFill>
                <a:schemeClr val="tx1">
                  <a:lumMod val="75000"/>
                  <a:lumOff val="25000"/>
                  <a:alpha val="59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sp>
            <p:nvSpPr>
              <p:cNvPr id="78" name="Rectangle 77">
                <a:extLst>
                  <a:ext uri="{FF2B5EF4-FFF2-40B4-BE49-F238E27FC236}">
                    <a16:creationId xmlns:a16="http://schemas.microsoft.com/office/drawing/2014/main" id="{7E6CE922-BA5F-411F-8958-3EA000032ED7}"/>
                  </a:ext>
                </a:extLst>
              </p:cNvPr>
              <p:cNvSpPr/>
              <p:nvPr/>
            </p:nvSpPr>
            <p:spPr>
              <a:xfrm>
                <a:off x="3620317" y="2630930"/>
                <a:ext cx="4466884" cy="2217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solidFill>
                      <a:schemeClr val="tx1"/>
                    </a:solidFill>
                  </a:rPr>
                  <a:t>Orchestrator</a:t>
                </a:r>
              </a:p>
            </p:txBody>
          </p:sp>
          <p:sp>
            <p:nvSpPr>
              <p:cNvPr id="80" name="Rectangle 79">
                <a:extLst>
                  <a:ext uri="{FF2B5EF4-FFF2-40B4-BE49-F238E27FC236}">
                    <a16:creationId xmlns:a16="http://schemas.microsoft.com/office/drawing/2014/main" id="{5C4FECFE-84D9-4A29-8C3E-B0203C9D8068}"/>
                  </a:ext>
                </a:extLst>
              </p:cNvPr>
              <p:cNvSpPr/>
              <p:nvPr/>
            </p:nvSpPr>
            <p:spPr>
              <a:xfrm>
                <a:off x="4309872" y="3130860"/>
                <a:ext cx="3820743" cy="33414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solidFill>
                      <a:schemeClr val="tx1"/>
                    </a:solidFill>
                  </a:rPr>
                  <a:t>Release/Deploy Tool (UCD)</a:t>
                </a:r>
              </a:p>
            </p:txBody>
          </p:sp>
          <p:sp>
            <p:nvSpPr>
              <p:cNvPr id="37" name="Rectangle 36">
                <a:extLst>
                  <a:ext uri="{FF2B5EF4-FFF2-40B4-BE49-F238E27FC236}">
                    <a16:creationId xmlns:a16="http://schemas.microsoft.com/office/drawing/2014/main" id="{760B4D6D-B364-44E4-A0A3-5A2ABFE91F4B}"/>
                  </a:ext>
                </a:extLst>
              </p:cNvPr>
              <p:cNvSpPr/>
              <p:nvPr/>
            </p:nvSpPr>
            <p:spPr>
              <a:xfrm>
                <a:off x="4635265" y="4864133"/>
                <a:ext cx="1629898" cy="22174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solidFill>
                      <a:schemeClr val="tx1"/>
                    </a:solidFill>
                  </a:rPr>
                  <a:t>QA</a:t>
                </a:r>
              </a:p>
            </p:txBody>
          </p:sp>
          <p:sp>
            <p:nvSpPr>
              <p:cNvPr id="73" name="Flowchart: Magnetic Disk 72">
                <a:extLst>
                  <a:ext uri="{FF2B5EF4-FFF2-40B4-BE49-F238E27FC236}">
                    <a16:creationId xmlns:a16="http://schemas.microsoft.com/office/drawing/2014/main" id="{B07F9B6D-0FF1-4054-B15E-E9EF632CFBC8}"/>
                  </a:ext>
                </a:extLst>
              </p:cNvPr>
              <p:cNvSpPr/>
              <p:nvPr/>
            </p:nvSpPr>
            <p:spPr>
              <a:xfrm>
                <a:off x="5253979" y="4548076"/>
                <a:ext cx="425616" cy="261315"/>
              </a:xfrm>
              <a:prstGeom prst="flowChartMagneticDisk">
                <a:avLst/>
              </a:prstGeom>
              <a:solidFill>
                <a:schemeClr val="accent1">
                  <a:lumMod val="75000"/>
                </a:schemeClr>
              </a:solidFill>
              <a:ln>
                <a:solidFill>
                  <a:schemeClr val="accent1">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467" dirty="0"/>
                  <a:t>QA</a:t>
                </a:r>
              </a:p>
            </p:txBody>
          </p:sp>
          <p:sp>
            <p:nvSpPr>
              <p:cNvPr id="69" name="Rectangle: Rounded Corners 68">
                <a:extLst>
                  <a:ext uri="{FF2B5EF4-FFF2-40B4-BE49-F238E27FC236}">
                    <a16:creationId xmlns:a16="http://schemas.microsoft.com/office/drawing/2014/main" id="{1CA6B600-3EBD-448F-8257-041879A90D20}"/>
                  </a:ext>
                </a:extLst>
              </p:cNvPr>
              <p:cNvSpPr/>
              <p:nvPr/>
            </p:nvSpPr>
            <p:spPr>
              <a:xfrm>
                <a:off x="4805173" y="3724836"/>
                <a:ext cx="1298009" cy="516038"/>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333" dirty="0"/>
                  <a:t>Functional test</a:t>
                </a:r>
              </a:p>
              <a:p>
                <a:pPr marL="285750" indent="-285750">
                  <a:buFont typeface="Arial" panose="020B0604020202020204" pitchFamily="34" charset="0"/>
                  <a:buChar char="•"/>
                </a:pPr>
                <a:r>
                  <a:rPr lang="en-US" sz="1333" dirty="0"/>
                  <a:t>Pen Test …</a:t>
                </a:r>
              </a:p>
            </p:txBody>
          </p:sp>
        </p:grpSp>
        <p:cxnSp>
          <p:nvCxnSpPr>
            <p:cNvPr id="106" name="Straight Arrow Connector 105">
              <a:extLst>
                <a:ext uri="{FF2B5EF4-FFF2-40B4-BE49-F238E27FC236}">
                  <a16:creationId xmlns:a16="http://schemas.microsoft.com/office/drawing/2014/main" id="{433B1661-7554-449A-BFE6-450481D285C9}"/>
                </a:ext>
              </a:extLst>
            </p:cNvPr>
            <p:cNvCxnSpPr>
              <a:cxnSpLocks/>
            </p:cNvCxnSpPr>
            <p:nvPr/>
          </p:nvCxnSpPr>
          <p:spPr>
            <a:xfrm flipV="1">
              <a:off x="4693585" y="1392842"/>
              <a:ext cx="325314" cy="168508"/>
            </a:xfrm>
            <a:prstGeom prst="straightConnector1">
              <a:avLst/>
            </a:prstGeom>
            <a:ln w="2222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3" name="Rectangle: Rounded Corners 112">
              <a:extLst>
                <a:ext uri="{FF2B5EF4-FFF2-40B4-BE49-F238E27FC236}">
                  <a16:creationId xmlns:a16="http://schemas.microsoft.com/office/drawing/2014/main" id="{EEA2D50F-C63D-4DF3-A18D-AB92535AA186}"/>
                </a:ext>
              </a:extLst>
            </p:cNvPr>
            <p:cNvSpPr/>
            <p:nvPr/>
          </p:nvSpPr>
          <p:spPr>
            <a:xfrm>
              <a:off x="5195817" y="1046224"/>
              <a:ext cx="883924" cy="102825"/>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33" dirty="0"/>
                <a:t>Release</a:t>
              </a:r>
            </a:p>
          </p:txBody>
        </p:sp>
      </p:grpSp>
    </p:spTree>
    <p:extLst>
      <p:ext uri="{BB962C8B-B14F-4D97-AF65-F5344CB8AC3E}">
        <p14:creationId xmlns:p14="http://schemas.microsoft.com/office/powerpoint/2010/main" val="387110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fade">
                                      <p:cBhvr>
                                        <p:cTn id="12"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955185A-2E3E-4557-80A0-78AEF3E9A9A6}"/>
              </a:ext>
            </a:extLst>
          </p:cNvPr>
          <p:cNvGrpSpPr/>
          <p:nvPr/>
        </p:nvGrpSpPr>
        <p:grpSpPr>
          <a:xfrm>
            <a:off x="53312" y="1261930"/>
            <a:ext cx="7935879" cy="4683806"/>
            <a:chOff x="53312" y="1261930"/>
            <a:chExt cx="7935879" cy="4683806"/>
          </a:xfrm>
        </p:grpSpPr>
        <p:sp>
          <p:nvSpPr>
            <p:cNvPr id="17" name="Rectangle: Rounded Corners 16">
              <a:extLst>
                <a:ext uri="{FF2B5EF4-FFF2-40B4-BE49-F238E27FC236}">
                  <a16:creationId xmlns:a16="http://schemas.microsoft.com/office/drawing/2014/main" id="{3085B914-CD92-48E8-B563-E2680FA5535A}"/>
                </a:ext>
              </a:extLst>
            </p:cNvPr>
            <p:cNvSpPr/>
            <p:nvPr/>
          </p:nvSpPr>
          <p:spPr>
            <a:xfrm>
              <a:off x="53312" y="1261930"/>
              <a:ext cx="7935879" cy="4683806"/>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Oval 5">
              <a:extLst>
                <a:ext uri="{FF2B5EF4-FFF2-40B4-BE49-F238E27FC236}">
                  <a16:creationId xmlns:a16="http://schemas.microsoft.com/office/drawing/2014/main" id="{6AFBB2E2-A00F-4709-8B11-AEAC67FD77CD}"/>
                </a:ext>
              </a:extLst>
            </p:cNvPr>
            <p:cNvSpPr/>
            <p:nvPr/>
          </p:nvSpPr>
          <p:spPr>
            <a:xfrm>
              <a:off x="2133487" y="4429386"/>
              <a:ext cx="386154" cy="31783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F</a:t>
              </a:r>
            </a:p>
          </p:txBody>
        </p:sp>
        <p:sp>
          <p:nvSpPr>
            <p:cNvPr id="7" name="Oval 6">
              <a:extLst>
                <a:ext uri="{FF2B5EF4-FFF2-40B4-BE49-F238E27FC236}">
                  <a16:creationId xmlns:a16="http://schemas.microsoft.com/office/drawing/2014/main" id="{BF4529E9-6B5C-42EF-BB60-DA4D25C21735}"/>
                </a:ext>
              </a:extLst>
            </p:cNvPr>
            <p:cNvSpPr/>
            <p:nvPr/>
          </p:nvSpPr>
          <p:spPr>
            <a:xfrm>
              <a:off x="5369072" y="3152259"/>
              <a:ext cx="804421" cy="537328"/>
            </a:xfrm>
            <a:prstGeom prst="ellipse">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R+1</a:t>
              </a:r>
            </a:p>
          </p:txBody>
        </p:sp>
        <p:sp>
          <p:nvSpPr>
            <p:cNvPr id="8" name="Oval 7">
              <a:extLst>
                <a:ext uri="{FF2B5EF4-FFF2-40B4-BE49-F238E27FC236}">
                  <a16:creationId xmlns:a16="http://schemas.microsoft.com/office/drawing/2014/main" id="{EC2542E9-416A-4DD4-BF4A-31BC69CD7F18}"/>
                </a:ext>
              </a:extLst>
            </p:cNvPr>
            <p:cNvSpPr/>
            <p:nvPr/>
          </p:nvSpPr>
          <p:spPr>
            <a:xfrm>
              <a:off x="2848106" y="5294638"/>
              <a:ext cx="386154" cy="31783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F</a:t>
              </a:r>
            </a:p>
          </p:txBody>
        </p:sp>
        <p:sp>
          <p:nvSpPr>
            <p:cNvPr id="9" name="Oval 8">
              <a:extLst>
                <a:ext uri="{FF2B5EF4-FFF2-40B4-BE49-F238E27FC236}">
                  <a16:creationId xmlns:a16="http://schemas.microsoft.com/office/drawing/2014/main" id="{FD52D67E-5D59-402B-B940-83CA062D097F}"/>
                </a:ext>
              </a:extLst>
            </p:cNvPr>
            <p:cNvSpPr/>
            <p:nvPr/>
          </p:nvSpPr>
          <p:spPr>
            <a:xfrm>
              <a:off x="1967713" y="4973707"/>
              <a:ext cx="386154" cy="31783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F</a:t>
              </a:r>
            </a:p>
          </p:txBody>
        </p:sp>
        <p:cxnSp>
          <p:nvCxnSpPr>
            <p:cNvPr id="35" name="Connector: Curved 34">
              <a:extLst>
                <a:ext uri="{FF2B5EF4-FFF2-40B4-BE49-F238E27FC236}">
                  <a16:creationId xmlns:a16="http://schemas.microsoft.com/office/drawing/2014/main" id="{23A064AC-B0F2-408F-928D-905B306A011C}"/>
                </a:ext>
              </a:extLst>
            </p:cNvPr>
            <p:cNvCxnSpPr>
              <a:cxnSpLocks/>
              <a:stCxn id="4" idx="2"/>
              <a:endCxn id="5" idx="2"/>
            </p:cNvCxnSpPr>
            <p:nvPr/>
          </p:nvCxnSpPr>
          <p:spPr>
            <a:xfrm rot="10800000" flipH="1" flipV="1">
              <a:off x="431637" y="2671288"/>
              <a:ext cx="503876" cy="1563067"/>
            </a:xfrm>
            <a:prstGeom prst="curvedConnector3">
              <a:avLst>
                <a:gd name="adj1" fmla="val -45368"/>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4A17344D-10C1-4262-9738-B7F98E0C937C}"/>
                </a:ext>
              </a:extLst>
            </p:cNvPr>
            <p:cNvCxnSpPr>
              <a:cxnSpLocks/>
              <a:stCxn id="5" idx="4"/>
              <a:endCxn id="9" idx="2"/>
            </p:cNvCxnSpPr>
            <p:nvPr/>
          </p:nvCxnSpPr>
          <p:spPr>
            <a:xfrm rot="16200000" flipH="1">
              <a:off x="1308849" y="4473762"/>
              <a:ext cx="629606" cy="688121"/>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D0B29396-B329-4E07-9D4A-B6540FE156E3}"/>
                </a:ext>
              </a:extLst>
            </p:cNvPr>
            <p:cNvCxnSpPr>
              <a:cxnSpLocks/>
              <a:stCxn id="5" idx="4"/>
              <a:endCxn id="6" idx="2"/>
            </p:cNvCxnSpPr>
            <p:nvPr/>
          </p:nvCxnSpPr>
          <p:spPr>
            <a:xfrm rot="16200000" flipH="1">
              <a:off x="1663897" y="4118714"/>
              <a:ext cx="85285" cy="853895"/>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37478DF5-8653-48D1-BC17-3EDE3DBF8DC3}"/>
                </a:ext>
              </a:extLst>
            </p:cNvPr>
            <p:cNvCxnSpPr>
              <a:cxnSpLocks/>
              <a:stCxn id="5" idx="4"/>
              <a:endCxn id="8" idx="3"/>
            </p:cNvCxnSpPr>
            <p:nvPr/>
          </p:nvCxnSpPr>
          <p:spPr>
            <a:xfrm rot="16200000" flipH="1">
              <a:off x="1560669" y="4221942"/>
              <a:ext cx="1062910" cy="1625065"/>
            </a:xfrm>
            <a:prstGeom prst="curvedConnector3">
              <a:avLst>
                <a:gd name="adj1" fmla="val 125886"/>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D9EA5032-F6EE-4E32-92EF-3267120E8B63}"/>
                </a:ext>
              </a:extLst>
            </p:cNvPr>
            <p:cNvCxnSpPr>
              <a:cxnSpLocks/>
              <a:stCxn id="6" idx="6"/>
              <a:endCxn id="27" idx="5"/>
            </p:cNvCxnSpPr>
            <p:nvPr/>
          </p:nvCxnSpPr>
          <p:spPr>
            <a:xfrm flipV="1">
              <a:off x="2519641" y="4308885"/>
              <a:ext cx="261281" cy="279420"/>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8A0BA1EC-D9FE-43FA-8E44-5847FA54982E}"/>
                </a:ext>
              </a:extLst>
            </p:cNvPr>
            <p:cNvCxnSpPr>
              <a:cxnSpLocks/>
              <a:stCxn id="9" idx="6"/>
              <a:endCxn id="28" idx="5"/>
            </p:cNvCxnSpPr>
            <p:nvPr/>
          </p:nvCxnSpPr>
          <p:spPr>
            <a:xfrm flipV="1">
              <a:off x="2353867" y="4300216"/>
              <a:ext cx="1510937" cy="832410"/>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Curved 55">
              <a:extLst>
                <a:ext uri="{FF2B5EF4-FFF2-40B4-BE49-F238E27FC236}">
                  <a16:creationId xmlns:a16="http://schemas.microsoft.com/office/drawing/2014/main" id="{55D4FE7F-45AB-4C33-A10D-E9E49BE3DA87}"/>
                </a:ext>
              </a:extLst>
            </p:cNvPr>
            <p:cNvCxnSpPr>
              <a:cxnSpLocks/>
              <a:stCxn id="8" idx="6"/>
              <a:endCxn id="29" idx="5"/>
            </p:cNvCxnSpPr>
            <p:nvPr/>
          </p:nvCxnSpPr>
          <p:spPr>
            <a:xfrm flipV="1">
              <a:off x="3234260" y="4300215"/>
              <a:ext cx="1847777" cy="1153342"/>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6D7C1EE8-3BC6-4505-9A54-7EDA838931E1}"/>
                </a:ext>
              </a:extLst>
            </p:cNvPr>
            <p:cNvCxnSpPr>
              <a:cxnSpLocks/>
              <a:stCxn id="7" idx="6"/>
              <a:endCxn id="33" idx="5"/>
            </p:cNvCxnSpPr>
            <p:nvPr/>
          </p:nvCxnSpPr>
          <p:spPr>
            <a:xfrm flipV="1">
              <a:off x="6173493" y="2861263"/>
              <a:ext cx="569747" cy="559660"/>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F6C1548D-95D8-4150-B9BC-4F51158CFA69}"/>
                </a:ext>
              </a:extLst>
            </p:cNvPr>
            <p:cNvGrpSpPr/>
            <p:nvPr/>
          </p:nvGrpSpPr>
          <p:grpSpPr>
            <a:xfrm>
              <a:off x="935513" y="3610897"/>
              <a:ext cx="5120174" cy="892123"/>
              <a:chOff x="982616" y="3314326"/>
              <a:chExt cx="5120174" cy="892123"/>
            </a:xfrm>
          </p:grpSpPr>
          <p:sp>
            <p:nvSpPr>
              <p:cNvPr id="5" name="Oval 4">
                <a:extLst>
                  <a:ext uri="{FF2B5EF4-FFF2-40B4-BE49-F238E27FC236}">
                    <a16:creationId xmlns:a16="http://schemas.microsoft.com/office/drawing/2014/main" id="{81761BCF-7F45-443D-83D4-8D9E6CC5606D}"/>
                  </a:ext>
                </a:extLst>
              </p:cNvPr>
              <p:cNvSpPr/>
              <p:nvPr/>
            </p:nvSpPr>
            <p:spPr>
              <a:xfrm>
                <a:off x="982616" y="3669121"/>
                <a:ext cx="688157" cy="537328"/>
              </a:xfrm>
              <a:prstGeom prst="ellipse">
                <a:avLst/>
              </a:prstGeom>
              <a:solidFill>
                <a:schemeClr val="accent2">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
                </a:r>
              </a:p>
            </p:txBody>
          </p:sp>
          <p:sp>
            <p:nvSpPr>
              <p:cNvPr id="27" name="Oval 26">
                <a:extLst>
                  <a:ext uri="{FF2B5EF4-FFF2-40B4-BE49-F238E27FC236}">
                    <a16:creationId xmlns:a16="http://schemas.microsoft.com/office/drawing/2014/main" id="{1BBA9774-A401-4513-9319-866613223EED}"/>
                  </a:ext>
                </a:extLst>
              </p:cNvPr>
              <p:cNvSpPr/>
              <p:nvPr/>
            </p:nvSpPr>
            <p:spPr>
              <a:xfrm>
                <a:off x="2481281" y="3787535"/>
                <a:ext cx="406236" cy="263345"/>
              </a:xfrm>
              <a:prstGeom prst="ellipse">
                <a:avLst/>
              </a:prstGeom>
              <a:solidFill>
                <a:schemeClr val="accent2">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9C8DDEF0-06F3-42BF-A417-76B4E1085D97}"/>
                  </a:ext>
                </a:extLst>
              </p:cNvPr>
              <p:cNvSpPr/>
              <p:nvPr/>
            </p:nvSpPr>
            <p:spPr>
              <a:xfrm>
                <a:off x="3565163" y="3778866"/>
                <a:ext cx="406236" cy="263345"/>
              </a:xfrm>
              <a:prstGeom prst="ellipse">
                <a:avLst/>
              </a:prstGeom>
              <a:solidFill>
                <a:schemeClr val="accent2">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6CD47F07-96C8-4EB4-B00C-516CFC32E8B5}"/>
                  </a:ext>
                </a:extLst>
              </p:cNvPr>
              <p:cNvSpPr/>
              <p:nvPr/>
            </p:nvSpPr>
            <p:spPr>
              <a:xfrm>
                <a:off x="4782396" y="3778865"/>
                <a:ext cx="406236" cy="263345"/>
              </a:xfrm>
              <a:prstGeom prst="ellipse">
                <a:avLst/>
              </a:prstGeom>
              <a:solidFill>
                <a:schemeClr val="accent2">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0" name="Connector: Curved 59">
                <a:extLst>
                  <a:ext uri="{FF2B5EF4-FFF2-40B4-BE49-F238E27FC236}">
                    <a16:creationId xmlns:a16="http://schemas.microsoft.com/office/drawing/2014/main" id="{970FDB85-CA40-4920-B741-2F45002ACFAF}"/>
                  </a:ext>
                </a:extLst>
              </p:cNvPr>
              <p:cNvCxnSpPr>
                <a:cxnSpLocks/>
                <a:stCxn id="29" idx="5"/>
                <a:endCxn id="7" idx="5"/>
              </p:cNvCxnSpPr>
              <p:nvPr/>
            </p:nvCxnSpPr>
            <p:spPr>
              <a:xfrm rot="5400000" flipH="1" flipV="1">
                <a:off x="5271306" y="3172159"/>
                <a:ext cx="689318" cy="973651"/>
              </a:xfrm>
              <a:prstGeom prst="curvedConnector3">
                <a:avLst>
                  <a:gd name="adj1" fmla="val -38758"/>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83D4994-1A69-4536-8E77-B7C1937A0D5B}"/>
                  </a:ext>
                </a:extLst>
              </p:cNvPr>
              <p:cNvCxnSpPr>
                <a:cxnSpLocks/>
                <a:stCxn id="5" idx="6"/>
                <a:endCxn id="27" idx="2"/>
              </p:cNvCxnSpPr>
              <p:nvPr/>
            </p:nvCxnSpPr>
            <p:spPr>
              <a:xfrm flipV="1">
                <a:off x="1670773" y="3919208"/>
                <a:ext cx="810508" cy="185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5A42F25-14DC-4674-A654-CB75D061C820}"/>
                  </a:ext>
                </a:extLst>
              </p:cNvPr>
              <p:cNvCxnSpPr>
                <a:cxnSpLocks/>
                <a:stCxn id="28" idx="2"/>
                <a:endCxn id="27" idx="6"/>
              </p:cNvCxnSpPr>
              <p:nvPr/>
            </p:nvCxnSpPr>
            <p:spPr>
              <a:xfrm flipH="1">
                <a:off x="2887517" y="3910539"/>
                <a:ext cx="677646" cy="86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F090B3C-0BE7-4E45-9EEE-6B70D22C2B19}"/>
                  </a:ext>
                </a:extLst>
              </p:cNvPr>
              <p:cNvCxnSpPr>
                <a:cxnSpLocks/>
                <a:stCxn id="28" idx="6"/>
                <a:endCxn id="29" idx="2"/>
              </p:cNvCxnSpPr>
              <p:nvPr/>
            </p:nvCxnSpPr>
            <p:spPr>
              <a:xfrm flipV="1">
                <a:off x="3971399" y="3910538"/>
                <a:ext cx="81099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07568B56-D976-4801-9EC6-C8665885CA5C}"/>
                </a:ext>
              </a:extLst>
            </p:cNvPr>
            <p:cNvGrpSpPr/>
            <p:nvPr/>
          </p:nvGrpSpPr>
          <p:grpSpPr>
            <a:xfrm>
              <a:off x="431637" y="2402625"/>
              <a:ext cx="6441567" cy="537328"/>
              <a:chOff x="431637" y="2402625"/>
              <a:chExt cx="6441567" cy="537328"/>
            </a:xfrm>
          </p:grpSpPr>
          <p:sp>
            <p:nvSpPr>
              <p:cNvPr id="4" name="Oval 3">
                <a:extLst>
                  <a:ext uri="{FF2B5EF4-FFF2-40B4-BE49-F238E27FC236}">
                    <a16:creationId xmlns:a16="http://schemas.microsoft.com/office/drawing/2014/main" id="{64ED99BF-666F-4910-813E-FBB1857BE1DA}"/>
                  </a:ext>
                </a:extLst>
              </p:cNvPr>
              <p:cNvSpPr/>
              <p:nvPr/>
            </p:nvSpPr>
            <p:spPr>
              <a:xfrm>
                <a:off x="431637" y="2402625"/>
                <a:ext cx="944251" cy="537328"/>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t>
                </a:r>
              </a:p>
            </p:txBody>
          </p:sp>
          <p:sp>
            <p:nvSpPr>
              <p:cNvPr id="33" name="Oval 32">
                <a:extLst>
                  <a:ext uri="{FF2B5EF4-FFF2-40B4-BE49-F238E27FC236}">
                    <a16:creationId xmlns:a16="http://schemas.microsoft.com/office/drawing/2014/main" id="{AAF7FDD8-936A-42FD-BFB2-E83B4DF12479}"/>
                  </a:ext>
                </a:extLst>
              </p:cNvPr>
              <p:cNvSpPr/>
              <p:nvPr/>
            </p:nvSpPr>
            <p:spPr>
              <a:xfrm>
                <a:off x="5985751" y="2402625"/>
                <a:ext cx="887453" cy="537328"/>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M+1</a:t>
                </a:r>
              </a:p>
            </p:txBody>
          </p:sp>
          <p:cxnSp>
            <p:nvCxnSpPr>
              <p:cNvPr id="101" name="Straight Connector 100">
                <a:extLst>
                  <a:ext uri="{FF2B5EF4-FFF2-40B4-BE49-F238E27FC236}">
                    <a16:creationId xmlns:a16="http://schemas.microsoft.com/office/drawing/2014/main" id="{8C96174F-7BF7-4655-87A9-C943AC2E7F5B}"/>
                  </a:ext>
                </a:extLst>
              </p:cNvPr>
              <p:cNvCxnSpPr>
                <a:stCxn id="4" idx="6"/>
                <a:endCxn id="33" idx="2"/>
              </p:cNvCxnSpPr>
              <p:nvPr/>
            </p:nvCxnSpPr>
            <p:spPr>
              <a:xfrm>
                <a:off x="1375888" y="2671289"/>
                <a:ext cx="4609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2" name="Graphic 31" descr="Infinity">
              <a:extLst>
                <a:ext uri="{FF2B5EF4-FFF2-40B4-BE49-F238E27FC236}">
                  <a16:creationId xmlns:a16="http://schemas.microsoft.com/office/drawing/2014/main" id="{00885C4D-F2BA-48C1-B180-95CE81E4C20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7664" y="2067016"/>
              <a:ext cx="343625" cy="343625"/>
            </a:xfrm>
            <a:prstGeom prst="rect">
              <a:avLst/>
            </a:prstGeom>
          </p:spPr>
        </p:pic>
        <p:pic>
          <p:nvPicPr>
            <p:cNvPr id="61" name="Graphic 60" descr="Infinity">
              <a:extLst>
                <a:ext uri="{FF2B5EF4-FFF2-40B4-BE49-F238E27FC236}">
                  <a16:creationId xmlns:a16="http://schemas.microsoft.com/office/drawing/2014/main" id="{3D7917F2-43ED-4273-A4CD-C1F523F3832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12424" y="3804061"/>
              <a:ext cx="343625" cy="343625"/>
            </a:xfrm>
            <a:prstGeom prst="rect">
              <a:avLst/>
            </a:prstGeom>
          </p:spPr>
        </p:pic>
        <p:sp>
          <p:nvSpPr>
            <p:cNvPr id="16" name="Left Brace 15">
              <a:extLst>
                <a:ext uri="{FF2B5EF4-FFF2-40B4-BE49-F238E27FC236}">
                  <a16:creationId xmlns:a16="http://schemas.microsoft.com/office/drawing/2014/main" id="{E4926DF9-7FB9-4112-A43C-6F92EC3809D6}"/>
                </a:ext>
              </a:extLst>
            </p:cNvPr>
            <p:cNvSpPr/>
            <p:nvPr/>
          </p:nvSpPr>
          <p:spPr>
            <a:xfrm rot="5400000">
              <a:off x="2860798" y="1670330"/>
              <a:ext cx="549654" cy="3597208"/>
            </a:xfrm>
            <a:prstGeom prst="leftBrace">
              <a:avLst/>
            </a:prstGeom>
            <a:ln w="317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D296D074-B0B8-40A7-BA4C-8B4520EEE06D}"/>
                </a:ext>
              </a:extLst>
            </p:cNvPr>
            <p:cNvSpPr txBox="1"/>
            <p:nvPr/>
          </p:nvSpPr>
          <p:spPr>
            <a:xfrm>
              <a:off x="2782462" y="2751735"/>
              <a:ext cx="1268214" cy="353943"/>
            </a:xfrm>
            <a:prstGeom prst="rect">
              <a:avLst/>
            </a:prstGeom>
            <a:noFill/>
          </p:spPr>
          <p:txBody>
            <a:bodyPr wrap="square" rtlCol="0">
              <a:spAutoFit/>
            </a:bodyPr>
            <a:lstStyle/>
            <a:p>
              <a:r>
                <a:rPr lang="en-US" b="1" dirty="0">
                  <a:solidFill>
                    <a:schemeClr val="bg1"/>
                  </a:solidFill>
                </a:rPr>
                <a:t>Sprint</a:t>
              </a:r>
            </a:p>
          </p:txBody>
        </p:sp>
        <p:sp>
          <p:nvSpPr>
            <p:cNvPr id="3" name="TextBox 2">
              <a:extLst>
                <a:ext uri="{FF2B5EF4-FFF2-40B4-BE49-F238E27FC236}">
                  <a16:creationId xmlns:a16="http://schemas.microsoft.com/office/drawing/2014/main" id="{AB8EB668-F3FE-4C47-9781-9253739A083B}"/>
                </a:ext>
              </a:extLst>
            </p:cNvPr>
            <p:cNvSpPr txBox="1"/>
            <p:nvPr/>
          </p:nvSpPr>
          <p:spPr>
            <a:xfrm>
              <a:off x="2467879" y="1404443"/>
              <a:ext cx="3517872" cy="400110"/>
            </a:xfrm>
            <a:prstGeom prst="rect">
              <a:avLst/>
            </a:prstGeom>
            <a:noFill/>
          </p:spPr>
          <p:txBody>
            <a:bodyPr wrap="square" rtlCol="0">
              <a:spAutoFit/>
            </a:bodyPr>
            <a:lstStyle/>
            <a:p>
              <a:r>
                <a:rPr lang="en-US" sz="2000" b="1" dirty="0">
                  <a:solidFill>
                    <a:schemeClr val="bg1"/>
                  </a:solidFill>
                </a:rPr>
                <a:t>GIT – Branching Model</a:t>
              </a:r>
              <a:endParaRPr lang="en-US" sz="2000" dirty="0">
                <a:solidFill>
                  <a:schemeClr val="bg1"/>
                </a:solidFill>
              </a:endParaRPr>
            </a:p>
          </p:txBody>
        </p:sp>
        <p:cxnSp>
          <p:nvCxnSpPr>
            <p:cNvPr id="30" name="Straight Connector 29">
              <a:extLst>
                <a:ext uri="{FF2B5EF4-FFF2-40B4-BE49-F238E27FC236}">
                  <a16:creationId xmlns:a16="http://schemas.microsoft.com/office/drawing/2014/main" id="{A2A9DF65-33B5-4398-9DFA-63F02ED135F9}"/>
                </a:ext>
              </a:extLst>
            </p:cNvPr>
            <p:cNvCxnSpPr/>
            <p:nvPr/>
          </p:nvCxnSpPr>
          <p:spPr>
            <a:xfrm>
              <a:off x="6337300" y="4243915"/>
              <a:ext cx="986826" cy="0"/>
            </a:xfrm>
            <a:prstGeom prst="line">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2879CBC-8DC6-43B2-BB8E-4EB6DCEF2BD1}"/>
                </a:ext>
              </a:extLst>
            </p:cNvPr>
            <p:cNvCxnSpPr>
              <a:cxnSpLocks/>
            </p:cNvCxnSpPr>
            <p:nvPr/>
          </p:nvCxnSpPr>
          <p:spPr>
            <a:xfrm flipV="1">
              <a:off x="4741299" y="5075692"/>
              <a:ext cx="2525424" cy="29420"/>
            </a:xfrm>
            <a:prstGeom prst="line">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18CCCFB-166C-4CE3-B6B7-7C3FF92B0C4A}"/>
                </a:ext>
              </a:extLst>
            </p:cNvPr>
            <p:cNvCxnSpPr>
              <a:cxnSpLocks/>
            </p:cNvCxnSpPr>
            <p:nvPr/>
          </p:nvCxnSpPr>
          <p:spPr>
            <a:xfrm>
              <a:off x="6677025" y="3557817"/>
              <a:ext cx="647101" cy="0"/>
            </a:xfrm>
            <a:prstGeom prst="line">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ABC599B-F3E7-4556-AAE2-6B6B700E3BD1}"/>
                </a:ext>
              </a:extLst>
            </p:cNvPr>
            <p:cNvCxnSpPr>
              <a:cxnSpLocks/>
            </p:cNvCxnSpPr>
            <p:nvPr/>
          </p:nvCxnSpPr>
          <p:spPr>
            <a:xfrm flipV="1">
              <a:off x="7001217" y="2688515"/>
              <a:ext cx="357832" cy="7120"/>
            </a:xfrm>
            <a:prstGeom prst="line">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31" name="Rectangle: Rounded Corners 30">
            <a:extLst>
              <a:ext uri="{FF2B5EF4-FFF2-40B4-BE49-F238E27FC236}">
                <a16:creationId xmlns:a16="http://schemas.microsoft.com/office/drawing/2014/main" id="{7CC5007A-489C-4A3B-A67A-13088B8453F9}"/>
              </a:ext>
            </a:extLst>
          </p:cNvPr>
          <p:cNvSpPr/>
          <p:nvPr/>
        </p:nvSpPr>
        <p:spPr>
          <a:xfrm>
            <a:off x="8054880" y="1190905"/>
            <a:ext cx="4086788" cy="4839982"/>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p:txBody>
      </p:sp>
      <p:sp>
        <p:nvSpPr>
          <p:cNvPr id="67" name="TextBox 66">
            <a:extLst>
              <a:ext uri="{FF2B5EF4-FFF2-40B4-BE49-F238E27FC236}">
                <a16:creationId xmlns:a16="http://schemas.microsoft.com/office/drawing/2014/main" id="{17096CE6-1E13-4192-AFB6-735039F52FB0}"/>
              </a:ext>
            </a:extLst>
          </p:cNvPr>
          <p:cNvSpPr txBox="1"/>
          <p:nvPr/>
        </p:nvSpPr>
        <p:spPr>
          <a:xfrm>
            <a:off x="9589607" y="2238828"/>
            <a:ext cx="804711" cy="3493264"/>
          </a:xfrm>
          <a:prstGeom prst="rect">
            <a:avLst/>
          </a:prstGeom>
          <a:solidFill>
            <a:schemeClr val="bg1">
              <a:lumMod val="75000"/>
              <a:alpha val="63000"/>
            </a:schemeClr>
          </a:solidFill>
        </p:spPr>
        <p:txBody>
          <a:bodyPr wrap="square" rtlCol="0">
            <a:spAutoFit/>
          </a:bodyPr>
          <a:lstStyle/>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r>
              <a:rPr lang="en-US" b="1" dirty="0">
                <a:latin typeface="+mn-lt"/>
              </a:rPr>
              <a:t>    </a:t>
            </a:r>
          </a:p>
          <a:p>
            <a:pPr algn="ctr"/>
            <a:endParaRPr lang="en-US" b="1" dirty="0">
              <a:solidFill>
                <a:schemeClr val="bg1"/>
              </a:solidFill>
              <a:latin typeface="+mn-lt"/>
            </a:endParaRPr>
          </a:p>
          <a:p>
            <a:pPr algn="ctr"/>
            <a:endParaRPr lang="en-US" b="1" dirty="0">
              <a:solidFill>
                <a:schemeClr val="bg1"/>
              </a:solidFill>
              <a:latin typeface="+mn-lt"/>
            </a:endParaRPr>
          </a:p>
          <a:p>
            <a:pPr algn="ctr"/>
            <a:endParaRPr lang="en-US" b="1" dirty="0">
              <a:solidFill>
                <a:schemeClr val="bg1"/>
              </a:solidFill>
              <a:latin typeface="+mn-lt"/>
            </a:endParaRPr>
          </a:p>
        </p:txBody>
      </p:sp>
      <p:sp>
        <p:nvSpPr>
          <p:cNvPr id="23" name="Arrow: Up 22">
            <a:extLst>
              <a:ext uri="{FF2B5EF4-FFF2-40B4-BE49-F238E27FC236}">
                <a16:creationId xmlns:a16="http://schemas.microsoft.com/office/drawing/2014/main" id="{16AD33A9-40E5-44BB-A2BA-41C7D41AB3D0}"/>
              </a:ext>
            </a:extLst>
          </p:cNvPr>
          <p:cNvSpPr/>
          <p:nvPr/>
        </p:nvSpPr>
        <p:spPr>
          <a:xfrm>
            <a:off x="8412957" y="2882925"/>
            <a:ext cx="648842" cy="2674716"/>
          </a:xfrm>
          <a:prstGeom prst="upArrow">
            <a:avLst>
              <a:gd name="adj1" fmla="val 50000"/>
              <a:gd name="adj2" fmla="val 50000"/>
            </a:avLst>
          </a:prstGeom>
          <a:solidFill>
            <a:schemeClr val="bg1">
              <a:lumMod val="75000"/>
              <a:alpha val="4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3F67111-65AF-4FCC-B9F2-D3EEC6C6A344}"/>
              </a:ext>
            </a:extLst>
          </p:cNvPr>
          <p:cNvSpPr/>
          <p:nvPr/>
        </p:nvSpPr>
        <p:spPr>
          <a:xfrm>
            <a:off x="8751793" y="1345206"/>
            <a:ext cx="2821099" cy="461665"/>
          </a:xfrm>
          <a:prstGeom prst="rect">
            <a:avLst/>
          </a:prstGeom>
          <a:solidFill>
            <a:schemeClr val="bg1">
              <a:alpha val="48000"/>
            </a:schemeClr>
          </a:solidFill>
          <a:ln>
            <a:solidFill>
              <a:schemeClr val="accent1"/>
            </a:solidFill>
          </a:ln>
        </p:spPr>
        <p:txBody>
          <a:bodyPr wrap="square">
            <a:spAutoFit/>
          </a:bodyPr>
          <a:lstStyle/>
          <a:p>
            <a:pPr algn="ctr"/>
            <a:r>
              <a:rPr lang="en-US" sz="2400" b="1" dirty="0">
                <a:solidFill>
                  <a:schemeClr val="bg1"/>
                </a:solidFill>
                <a:latin typeface="+mn-lt"/>
              </a:rPr>
              <a:t>Pipeline</a:t>
            </a:r>
          </a:p>
        </p:txBody>
      </p:sp>
      <p:sp>
        <p:nvSpPr>
          <p:cNvPr id="55" name="Rectangle: Rounded Corners 54">
            <a:extLst>
              <a:ext uri="{FF2B5EF4-FFF2-40B4-BE49-F238E27FC236}">
                <a16:creationId xmlns:a16="http://schemas.microsoft.com/office/drawing/2014/main" id="{1CC3FADC-5A34-40FF-8055-8BF4BDAB36CC}"/>
              </a:ext>
            </a:extLst>
          </p:cNvPr>
          <p:cNvSpPr/>
          <p:nvPr/>
        </p:nvSpPr>
        <p:spPr>
          <a:xfrm>
            <a:off x="10729668" y="2178537"/>
            <a:ext cx="917108" cy="3567144"/>
          </a:xfrm>
          <a:prstGeom prst="roundRect">
            <a:avLst/>
          </a:prstGeom>
          <a:solidFill>
            <a:schemeClr val="bg1">
              <a:lumMod val="75000"/>
              <a:alpha val="68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p:txBody>
      </p:sp>
      <p:sp>
        <p:nvSpPr>
          <p:cNvPr id="11" name="TextBox 10">
            <a:extLst>
              <a:ext uri="{FF2B5EF4-FFF2-40B4-BE49-F238E27FC236}">
                <a16:creationId xmlns:a16="http://schemas.microsoft.com/office/drawing/2014/main" id="{9A2225BD-A75F-4B60-A823-B71891307EB8}"/>
              </a:ext>
            </a:extLst>
          </p:cNvPr>
          <p:cNvSpPr txBox="1"/>
          <p:nvPr/>
        </p:nvSpPr>
        <p:spPr>
          <a:xfrm>
            <a:off x="10575921" y="5351151"/>
            <a:ext cx="1231136" cy="353943"/>
          </a:xfrm>
          <a:prstGeom prst="rect">
            <a:avLst/>
          </a:prstGeom>
          <a:noFill/>
        </p:spPr>
        <p:txBody>
          <a:bodyPr wrap="square" rtlCol="0">
            <a:spAutoFit/>
          </a:bodyPr>
          <a:lstStyle/>
          <a:p>
            <a:pPr algn="ctr"/>
            <a:r>
              <a:rPr lang="en-US" b="1" dirty="0">
                <a:solidFill>
                  <a:schemeClr val="bg1"/>
                </a:solidFill>
                <a:latin typeface="+mn-lt"/>
              </a:rPr>
              <a:t>RUN</a:t>
            </a:r>
          </a:p>
        </p:txBody>
      </p:sp>
      <p:grpSp>
        <p:nvGrpSpPr>
          <p:cNvPr id="20" name="Group 19">
            <a:extLst>
              <a:ext uri="{FF2B5EF4-FFF2-40B4-BE49-F238E27FC236}">
                <a16:creationId xmlns:a16="http://schemas.microsoft.com/office/drawing/2014/main" id="{8D789FC7-9389-427B-BFB2-C2532FE31B60}"/>
              </a:ext>
            </a:extLst>
          </p:cNvPr>
          <p:cNvGrpSpPr/>
          <p:nvPr/>
        </p:nvGrpSpPr>
        <p:grpSpPr>
          <a:xfrm>
            <a:off x="7547661" y="4036618"/>
            <a:ext cx="4177755" cy="374577"/>
            <a:chOff x="7539726" y="4028406"/>
            <a:chExt cx="4177755" cy="374577"/>
          </a:xfrm>
        </p:grpSpPr>
        <p:sp>
          <p:nvSpPr>
            <p:cNvPr id="13" name="Rectangle 12">
              <a:extLst>
                <a:ext uri="{FF2B5EF4-FFF2-40B4-BE49-F238E27FC236}">
                  <a16:creationId xmlns:a16="http://schemas.microsoft.com/office/drawing/2014/main" id="{11557302-877F-4280-9833-CEC204D354D1}"/>
                </a:ext>
              </a:extLst>
            </p:cNvPr>
            <p:cNvSpPr/>
            <p:nvPr/>
          </p:nvSpPr>
          <p:spPr>
            <a:xfrm>
              <a:off x="10596031" y="4067883"/>
              <a:ext cx="1121450" cy="31905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Team </a:t>
              </a:r>
            </a:p>
          </p:txBody>
        </p:sp>
        <p:sp>
          <p:nvSpPr>
            <p:cNvPr id="82" name="Arrow: Striped Right 81">
              <a:extLst>
                <a:ext uri="{FF2B5EF4-FFF2-40B4-BE49-F238E27FC236}">
                  <a16:creationId xmlns:a16="http://schemas.microsoft.com/office/drawing/2014/main" id="{FF8BAA3C-432A-4E51-B0FF-EE37A74E9ABB}"/>
                </a:ext>
              </a:extLst>
            </p:cNvPr>
            <p:cNvSpPr/>
            <p:nvPr/>
          </p:nvSpPr>
          <p:spPr>
            <a:xfrm>
              <a:off x="9369745" y="4028406"/>
              <a:ext cx="1165011" cy="374577"/>
            </a:xfrm>
            <a:prstGeom prst="striped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89" name="TextBox 88">
              <a:extLst>
                <a:ext uri="{FF2B5EF4-FFF2-40B4-BE49-F238E27FC236}">
                  <a16:creationId xmlns:a16="http://schemas.microsoft.com/office/drawing/2014/main" id="{52FF8090-2512-4242-971A-42FF2C1710B5}"/>
                </a:ext>
              </a:extLst>
            </p:cNvPr>
            <p:cNvSpPr txBox="1"/>
            <p:nvPr/>
          </p:nvSpPr>
          <p:spPr>
            <a:xfrm>
              <a:off x="7539726" y="4046896"/>
              <a:ext cx="1931652" cy="307777"/>
            </a:xfrm>
            <a:prstGeom prst="rect">
              <a:avLst/>
            </a:prstGeom>
            <a:solidFill>
              <a:schemeClr val="accent2">
                <a:lumMod val="60000"/>
                <a:lumOff val="40000"/>
              </a:schemeClr>
            </a:solidFill>
            <a:ln>
              <a:solidFill>
                <a:schemeClr val="tx1"/>
              </a:solidFill>
            </a:ln>
          </p:spPr>
          <p:txBody>
            <a:bodyPr wrap="square" rtlCol="0">
              <a:spAutoFit/>
            </a:bodyPr>
            <a:lstStyle/>
            <a:p>
              <a:r>
                <a:rPr lang="en-US" sz="1400" b="1" dirty="0">
                  <a:latin typeface="+mn-lt"/>
                </a:rPr>
                <a:t>PR – Integration Build</a:t>
              </a:r>
            </a:p>
          </p:txBody>
        </p:sp>
      </p:grpSp>
      <p:grpSp>
        <p:nvGrpSpPr>
          <p:cNvPr id="19" name="Group 18">
            <a:extLst>
              <a:ext uri="{FF2B5EF4-FFF2-40B4-BE49-F238E27FC236}">
                <a16:creationId xmlns:a16="http://schemas.microsoft.com/office/drawing/2014/main" id="{E004ABA8-EE3A-4703-A800-F3DCC2B1EE33}"/>
              </a:ext>
            </a:extLst>
          </p:cNvPr>
          <p:cNvGrpSpPr/>
          <p:nvPr/>
        </p:nvGrpSpPr>
        <p:grpSpPr>
          <a:xfrm>
            <a:off x="7533420" y="4863464"/>
            <a:ext cx="4191996" cy="377142"/>
            <a:chOff x="7533420" y="4863464"/>
            <a:chExt cx="4157300" cy="377142"/>
          </a:xfrm>
        </p:grpSpPr>
        <p:sp>
          <p:nvSpPr>
            <p:cNvPr id="80" name="Arrow: Striped Right 79">
              <a:extLst>
                <a:ext uri="{FF2B5EF4-FFF2-40B4-BE49-F238E27FC236}">
                  <a16:creationId xmlns:a16="http://schemas.microsoft.com/office/drawing/2014/main" id="{5856E107-AFAE-4352-92E5-604D190F04DC}"/>
                </a:ext>
              </a:extLst>
            </p:cNvPr>
            <p:cNvSpPr/>
            <p:nvPr/>
          </p:nvSpPr>
          <p:spPr>
            <a:xfrm>
              <a:off x="9404971" y="4866029"/>
              <a:ext cx="1147309" cy="374577"/>
            </a:xfrm>
            <a:prstGeom prst="strip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87" name="TextBox 86">
              <a:extLst>
                <a:ext uri="{FF2B5EF4-FFF2-40B4-BE49-F238E27FC236}">
                  <a16:creationId xmlns:a16="http://schemas.microsoft.com/office/drawing/2014/main" id="{EF141FC8-3E29-4710-9537-165E03C31743}"/>
                </a:ext>
              </a:extLst>
            </p:cNvPr>
            <p:cNvSpPr txBox="1"/>
            <p:nvPr/>
          </p:nvSpPr>
          <p:spPr>
            <a:xfrm>
              <a:off x="7533420" y="4882639"/>
              <a:ext cx="1935801" cy="307777"/>
            </a:xfrm>
            <a:prstGeom prst="rect">
              <a:avLst/>
            </a:prstGeom>
            <a:solidFill>
              <a:srgbClr val="FF0000"/>
            </a:solidFill>
            <a:ln>
              <a:solidFill>
                <a:schemeClr val="tx1"/>
              </a:solidFill>
            </a:ln>
          </p:spPr>
          <p:txBody>
            <a:bodyPr wrap="square" rtlCol="0">
              <a:spAutoFit/>
            </a:bodyPr>
            <a:lstStyle/>
            <a:p>
              <a:r>
                <a:rPr lang="en-US" sz="1400" b="1" dirty="0">
                  <a:latin typeface="+mn-lt"/>
                </a:rPr>
                <a:t>User  Feature build</a:t>
              </a:r>
            </a:p>
          </p:txBody>
        </p:sp>
        <p:sp>
          <p:nvSpPr>
            <p:cNvPr id="90" name="Rectangle 89">
              <a:extLst>
                <a:ext uri="{FF2B5EF4-FFF2-40B4-BE49-F238E27FC236}">
                  <a16:creationId xmlns:a16="http://schemas.microsoft.com/office/drawing/2014/main" id="{AA38A752-AD7D-4AAC-8964-27852E5F9BEE}"/>
                </a:ext>
              </a:extLst>
            </p:cNvPr>
            <p:cNvSpPr/>
            <p:nvPr/>
          </p:nvSpPr>
          <p:spPr>
            <a:xfrm>
              <a:off x="10596031" y="4863464"/>
              <a:ext cx="1094689" cy="3745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User</a:t>
              </a:r>
            </a:p>
          </p:txBody>
        </p:sp>
      </p:grpSp>
      <p:grpSp>
        <p:nvGrpSpPr>
          <p:cNvPr id="21" name="Group 20">
            <a:extLst>
              <a:ext uri="{FF2B5EF4-FFF2-40B4-BE49-F238E27FC236}">
                <a16:creationId xmlns:a16="http://schemas.microsoft.com/office/drawing/2014/main" id="{D81FC24F-109A-442B-AF44-E4583DDA76C6}"/>
              </a:ext>
            </a:extLst>
          </p:cNvPr>
          <p:cNvGrpSpPr/>
          <p:nvPr/>
        </p:nvGrpSpPr>
        <p:grpSpPr>
          <a:xfrm>
            <a:off x="7533421" y="3290807"/>
            <a:ext cx="4184060" cy="516463"/>
            <a:chOff x="7533421" y="3290807"/>
            <a:chExt cx="4184060" cy="516463"/>
          </a:xfrm>
        </p:grpSpPr>
        <p:sp>
          <p:nvSpPr>
            <p:cNvPr id="12" name="Rectangle 11">
              <a:extLst>
                <a:ext uri="{FF2B5EF4-FFF2-40B4-BE49-F238E27FC236}">
                  <a16:creationId xmlns:a16="http://schemas.microsoft.com/office/drawing/2014/main" id="{B3CDAD79-8858-4915-96CB-8A305EBA0E3C}"/>
                </a:ext>
              </a:extLst>
            </p:cNvPr>
            <p:cNvSpPr/>
            <p:nvPr/>
          </p:nvSpPr>
          <p:spPr>
            <a:xfrm>
              <a:off x="10596031" y="3290807"/>
              <a:ext cx="1121450" cy="51646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QA/UAT</a:t>
              </a:r>
            </a:p>
            <a:p>
              <a:pPr algn="ctr"/>
              <a:r>
                <a:rPr lang="en-US" sz="1400" b="1" dirty="0">
                  <a:solidFill>
                    <a:schemeClr val="tx1"/>
                  </a:solidFill>
                </a:rPr>
                <a:t>R+1</a:t>
              </a:r>
            </a:p>
          </p:txBody>
        </p:sp>
        <p:sp>
          <p:nvSpPr>
            <p:cNvPr id="83" name="Arrow: Striped Right 82">
              <a:extLst>
                <a:ext uri="{FF2B5EF4-FFF2-40B4-BE49-F238E27FC236}">
                  <a16:creationId xmlns:a16="http://schemas.microsoft.com/office/drawing/2014/main" id="{07AA2DCE-7B3E-44BE-A6F6-24B760B8FD9C}"/>
                </a:ext>
              </a:extLst>
            </p:cNvPr>
            <p:cNvSpPr/>
            <p:nvPr/>
          </p:nvSpPr>
          <p:spPr>
            <a:xfrm>
              <a:off x="9320824" y="3343013"/>
              <a:ext cx="1239125" cy="374578"/>
            </a:xfrm>
            <a:prstGeom prst="striped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91" name="TextBox 90">
              <a:extLst>
                <a:ext uri="{FF2B5EF4-FFF2-40B4-BE49-F238E27FC236}">
                  <a16:creationId xmlns:a16="http://schemas.microsoft.com/office/drawing/2014/main" id="{7871B60D-0DF1-47A4-BE4A-12029A2F5BDD}"/>
                </a:ext>
              </a:extLst>
            </p:cNvPr>
            <p:cNvSpPr txBox="1"/>
            <p:nvPr/>
          </p:nvSpPr>
          <p:spPr>
            <a:xfrm>
              <a:off x="7533421" y="3348185"/>
              <a:ext cx="1924116" cy="307777"/>
            </a:xfrm>
            <a:prstGeom prst="rect">
              <a:avLst/>
            </a:prstGeom>
            <a:solidFill>
              <a:schemeClr val="accent4">
                <a:lumMod val="60000"/>
                <a:lumOff val="40000"/>
              </a:schemeClr>
            </a:solidFill>
            <a:ln>
              <a:solidFill>
                <a:schemeClr val="tx1"/>
              </a:solidFill>
            </a:ln>
          </p:spPr>
          <p:txBody>
            <a:bodyPr wrap="square" rtlCol="0">
              <a:spAutoFit/>
            </a:bodyPr>
            <a:lstStyle/>
            <a:p>
              <a:r>
                <a:rPr lang="en-US" sz="1400" b="1" dirty="0">
                  <a:latin typeface="+mn-lt"/>
                </a:rPr>
                <a:t>Release – Final Build</a:t>
              </a:r>
            </a:p>
          </p:txBody>
        </p:sp>
      </p:grpSp>
      <p:grpSp>
        <p:nvGrpSpPr>
          <p:cNvPr id="22" name="Group 21">
            <a:extLst>
              <a:ext uri="{FF2B5EF4-FFF2-40B4-BE49-F238E27FC236}">
                <a16:creationId xmlns:a16="http://schemas.microsoft.com/office/drawing/2014/main" id="{5DE8EB86-3A06-4DB9-9127-803719BDBEE9}"/>
              </a:ext>
            </a:extLst>
          </p:cNvPr>
          <p:cNvGrpSpPr/>
          <p:nvPr/>
        </p:nvGrpSpPr>
        <p:grpSpPr>
          <a:xfrm>
            <a:off x="7533420" y="2437404"/>
            <a:ext cx="4184061" cy="516463"/>
            <a:chOff x="7444213" y="939101"/>
            <a:chExt cx="4184061" cy="516463"/>
          </a:xfrm>
        </p:grpSpPr>
        <p:sp>
          <p:nvSpPr>
            <p:cNvPr id="10" name="Rectangle 9">
              <a:extLst>
                <a:ext uri="{FF2B5EF4-FFF2-40B4-BE49-F238E27FC236}">
                  <a16:creationId xmlns:a16="http://schemas.microsoft.com/office/drawing/2014/main" id="{99ED4D8D-8892-41E6-B951-5AE3763E08C2}"/>
                </a:ext>
              </a:extLst>
            </p:cNvPr>
            <p:cNvSpPr/>
            <p:nvPr/>
          </p:nvSpPr>
          <p:spPr>
            <a:xfrm>
              <a:off x="10533585" y="939101"/>
              <a:ext cx="1094689" cy="51646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Prod</a:t>
              </a:r>
              <a:br>
                <a:rPr lang="en-US" sz="1400" b="1" dirty="0">
                  <a:solidFill>
                    <a:schemeClr val="tx1"/>
                  </a:solidFill>
                </a:rPr>
              </a:br>
              <a:r>
                <a:rPr lang="en-US" sz="1400" b="1" dirty="0">
                  <a:solidFill>
                    <a:schemeClr val="tx1"/>
                  </a:solidFill>
                </a:rPr>
                <a:t>M+1</a:t>
              </a:r>
            </a:p>
          </p:txBody>
        </p:sp>
        <p:sp>
          <p:nvSpPr>
            <p:cNvPr id="86" name="Arrow: Striped Right 85">
              <a:extLst>
                <a:ext uri="{FF2B5EF4-FFF2-40B4-BE49-F238E27FC236}">
                  <a16:creationId xmlns:a16="http://schemas.microsoft.com/office/drawing/2014/main" id="{06F7484B-897B-4A89-A83A-3948F7BCE8CB}"/>
                </a:ext>
              </a:extLst>
            </p:cNvPr>
            <p:cNvSpPr/>
            <p:nvPr/>
          </p:nvSpPr>
          <p:spPr>
            <a:xfrm>
              <a:off x="9313077" y="1010044"/>
              <a:ext cx="1156885" cy="374578"/>
            </a:xfrm>
            <a:prstGeom prst="striped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92" name="TextBox 91">
              <a:extLst>
                <a:ext uri="{FF2B5EF4-FFF2-40B4-BE49-F238E27FC236}">
                  <a16:creationId xmlns:a16="http://schemas.microsoft.com/office/drawing/2014/main" id="{C7CF567A-192E-473E-9A73-A4DFFF0360AB}"/>
                </a:ext>
              </a:extLst>
            </p:cNvPr>
            <p:cNvSpPr txBox="1"/>
            <p:nvPr/>
          </p:nvSpPr>
          <p:spPr>
            <a:xfrm>
              <a:off x="7444213" y="1010044"/>
              <a:ext cx="1924116" cy="307777"/>
            </a:xfrm>
            <a:prstGeom prst="rect">
              <a:avLst/>
            </a:prstGeom>
            <a:solidFill>
              <a:schemeClr val="accent6">
                <a:lumMod val="60000"/>
                <a:lumOff val="40000"/>
              </a:schemeClr>
            </a:solidFill>
            <a:ln>
              <a:solidFill>
                <a:schemeClr val="tx1"/>
              </a:solidFill>
            </a:ln>
          </p:spPr>
          <p:txBody>
            <a:bodyPr wrap="square" rtlCol="0">
              <a:spAutoFit/>
            </a:bodyPr>
            <a:lstStyle/>
            <a:p>
              <a:r>
                <a:rPr lang="en-US" sz="1400" b="1" dirty="0">
                  <a:latin typeface="+mn-lt"/>
                </a:rPr>
                <a:t>Merge/rebase - Master</a:t>
              </a:r>
            </a:p>
          </p:txBody>
        </p:sp>
      </p:grpSp>
      <p:sp>
        <p:nvSpPr>
          <p:cNvPr id="2" name="TextBox 1">
            <a:extLst>
              <a:ext uri="{FF2B5EF4-FFF2-40B4-BE49-F238E27FC236}">
                <a16:creationId xmlns:a16="http://schemas.microsoft.com/office/drawing/2014/main" id="{4FCC9D24-5594-4927-A52B-BAA30CE4372A}"/>
              </a:ext>
            </a:extLst>
          </p:cNvPr>
          <p:cNvSpPr txBox="1"/>
          <p:nvPr/>
        </p:nvSpPr>
        <p:spPr>
          <a:xfrm>
            <a:off x="34103" y="6403421"/>
            <a:ext cx="9343577" cy="338554"/>
          </a:xfrm>
          <a:prstGeom prst="rect">
            <a:avLst/>
          </a:prstGeom>
          <a:noFill/>
        </p:spPr>
        <p:txBody>
          <a:bodyPr wrap="square" rtlCol="0">
            <a:spAutoFit/>
          </a:bodyPr>
          <a:lstStyle/>
          <a:p>
            <a:r>
              <a:rPr lang="en-US" sz="1600" dirty="0">
                <a:solidFill>
                  <a:schemeClr val="bg1"/>
                </a:solidFill>
              </a:rPr>
              <a:t>M=Master, D=Develop, F=Feature, R=Release, +1 is a new tag version,         Long Lived Branch</a:t>
            </a:r>
          </a:p>
        </p:txBody>
      </p:sp>
      <p:pic>
        <p:nvPicPr>
          <p:cNvPr id="62" name="Graphic 61" descr="Infinity">
            <a:extLst>
              <a:ext uri="{FF2B5EF4-FFF2-40B4-BE49-F238E27FC236}">
                <a16:creationId xmlns:a16="http://schemas.microsoft.com/office/drawing/2014/main" id="{F2EE58EA-7D4C-4263-8FBB-550B433EFA5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36876" y="6429128"/>
            <a:ext cx="343625" cy="343625"/>
          </a:xfrm>
          <a:prstGeom prst="rect">
            <a:avLst/>
          </a:prstGeom>
        </p:spPr>
      </p:pic>
      <p:sp>
        <p:nvSpPr>
          <p:cNvPr id="15" name="Rectangle 14">
            <a:extLst>
              <a:ext uri="{FF2B5EF4-FFF2-40B4-BE49-F238E27FC236}">
                <a16:creationId xmlns:a16="http://schemas.microsoft.com/office/drawing/2014/main" id="{7DBE9F24-2298-48F4-8D75-FD619DDA1646}"/>
              </a:ext>
            </a:extLst>
          </p:cNvPr>
          <p:cNvSpPr/>
          <p:nvPr/>
        </p:nvSpPr>
        <p:spPr>
          <a:xfrm>
            <a:off x="8737070" y="1510491"/>
            <a:ext cx="357790" cy="353943"/>
          </a:xfrm>
          <a:prstGeom prst="rect">
            <a:avLst/>
          </a:prstGeom>
        </p:spPr>
        <p:txBody>
          <a:bodyPr wrap="none">
            <a:spAutoFit/>
          </a:bodyPr>
          <a:lstStyle/>
          <a:p>
            <a:pPr algn="ctr"/>
            <a:r>
              <a:rPr lang="en-US" b="1" dirty="0">
                <a:solidFill>
                  <a:schemeClr val="bg1"/>
                </a:solidFill>
                <a:latin typeface="+mn-lt"/>
              </a:rPr>
              <a:t>CI</a:t>
            </a:r>
          </a:p>
        </p:txBody>
      </p:sp>
      <p:sp>
        <p:nvSpPr>
          <p:cNvPr id="58" name="Rectangle 57">
            <a:extLst>
              <a:ext uri="{FF2B5EF4-FFF2-40B4-BE49-F238E27FC236}">
                <a16:creationId xmlns:a16="http://schemas.microsoft.com/office/drawing/2014/main" id="{B8AFB02A-9902-4F71-BB94-F2CA16276EDB}"/>
              </a:ext>
            </a:extLst>
          </p:cNvPr>
          <p:cNvSpPr/>
          <p:nvPr/>
        </p:nvSpPr>
        <p:spPr>
          <a:xfrm>
            <a:off x="11156756" y="1498729"/>
            <a:ext cx="437940" cy="353943"/>
          </a:xfrm>
          <a:prstGeom prst="rect">
            <a:avLst/>
          </a:prstGeom>
        </p:spPr>
        <p:txBody>
          <a:bodyPr wrap="none">
            <a:spAutoFit/>
          </a:bodyPr>
          <a:lstStyle/>
          <a:p>
            <a:pPr algn="ctr"/>
            <a:r>
              <a:rPr lang="en-US" b="1" dirty="0">
                <a:solidFill>
                  <a:schemeClr val="bg1"/>
                </a:solidFill>
                <a:latin typeface="+mn-lt"/>
              </a:rPr>
              <a:t>CD</a:t>
            </a:r>
          </a:p>
        </p:txBody>
      </p:sp>
      <p:sp>
        <p:nvSpPr>
          <p:cNvPr id="64" name="Title 1">
            <a:extLst>
              <a:ext uri="{FF2B5EF4-FFF2-40B4-BE49-F238E27FC236}">
                <a16:creationId xmlns:a16="http://schemas.microsoft.com/office/drawing/2014/main" id="{395A75F3-7014-4C94-8B00-75649C69933B}"/>
              </a:ext>
            </a:extLst>
          </p:cNvPr>
          <p:cNvSpPr>
            <a:spLocks noGrp="1"/>
          </p:cNvSpPr>
          <p:nvPr>
            <p:ph type="title"/>
          </p:nvPr>
        </p:nvSpPr>
        <p:spPr>
          <a:xfrm>
            <a:off x="0" y="-10833"/>
            <a:ext cx="10482823" cy="941785"/>
          </a:xfrm>
        </p:spPr>
        <p:txBody>
          <a:bodyPr>
            <a:normAutofit/>
          </a:bodyPr>
          <a:lstStyle/>
          <a:p>
            <a:r>
              <a:rPr lang="en-US" b="1" dirty="0">
                <a:solidFill>
                  <a:schemeClr val="bg1"/>
                </a:solidFill>
              </a:rPr>
              <a:t>From CI to CD  </a:t>
            </a:r>
          </a:p>
        </p:txBody>
      </p:sp>
      <p:sp>
        <p:nvSpPr>
          <p:cNvPr id="65" name="TextBox 64">
            <a:extLst>
              <a:ext uri="{FF2B5EF4-FFF2-40B4-BE49-F238E27FC236}">
                <a16:creationId xmlns:a16="http://schemas.microsoft.com/office/drawing/2014/main" id="{EDC67EF3-44B0-4955-BB11-41F47F8D543C}"/>
              </a:ext>
            </a:extLst>
          </p:cNvPr>
          <p:cNvSpPr txBox="1"/>
          <p:nvPr/>
        </p:nvSpPr>
        <p:spPr>
          <a:xfrm>
            <a:off x="8388828" y="5356227"/>
            <a:ext cx="679424" cy="353943"/>
          </a:xfrm>
          <a:prstGeom prst="rect">
            <a:avLst/>
          </a:prstGeom>
          <a:solidFill>
            <a:schemeClr val="bg1">
              <a:lumMod val="75000"/>
              <a:alpha val="83000"/>
            </a:schemeClr>
          </a:solidFill>
        </p:spPr>
        <p:txBody>
          <a:bodyPr wrap="square" rtlCol="0">
            <a:spAutoFit/>
          </a:bodyPr>
          <a:lstStyle/>
          <a:p>
            <a:pPr algn="ctr"/>
            <a:endParaRPr lang="en-US" b="1" dirty="0">
              <a:solidFill>
                <a:schemeClr val="bg1"/>
              </a:solidFill>
              <a:latin typeface="+mn-lt"/>
            </a:endParaRPr>
          </a:p>
        </p:txBody>
      </p:sp>
      <p:pic>
        <p:nvPicPr>
          <p:cNvPr id="66" name="Picture 4" descr="Git - Logo Downloads">
            <a:extLst>
              <a:ext uri="{FF2B5EF4-FFF2-40B4-BE49-F238E27FC236}">
                <a16:creationId xmlns:a16="http://schemas.microsoft.com/office/drawing/2014/main" id="{3DC94DFA-389B-4C7D-B4F4-C5CE9E088CE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6068" y="1330978"/>
            <a:ext cx="466710" cy="46671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descr="A picture containing drawing&#10;&#10;Description automatically generated">
            <a:extLst>
              <a:ext uri="{FF2B5EF4-FFF2-40B4-BE49-F238E27FC236}">
                <a16:creationId xmlns:a16="http://schemas.microsoft.com/office/drawing/2014/main" id="{563BC75F-78F8-4FF3-AA4E-873FB1C4BFC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21682" b="14510"/>
          <a:stretch/>
        </p:blipFill>
        <p:spPr>
          <a:xfrm>
            <a:off x="9581358" y="2073887"/>
            <a:ext cx="822805" cy="395037"/>
          </a:xfrm>
          <a:prstGeom prst="rect">
            <a:avLst/>
          </a:prstGeom>
        </p:spPr>
      </p:pic>
      <p:sp>
        <p:nvSpPr>
          <p:cNvPr id="72" name="TextBox 71">
            <a:extLst>
              <a:ext uri="{FF2B5EF4-FFF2-40B4-BE49-F238E27FC236}">
                <a16:creationId xmlns:a16="http://schemas.microsoft.com/office/drawing/2014/main" id="{48580F59-0168-4E11-ACEF-DB1D195B8FD1}"/>
              </a:ext>
            </a:extLst>
          </p:cNvPr>
          <p:cNvSpPr txBox="1"/>
          <p:nvPr/>
        </p:nvSpPr>
        <p:spPr>
          <a:xfrm>
            <a:off x="9380947" y="5366614"/>
            <a:ext cx="1231136" cy="353943"/>
          </a:xfrm>
          <a:prstGeom prst="rect">
            <a:avLst/>
          </a:prstGeom>
          <a:noFill/>
        </p:spPr>
        <p:txBody>
          <a:bodyPr wrap="square" rtlCol="0">
            <a:spAutoFit/>
          </a:bodyPr>
          <a:lstStyle/>
          <a:p>
            <a:pPr algn="ctr"/>
            <a:r>
              <a:rPr lang="en-US" b="1" dirty="0">
                <a:solidFill>
                  <a:schemeClr val="bg1"/>
                </a:solidFill>
                <a:latin typeface="+mn-lt"/>
              </a:rPr>
              <a:t>DEPLOY</a:t>
            </a:r>
          </a:p>
        </p:txBody>
      </p:sp>
      <p:sp>
        <p:nvSpPr>
          <p:cNvPr id="73" name="TextBox 72">
            <a:extLst>
              <a:ext uri="{FF2B5EF4-FFF2-40B4-BE49-F238E27FC236}">
                <a16:creationId xmlns:a16="http://schemas.microsoft.com/office/drawing/2014/main" id="{71F75D82-70F2-4A40-AB21-2CDA5A8FE7CD}"/>
              </a:ext>
            </a:extLst>
          </p:cNvPr>
          <p:cNvSpPr txBox="1"/>
          <p:nvPr/>
        </p:nvSpPr>
        <p:spPr>
          <a:xfrm>
            <a:off x="8109066" y="5335822"/>
            <a:ext cx="1231136" cy="353943"/>
          </a:xfrm>
          <a:prstGeom prst="rect">
            <a:avLst/>
          </a:prstGeom>
          <a:noFill/>
        </p:spPr>
        <p:txBody>
          <a:bodyPr wrap="square" rtlCol="0">
            <a:spAutoFit/>
          </a:bodyPr>
          <a:lstStyle/>
          <a:p>
            <a:pPr algn="ctr"/>
            <a:r>
              <a:rPr lang="en-US" b="1" dirty="0">
                <a:solidFill>
                  <a:schemeClr val="bg1"/>
                </a:solidFill>
                <a:latin typeface="+mn-lt"/>
              </a:rPr>
              <a:t>BUILD</a:t>
            </a:r>
          </a:p>
        </p:txBody>
      </p:sp>
      <p:pic>
        <p:nvPicPr>
          <p:cNvPr id="74" name="Picture 73">
            <a:extLst>
              <a:ext uri="{FF2B5EF4-FFF2-40B4-BE49-F238E27FC236}">
                <a16:creationId xmlns:a16="http://schemas.microsoft.com/office/drawing/2014/main" id="{0E785DE9-6AB3-4840-8857-925F24C7690D}"/>
              </a:ext>
            </a:extLst>
          </p:cNvPr>
          <p:cNvPicPr>
            <a:picLocks noChangeAspect="1"/>
          </p:cNvPicPr>
          <p:nvPr/>
        </p:nvPicPr>
        <p:blipFill rotWithShape="1">
          <a:blip r:embed="rId9"/>
          <a:srcRect l="48076" t="27949" r="45720" b="61256"/>
          <a:stretch/>
        </p:blipFill>
        <p:spPr>
          <a:xfrm>
            <a:off x="8504016" y="2006699"/>
            <a:ext cx="466107" cy="440019"/>
          </a:xfrm>
          <a:prstGeom prst="rect">
            <a:avLst/>
          </a:prstGeom>
        </p:spPr>
      </p:pic>
    </p:spTree>
    <p:extLst>
      <p:ext uri="{BB962C8B-B14F-4D97-AF65-F5344CB8AC3E}">
        <p14:creationId xmlns:p14="http://schemas.microsoft.com/office/powerpoint/2010/main" val="479282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583099-ED1A-B84F-A66C-D0212F5779C8}"/>
              </a:ext>
            </a:extLst>
          </p:cNvPr>
          <p:cNvSpPr>
            <a:spLocks noGrp="1"/>
          </p:cNvSpPr>
          <p:nvPr>
            <p:ph type="title"/>
          </p:nvPr>
        </p:nvSpPr>
        <p:spPr>
          <a:xfrm>
            <a:off x="280417" y="268224"/>
            <a:ext cx="11629135" cy="1072896"/>
          </a:xfrm>
        </p:spPr>
        <p:txBody>
          <a:bodyPr/>
          <a:lstStyle/>
          <a:p>
            <a:r>
              <a:rPr lang="en-US" sz="2667" dirty="0"/>
              <a:t>DevOps transformation journey with IBM’s </a:t>
            </a:r>
            <a:r>
              <a:rPr lang="en-US" sz="2667" b="1" dirty="0"/>
              <a:t>DevOps Acceleration Program</a:t>
            </a:r>
            <a:br>
              <a:rPr lang="en-US" sz="2667" dirty="0"/>
            </a:br>
            <a:r>
              <a:rPr lang="en-US" sz="1000" dirty="0">
                <a:hlinkClick r:id="rId3">
                  <a:extLst>
                    <a:ext uri="{A12FA001-AC4F-418D-AE19-62706E023703}">
                      <ahyp:hlinkClr xmlns:ahyp="http://schemas.microsoft.com/office/drawing/2018/hyperlinkcolor" val="tx"/>
                    </a:ext>
                  </a:extLst>
                </a:hlinkClick>
              </a:rPr>
              <a:t>https://developer.ibm.com/mainframe/products/devops-acceleration-program/</a:t>
            </a:r>
            <a:br>
              <a:rPr lang="en-US" sz="2667" dirty="0"/>
            </a:br>
            <a:br>
              <a:rPr lang="en-US" dirty="0"/>
            </a:br>
            <a:endParaRPr lang="en-US" dirty="0"/>
          </a:p>
        </p:txBody>
      </p:sp>
      <p:sp>
        <p:nvSpPr>
          <p:cNvPr id="57" name="Rectangle 56">
            <a:extLst>
              <a:ext uri="{FF2B5EF4-FFF2-40B4-BE49-F238E27FC236}">
                <a16:creationId xmlns:a16="http://schemas.microsoft.com/office/drawing/2014/main" id="{5DA565C7-F0B8-294F-95D4-A36CEF50B108}"/>
              </a:ext>
            </a:extLst>
          </p:cNvPr>
          <p:cNvSpPr/>
          <p:nvPr/>
        </p:nvSpPr>
        <p:spPr>
          <a:xfrm>
            <a:off x="6172478" y="1129479"/>
            <a:ext cx="2629479" cy="3874908"/>
          </a:xfrm>
          <a:prstGeom prst="rect">
            <a:avLst/>
          </a:prstGeom>
          <a:solidFill>
            <a:srgbClr val="262626"/>
          </a:solidFill>
        </p:spPr>
        <p:txBody>
          <a:bodyPr wrap="square" lIns="0" tIns="0" rIns="0" bIns="0" rtlCol="0" anchor="ctr">
            <a:noAutofit/>
          </a:bodyPr>
          <a:lstStyle/>
          <a:p>
            <a:pPr algn="ctr" defTabSz="914317" eaLnBrk="1" fontAlgn="auto" hangingPunct="1">
              <a:spcBef>
                <a:spcPts val="0"/>
              </a:spcBef>
              <a:spcAft>
                <a:spcPts val="0"/>
              </a:spcAft>
              <a:defRPr/>
            </a:pPr>
            <a:endParaRPr lang="en-US" sz="1000" dirty="0">
              <a:solidFill>
                <a:srgbClr val="FFFFFF"/>
              </a:solidFill>
              <a:latin typeface="Arial"/>
              <a:cs typeface="Arial"/>
            </a:endParaRPr>
          </a:p>
        </p:txBody>
      </p:sp>
      <p:sp>
        <p:nvSpPr>
          <p:cNvPr id="58" name="Rectangle 57">
            <a:extLst>
              <a:ext uri="{FF2B5EF4-FFF2-40B4-BE49-F238E27FC236}">
                <a16:creationId xmlns:a16="http://schemas.microsoft.com/office/drawing/2014/main" id="{2A278310-7811-0243-9332-C66451B97341}"/>
              </a:ext>
            </a:extLst>
          </p:cNvPr>
          <p:cNvSpPr/>
          <p:nvPr/>
        </p:nvSpPr>
        <p:spPr>
          <a:xfrm>
            <a:off x="282453" y="1141324"/>
            <a:ext cx="2629479" cy="3927421"/>
          </a:xfrm>
          <a:prstGeom prst="rect">
            <a:avLst/>
          </a:prstGeom>
          <a:solidFill>
            <a:srgbClr val="000000">
              <a:lumMod val="85000"/>
              <a:lumOff val="15000"/>
            </a:srgbClr>
          </a:solidFill>
        </p:spPr>
        <p:txBody>
          <a:bodyPr wrap="square" lIns="0" tIns="0" rIns="0" bIns="0" rtlCol="0" anchor="ctr">
            <a:noAutofit/>
          </a:bodyPr>
          <a:lstStyle/>
          <a:p>
            <a:pPr algn="ctr" defTabSz="914317" eaLnBrk="1" fontAlgn="auto" hangingPunct="1">
              <a:spcBef>
                <a:spcPts val="0"/>
              </a:spcBef>
              <a:spcAft>
                <a:spcPts val="0"/>
              </a:spcAft>
              <a:defRPr/>
            </a:pPr>
            <a:endParaRPr lang="en-US" sz="1000" kern="0" dirty="0">
              <a:solidFill>
                <a:srgbClr val="FFFFFF"/>
              </a:solidFill>
              <a:latin typeface="Arial"/>
              <a:cs typeface="Arial"/>
            </a:endParaRPr>
          </a:p>
        </p:txBody>
      </p:sp>
      <p:sp>
        <p:nvSpPr>
          <p:cNvPr id="59" name="Pentagon 58">
            <a:extLst>
              <a:ext uri="{FF2B5EF4-FFF2-40B4-BE49-F238E27FC236}">
                <a16:creationId xmlns:a16="http://schemas.microsoft.com/office/drawing/2014/main" id="{52A10733-B25E-3546-A138-4E4DD9E0711F}"/>
              </a:ext>
            </a:extLst>
          </p:cNvPr>
          <p:cNvSpPr/>
          <p:nvPr/>
        </p:nvSpPr>
        <p:spPr>
          <a:xfrm rot="16200000">
            <a:off x="598706" y="3781739"/>
            <a:ext cx="1996972" cy="2629479"/>
          </a:xfrm>
          <a:prstGeom prst="homePlate">
            <a:avLst>
              <a:gd name="adj" fmla="val 0"/>
            </a:avLst>
          </a:prstGeom>
          <a:solidFill>
            <a:srgbClr val="0F6FFF"/>
          </a:solidFill>
        </p:spPr>
        <p:txBody>
          <a:bodyPr wrap="square" lIns="0" tIns="0" rIns="0" bIns="0" rtlCol="0" anchor="ctr">
            <a:noAutofit/>
          </a:bodyPr>
          <a:lstStyle/>
          <a:p>
            <a:pPr algn="ctr" defTabSz="914317" eaLnBrk="1" fontAlgn="auto" hangingPunct="1">
              <a:spcBef>
                <a:spcPts val="0"/>
              </a:spcBef>
              <a:spcAft>
                <a:spcPts val="0"/>
              </a:spcAft>
              <a:defRPr/>
            </a:pPr>
            <a:endParaRPr lang="en-US" sz="1000" dirty="0">
              <a:solidFill>
                <a:srgbClr val="FFFFFF"/>
              </a:solidFill>
              <a:latin typeface="Arial"/>
              <a:cs typeface="Arial"/>
            </a:endParaRPr>
          </a:p>
        </p:txBody>
      </p:sp>
      <p:sp>
        <p:nvSpPr>
          <p:cNvPr id="61" name="Pentagon 60">
            <a:extLst>
              <a:ext uri="{FF2B5EF4-FFF2-40B4-BE49-F238E27FC236}">
                <a16:creationId xmlns:a16="http://schemas.microsoft.com/office/drawing/2014/main" id="{BF37B32B-88A9-EF4C-AB0F-C53321F367D5}"/>
              </a:ext>
            </a:extLst>
          </p:cNvPr>
          <p:cNvSpPr/>
          <p:nvPr/>
        </p:nvSpPr>
        <p:spPr>
          <a:xfrm rot="16200000">
            <a:off x="6488476" y="3774667"/>
            <a:ext cx="1996973" cy="2629479"/>
          </a:xfrm>
          <a:prstGeom prst="homePlate">
            <a:avLst>
              <a:gd name="adj" fmla="val 0"/>
            </a:avLst>
          </a:prstGeom>
          <a:solidFill>
            <a:srgbClr val="0064FF"/>
          </a:solidFill>
        </p:spPr>
        <p:txBody>
          <a:bodyPr wrap="square" lIns="0" tIns="0" rIns="0" bIns="0" rtlCol="0" anchor="ctr">
            <a:noAutofit/>
          </a:bodyPr>
          <a:lstStyle/>
          <a:p>
            <a:pPr algn="ctr" defTabSz="914317" eaLnBrk="1" fontAlgn="auto" hangingPunct="1">
              <a:spcBef>
                <a:spcPts val="0"/>
              </a:spcBef>
              <a:spcAft>
                <a:spcPts val="0"/>
              </a:spcAft>
              <a:defRPr/>
            </a:pPr>
            <a:endParaRPr lang="en-US" sz="1000" kern="0" dirty="0">
              <a:solidFill>
                <a:srgbClr val="FFFFFF"/>
              </a:solidFill>
              <a:latin typeface="Arial"/>
              <a:cs typeface="Arial"/>
            </a:endParaRPr>
          </a:p>
        </p:txBody>
      </p:sp>
      <p:sp>
        <p:nvSpPr>
          <p:cNvPr id="81" name="Pentagon 80">
            <a:extLst>
              <a:ext uri="{FF2B5EF4-FFF2-40B4-BE49-F238E27FC236}">
                <a16:creationId xmlns:a16="http://schemas.microsoft.com/office/drawing/2014/main" id="{8E2E5C77-E7EB-364E-ABC3-7CFABD7AB1D2}"/>
              </a:ext>
            </a:extLst>
          </p:cNvPr>
          <p:cNvSpPr/>
          <p:nvPr/>
        </p:nvSpPr>
        <p:spPr>
          <a:xfrm rot="16200000">
            <a:off x="9460255" y="3776291"/>
            <a:ext cx="1996972" cy="2629479"/>
          </a:xfrm>
          <a:prstGeom prst="homePlate">
            <a:avLst>
              <a:gd name="adj" fmla="val 0"/>
            </a:avLst>
          </a:prstGeom>
          <a:solidFill>
            <a:srgbClr val="003280"/>
          </a:solidFill>
        </p:spPr>
        <p:txBody>
          <a:bodyPr wrap="square" lIns="0" tIns="0" rIns="0" bIns="0" rtlCol="0" anchor="ctr">
            <a:noAutofit/>
          </a:bodyPr>
          <a:lstStyle/>
          <a:p>
            <a:pPr algn="ctr" defTabSz="914317" eaLnBrk="1" fontAlgn="auto" hangingPunct="1">
              <a:spcBef>
                <a:spcPts val="0"/>
              </a:spcBef>
              <a:spcAft>
                <a:spcPts val="0"/>
              </a:spcAft>
              <a:defRPr/>
            </a:pPr>
            <a:endParaRPr lang="en-US" sz="1000" dirty="0">
              <a:solidFill>
                <a:srgbClr val="FFFFFF"/>
              </a:solidFill>
              <a:latin typeface="Arial"/>
              <a:cs typeface="Arial"/>
            </a:endParaRPr>
          </a:p>
        </p:txBody>
      </p:sp>
      <p:sp>
        <p:nvSpPr>
          <p:cNvPr id="84" name="TextBox 83">
            <a:extLst>
              <a:ext uri="{FF2B5EF4-FFF2-40B4-BE49-F238E27FC236}">
                <a16:creationId xmlns:a16="http://schemas.microsoft.com/office/drawing/2014/main" id="{3E8BA921-571A-9143-9DDE-1214CB742F93}"/>
              </a:ext>
            </a:extLst>
          </p:cNvPr>
          <p:cNvSpPr txBox="1"/>
          <p:nvPr/>
        </p:nvSpPr>
        <p:spPr>
          <a:xfrm>
            <a:off x="6478568" y="4453694"/>
            <a:ext cx="2052645" cy="359009"/>
          </a:xfrm>
          <a:prstGeom prst="rect">
            <a:avLst/>
          </a:prstGeom>
          <a:noFill/>
        </p:spPr>
        <p:txBody>
          <a:bodyPr wrap="square" lIns="0" tIns="0" rIns="0" bIns="0" rtlCol="0">
            <a:spAutoFit/>
          </a:bodyPr>
          <a:lstStyle/>
          <a:p>
            <a:pPr algn="ctr" defTabSz="914294" eaLnBrk="1" fontAlgn="auto" hangingPunct="1">
              <a:spcBef>
                <a:spcPts val="0"/>
              </a:spcBef>
              <a:spcAft>
                <a:spcPts val="0"/>
              </a:spcAft>
              <a:defRPr/>
            </a:pPr>
            <a:r>
              <a:rPr lang="en-US" sz="2333" b="1" kern="0" dirty="0">
                <a:solidFill>
                  <a:srgbClr val="FFFFFF"/>
                </a:solidFill>
                <a:latin typeface="IBM Plex Sans"/>
              </a:rPr>
              <a:t>Innovate</a:t>
            </a:r>
          </a:p>
        </p:txBody>
      </p:sp>
      <p:sp>
        <p:nvSpPr>
          <p:cNvPr id="85" name="TextBox 84">
            <a:extLst>
              <a:ext uri="{FF2B5EF4-FFF2-40B4-BE49-F238E27FC236}">
                <a16:creationId xmlns:a16="http://schemas.microsoft.com/office/drawing/2014/main" id="{7721C4A7-B11C-864F-B23B-B532F868B8BE}"/>
              </a:ext>
            </a:extLst>
          </p:cNvPr>
          <p:cNvSpPr txBox="1"/>
          <p:nvPr/>
        </p:nvSpPr>
        <p:spPr>
          <a:xfrm>
            <a:off x="9432419" y="4453691"/>
            <a:ext cx="2052645" cy="359009"/>
          </a:xfrm>
          <a:prstGeom prst="rect">
            <a:avLst/>
          </a:prstGeom>
          <a:noFill/>
        </p:spPr>
        <p:txBody>
          <a:bodyPr wrap="square" lIns="0" tIns="0" rIns="0" bIns="0" rtlCol="0">
            <a:spAutoFit/>
          </a:bodyPr>
          <a:lstStyle/>
          <a:p>
            <a:pPr algn="ctr" defTabSz="914294" eaLnBrk="1" fontAlgn="auto" hangingPunct="1">
              <a:spcBef>
                <a:spcPts val="0"/>
              </a:spcBef>
              <a:spcAft>
                <a:spcPts val="0"/>
              </a:spcAft>
              <a:defRPr/>
            </a:pPr>
            <a:r>
              <a:rPr lang="en-US" sz="2333" b="1" kern="0" dirty="0">
                <a:solidFill>
                  <a:srgbClr val="FFFFFF"/>
                </a:solidFill>
                <a:latin typeface="IBM Plex Sans"/>
              </a:rPr>
              <a:t>Adoption </a:t>
            </a:r>
          </a:p>
        </p:txBody>
      </p:sp>
      <p:sp>
        <p:nvSpPr>
          <p:cNvPr id="88" name="TextBox 87">
            <a:extLst>
              <a:ext uri="{FF2B5EF4-FFF2-40B4-BE49-F238E27FC236}">
                <a16:creationId xmlns:a16="http://schemas.microsoft.com/office/drawing/2014/main" id="{F3CCD58E-6E1D-D845-9D5C-F7692EBE4F19}"/>
              </a:ext>
            </a:extLst>
          </p:cNvPr>
          <p:cNvSpPr txBox="1"/>
          <p:nvPr/>
        </p:nvSpPr>
        <p:spPr>
          <a:xfrm>
            <a:off x="6361891" y="4986458"/>
            <a:ext cx="2286000" cy="861967"/>
          </a:xfrm>
          <a:prstGeom prst="rect">
            <a:avLst/>
          </a:prstGeom>
          <a:noFill/>
        </p:spPr>
        <p:txBody>
          <a:bodyPr wrap="square" rtlCol="0">
            <a:spAutoFit/>
          </a:bodyPr>
          <a:lstStyle/>
          <a:p>
            <a:pPr algn="ctr" defTabSz="914294" eaLnBrk="1" fontAlgn="auto" hangingPunct="1">
              <a:spcBef>
                <a:spcPts val="0"/>
              </a:spcBef>
              <a:spcAft>
                <a:spcPts val="0"/>
              </a:spcAft>
              <a:defRPr/>
            </a:pPr>
            <a:r>
              <a:rPr lang="en-US" sz="1667" kern="0" dirty="0">
                <a:solidFill>
                  <a:srgbClr val="FFFFFF"/>
                </a:solidFill>
                <a:latin typeface="IBM Plex Sans"/>
              </a:rPr>
              <a:t>Build new </a:t>
            </a:r>
          </a:p>
          <a:p>
            <a:pPr algn="ctr" defTabSz="914294" eaLnBrk="1" fontAlgn="auto" hangingPunct="1">
              <a:spcBef>
                <a:spcPts val="0"/>
              </a:spcBef>
              <a:spcAft>
                <a:spcPts val="0"/>
              </a:spcAft>
              <a:defRPr/>
            </a:pPr>
            <a:r>
              <a:rPr lang="en-US" sz="1667" kern="0" dirty="0">
                <a:solidFill>
                  <a:srgbClr val="FFFFFF"/>
                </a:solidFill>
                <a:latin typeface="IBM Plex Sans"/>
              </a:rPr>
              <a:t>cloud native applications</a:t>
            </a:r>
          </a:p>
        </p:txBody>
      </p:sp>
      <p:sp>
        <p:nvSpPr>
          <p:cNvPr id="89" name="TextBox 88">
            <a:extLst>
              <a:ext uri="{FF2B5EF4-FFF2-40B4-BE49-F238E27FC236}">
                <a16:creationId xmlns:a16="http://schemas.microsoft.com/office/drawing/2014/main" id="{AD083FF2-3F27-8C49-934B-7113EACC5EAA}"/>
              </a:ext>
            </a:extLst>
          </p:cNvPr>
          <p:cNvSpPr txBox="1"/>
          <p:nvPr/>
        </p:nvSpPr>
        <p:spPr>
          <a:xfrm>
            <a:off x="9161674" y="4950786"/>
            <a:ext cx="2611807" cy="1108509"/>
          </a:xfrm>
          <a:prstGeom prst="rect">
            <a:avLst/>
          </a:prstGeom>
          <a:noFill/>
        </p:spPr>
        <p:txBody>
          <a:bodyPr wrap="square" rtlCol="0">
            <a:spAutoFit/>
          </a:bodyPr>
          <a:lstStyle/>
          <a:p>
            <a:pPr algn="ctr" defTabSz="914294" eaLnBrk="1" fontAlgn="auto" hangingPunct="1">
              <a:spcBef>
                <a:spcPts val="0"/>
              </a:spcBef>
              <a:spcAft>
                <a:spcPts val="0"/>
              </a:spcAft>
              <a:defRPr/>
            </a:pPr>
            <a:r>
              <a:rPr lang="en-US" sz="1251" kern="0" dirty="0">
                <a:solidFill>
                  <a:srgbClr val="FFFFFF"/>
                </a:solidFill>
                <a:latin typeface="IBM Plex Sans"/>
              </a:rPr>
              <a:t>Delivered through </a:t>
            </a:r>
          </a:p>
          <a:p>
            <a:pPr algn="ctr" defTabSz="914294" eaLnBrk="1" fontAlgn="auto" hangingPunct="1">
              <a:spcBef>
                <a:spcPts val="0"/>
              </a:spcBef>
              <a:spcAft>
                <a:spcPts val="0"/>
              </a:spcAft>
              <a:defRPr/>
            </a:pPr>
            <a:r>
              <a:rPr lang="en-US" sz="1251" b="1" kern="0" dirty="0">
                <a:solidFill>
                  <a:srgbClr val="FFFFFF"/>
                </a:solidFill>
                <a:latin typeface="IBM Plex Sans"/>
              </a:rPr>
              <a:t>DevOps Acceleration Team </a:t>
            </a:r>
          </a:p>
          <a:p>
            <a:pPr algn="ctr" defTabSz="914294" eaLnBrk="1" fontAlgn="auto" hangingPunct="1">
              <a:spcBef>
                <a:spcPts val="0"/>
              </a:spcBef>
              <a:spcAft>
                <a:spcPts val="0"/>
              </a:spcAft>
              <a:defRPr/>
            </a:pPr>
            <a:endParaRPr lang="en-US" sz="1251" b="1" kern="0" dirty="0">
              <a:solidFill>
                <a:srgbClr val="FFFFFF"/>
              </a:solidFill>
              <a:latin typeface="IBM Plex Sans"/>
            </a:endParaRPr>
          </a:p>
          <a:p>
            <a:pPr algn="ctr" defTabSz="914294" eaLnBrk="1" fontAlgn="auto" hangingPunct="1">
              <a:spcBef>
                <a:spcPts val="0"/>
              </a:spcBef>
              <a:spcAft>
                <a:spcPts val="0"/>
              </a:spcAft>
              <a:defRPr/>
            </a:pPr>
            <a:r>
              <a:rPr lang="en-US" sz="1600" b="1" kern="0" dirty="0">
                <a:solidFill>
                  <a:srgbClr val="FFFFFF"/>
                </a:solidFill>
                <a:latin typeface="IBM Plex Sans"/>
              </a:rPr>
              <a:t>DAT</a:t>
            </a:r>
            <a:r>
              <a:rPr lang="en-US" sz="1251" kern="0" dirty="0">
                <a:solidFill>
                  <a:srgbClr val="FFFFFF"/>
                </a:solidFill>
                <a:latin typeface="IBM Plex Sans"/>
              </a:rPr>
              <a:t> - SCM Migration, CI/CD, DevOps adoption  </a:t>
            </a:r>
          </a:p>
        </p:txBody>
      </p:sp>
      <p:sp>
        <p:nvSpPr>
          <p:cNvPr id="90" name="TextBox 89">
            <a:extLst>
              <a:ext uri="{FF2B5EF4-FFF2-40B4-BE49-F238E27FC236}">
                <a16:creationId xmlns:a16="http://schemas.microsoft.com/office/drawing/2014/main" id="{1F552273-7605-D34F-A3C9-4E10DCCAAD32}"/>
              </a:ext>
            </a:extLst>
          </p:cNvPr>
          <p:cNvSpPr txBox="1"/>
          <p:nvPr/>
        </p:nvSpPr>
        <p:spPr>
          <a:xfrm>
            <a:off x="395417" y="1281383"/>
            <a:ext cx="2286000" cy="256545"/>
          </a:xfrm>
          <a:prstGeom prst="rect">
            <a:avLst/>
          </a:prstGeom>
          <a:noFill/>
        </p:spPr>
        <p:txBody>
          <a:bodyPr wrap="square" lIns="0" tIns="0" rIns="0" bIns="0" rtlCol="0">
            <a:spAutoFit/>
          </a:bodyPr>
          <a:lstStyle/>
          <a:p>
            <a:pPr defTabSz="914294" eaLnBrk="1" fontAlgn="auto" hangingPunct="1">
              <a:spcBef>
                <a:spcPts val="0"/>
              </a:spcBef>
              <a:spcAft>
                <a:spcPts val="0"/>
              </a:spcAft>
              <a:defRPr/>
            </a:pPr>
            <a:r>
              <a:rPr lang="en-US" sz="1667" b="1" kern="0" dirty="0">
                <a:solidFill>
                  <a:srgbClr val="FFC000"/>
                </a:solidFill>
                <a:latin typeface="IBM Plex Sans"/>
              </a:rPr>
              <a:t>Assessment</a:t>
            </a:r>
          </a:p>
        </p:txBody>
      </p:sp>
      <p:sp>
        <p:nvSpPr>
          <p:cNvPr id="93" name="TextBox 92">
            <a:extLst>
              <a:ext uri="{FF2B5EF4-FFF2-40B4-BE49-F238E27FC236}">
                <a16:creationId xmlns:a16="http://schemas.microsoft.com/office/drawing/2014/main" id="{15A7F226-6195-5F4F-BE84-E094C99A54C6}"/>
              </a:ext>
            </a:extLst>
          </p:cNvPr>
          <p:cNvSpPr txBox="1"/>
          <p:nvPr/>
        </p:nvSpPr>
        <p:spPr>
          <a:xfrm>
            <a:off x="282452" y="1635905"/>
            <a:ext cx="2578291" cy="584775"/>
          </a:xfrm>
          <a:prstGeom prst="rect">
            <a:avLst/>
          </a:prstGeom>
          <a:noFill/>
        </p:spPr>
        <p:txBody>
          <a:bodyPr wrap="square" rtlCol="0">
            <a:spAutoFit/>
          </a:bodyPr>
          <a:lstStyle/>
          <a:p>
            <a:pPr defTabSz="914317" eaLnBrk="1" fontAlgn="auto" hangingPunct="1">
              <a:spcBef>
                <a:spcPts val="0"/>
              </a:spcBef>
              <a:spcAft>
                <a:spcPts val="0"/>
              </a:spcAft>
              <a:defRPr/>
            </a:pPr>
            <a:r>
              <a:rPr lang="en-US" sz="1600" dirty="0">
                <a:solidFill>
                  <a:srgbClr val="FFFFFF"/>
                </a:solidFill>
                <a:latin typeface="IBM Plex Sans"/>
              </a:rPr>
              <a:t>Maximize the value of transformation efforts</a:t>
            </a:r>
            <a:endParaRPr lang="en-US" sz="1467" dirty="0">
              <a:solidFill>
                <a:srgbClr val="FFFFFF"/>
              </a:solidFill>
              <a:latin typeface="IBM Plex Sans"/>
              <a:ea typeface="ＭＳ Ｐゴシック" charset="0"/>
              <a:cs typeface="Arial"/>
            </a:endParaRPr>
          </a:p>
        </p:txBody>
      </p:sp>
      <p:sp>
        <p:nvSpPr>
          <p:cNvPr id="94" name="TextBox 93">
            <a:extLst>
              <a:ext uri="{FF2B5EF4-FFF2-40B4-BE49-F238E27FC236}">
                <a16:creationId xmlns:a16="http://schemas.microsoft.com/office/drawing/2014/main" id="{0D828FF6-C36C-3049-834B-847FB935A933}"/>
              </a:ext>
            </a:extLst>
          </p:cNvPr>
          <p:cNvSpPr txBox="1"/>
          <p:nvPr/>
        </p:nvSpPr>
        <p:spPr>
          <a:xfrm>
            <a:off x="6154802" y="1635903"/>
            <a:ext cx="2664831" cy="543867"/>
          </a:xfrm>
          <a:prstGeom prst="rect">
            <a:avLst/>
          </a:prstGeom>
          <a:noFill/>
        </p:spPr>
        <p:txBody>
          <a:bodyPr wrap="square" rtlCol="0">
            <a:spAutoFit/>
          </a:bodyPr>
          <a:lstStyle/>
          <a:p>
            <a:pPr algn="ctr" defTabSz="914317" eaLnBrk="1" fontAlgn="auto" hangingPunct="1">
              <a:spcBef>
                <a:spcPts val="0"/>
              </a:spcBef>
              <a:spcAft>
                <a:spcPts val="0"/>
              </a:spcAft>
              <a:defRPr/>
            </a:pPr>
            <a:r>
              <a:rPr lang="en-US" sz="1467" dirty="0">
                <a:solidFill>
                  <a:srgbClr val="FFFFFF"/>
                </a:solidFill>
                <a:latin typeface="IBM Plex Sans"/>
                <a:ea typeface="ＭＳ Ｐゴシック" charset="0"/>
                <a:cs typeface="Arial"/>
              </a:rPr>
              <a:t>Install and customize products </a:t>
            </a:r>
          </a:p>
        </p:txBody>
      </p:sp>
      <p:sp>
        <p:nvSpPr>
          <p:cNvPr id="96" name="TextBox 95">
            <a:extLst>
              <a:ext uri="{FF2B5EF4-FFF2-40B4-BE49-F238E27FC236}">
                <a16:creationId xmlns:a16="http://schemas.microsoft.com/office/drawing/2014/main" id="{F8F2F43C-3AE8-AA47-BD82-1AA9F47DF223}"/>
              </a:ext>
            </a:extLst>
          </p:cNvPr>
          <p:cNvSpPr txBox="1"/>
          <p:nvPr/>
        </p:nvSpPr>
        <p:spPr>
          <a:xfrm>
            <a:off x="6340676" y="1281383"/>
            <a:ext cx="2286000" cy="256545"/>
          </a:xfrm>
          <a:prstGeom prst="rect">
            <a:avLst/>
          </a:prstGeom>
          <a:noFill/>
        </p:spPr>
        <p:txBody>
          <a:bodyPr wrap="square" lIns="0" tIns="0" rIns="0" bIns="0" rtlCol="0">
            <a:spAutoFit/>
          </a:bodyPr>
          <a:lstStyle/>
          <a:p>
            <a:pPr defTabSz="914294" eaLnBrk="1" fontAlgn="auto" hangingPunct="1">
              <a:spcBef>
                <a:spcPts val="0"/>
              </a:spcBef>
              <a:spcAft>
                <a:spcPts val="0"/>
              </a:spcAft>
              <a:defRPr/>
            </a:pPr>
            <a:r>
              <a:rPr lang="en-US" sz="1667" b="1" kern="0" dirty="0">
                <a:solidFill>
                  <a:srgbClr val="FFC000"/>
                </a:solidFill>
                <a:latin typeface="IBM Plex Sans"/>
              </a:rPr>
              <a:t>Deployment</a:t>
            </a:r>
          </a:p>
        </p:txBody>
      </p:sp>
      <p:cxnSp>
        <p:nvCxnSpPr>
          <p:cNvPr id="98" name="Straight Connector 97">
            <a:extLst>
              <a:ext uri="{FF2B5EF4-FFF2-40B4-BE49-F238E27FC236}">
                <a16:creationId xmlns:a16="http://schemas.microsoft.com/office/drawing/2014/main" id="{230375A8-AA4D-B34B-86E9-2A63AFF772CC}"/>
              </a:ext>
            </a:extLst>
          </p:cNvPr>
          <p:cNvCxnSpPr>
            <a:cxnSpLocks/>
          </p:cNvCxnSpPr>
          <p:nvPr/>
        </p:nvCxnSpPr>
        <p:spPr>
          <a:xfrm>
            <a:off x="574743" y="2345308"/>
            <a:ext cx="1927348" cy="0"/>
          </a:xfrm>
          <a:prstGeom prst="line">
            <a:avLst/>
          </a:prstGeom>
          <a:noFill/>
          <a:ln w="6350" cap="flat" cmpd="sng" algn="ctr">
            <a:solidFill>
              <a:srgbClr val="535353">
                <a:lumMod val="90000"/>
              </a:srgbClr>
            </a:solidFill>
            <a:prstDash val="sysDot"/>
          </a:ln>
          <a:effectLst>
            <a:outerShdw blurRad="40000" dist="20000" dir="5400000" rotWithShape="0">
              <a:srgbClr val="000000">
                <a:alpha val="38000"/>
              </a:srgbClr>
            </a:outerShdw>
          </a:effectLst>
        </p:spPr>
      </p:cxnSp>
      <p:cxnSp>
        <p:nvCxnSpPr>
          <p:cNvPr id="99" name="Straight Connector 98">
            <a:extLst>
              <a:ext uri="{FF2B5EF4-FFF2-40B4-BE49-F238E27FC236}">
                <a16:creationId xmlns:a16="http://schemas.microsoft.com/office/drawing/2014/main" id="{01D39359-DCA5-7644-B2EB-5B110AB52309}"/>
              </a:ext>
            </a:extLst>
          </p:cNvPr>
          <p:cNvCxnSpPr>
            <a:cxnSpLocks/>
          </p:cNvCxnSpPr>
          <p:nvPr/>
        </p:nvCxnSpPr>
        <p:spPr>
          <a:xfrm>
            <a:off x="6485084" y="2345308"/>
            <a:ext cx="1931037" cy="0"/>
          </a:xfrm>
          <a:prstGeom prst="line">
            <a:avLst/>
          </a:prstGeom>
          <a:noFill/>
          <a:ln w="6350" cap="flat" cmpd="sng" algn="ctr">
            <a:solidFill>
              <a:srgbClr val="535353">
                <a:lumMod val="90000"/>
              </a:srgbClr>
            </a:solidFill>
            <a:prstDash val="sysDot"/>
          </a:ln>
          <a:effectLst>
            <a:outerShdw blurRad="40000" dist="20000" dir="5400000" rotWithShape="0">
              <a:srgbClr val="000000">
                <a:alpha val="38000"/>
              </a:srgbClr>
            </a:outerShdw>
          </a:effectLst>
        </p:spPr>
      </p:cxnSp>
      <p:sp>
        <p:nvSpPr>
          <p:cNvPr id="101" name="TextBox 100">
            <a:extLst>
              <a:ext uri="{FF2B5EF4-FFF2-40B4-BE49-F238E27FC236}">
                <a16:creationId xmlns:a16="http://schemas.microsoft.com/office/drawing/2014/main" id="{2492C4AB-5901-5E47-BDB3-4F3F8EAE078E}"/>
              </a:ext>
            </a:extLst>
          </p:cNvPr>
          <p:cNvSpPr txBox="1"/>
          <p:nvPr/>
        </p:nvSpPr>
        <p:spPr>
          <a:xfrm>
            <a:off x="3588442" y="3022052"/>
            <a:ext cx="1867819" cy="348878"/>
          </a:xfrm>
          <a:prstGeom prst="rect">
            <a:avLst/>
          </a:prstGeom>
          <a:noFill/>
        </p:spPr>
        <p:txBody>
          <a:bodyPr wrap="none" rtlCol="0">
            <a:spAutoFit/>
          </a:bodyPr>
          <a:lstStyle/>
          <a:p>
            <a:pPr defTabSz="914317" eaLnBrk="1" fontAlgn="auto" hangingPunct="1">
              <a:spcBef>
                <a:spcPts val="0"/>
              </a:spcBef>
              <a:spcAft>
                <a:spcPts val="0"/>
              </a:spcAft>
              <a:defRPr/>
            </a:pPr>
            <a:r>
              <a:rPr lang="en-US" sz="1667" kern="0" dirty="0">
                <a:solidFill>
                  <a:srgbClr val="000000"/>
                </a:solidFill>
                <a:latin typeface="IBM Plex Sans"/>
              </a:rPr>
              <a:t>emphasis to-date</a:t>
            </a:r>
          </a:p>
        </p:txBody>
      </p:sp>
      <p:sp>
        <p:nvSpPr>
          <p:cNvPr id="102" name="Isosceles Triangle 1">
            <a:extLst>
              <a:ext uri="{FF2B5EF4-FFF2-40B4-BE49-F238E27FC236}">
                <a16:creationId xmlns:a16="http://schemas.microsoft.com/office/drawing/2014/main" id="{C95A23A6-30A4-3845-88C7-2B753589CB80}"/>
              </a:ext>
            </a:extLst>
          </p:cNvPr>
          <p:cNvSpPr/>
          <p:nvPr/>
        </p:nvSpPr>
        <p:spPr>
          <a:xfrm rot="10800000" flipV="1">
            <a:off x="6190151" y="3358409"/>
            <a:ext cx="2611807" cy="732513"/>
          </a:xfrm>
          <a:prstGeom prst="triangle">
            <a:avLst/>
          </a:prstGeom>
          <a:solidFill>
            <a:srgbClr val="69A6FF">
              <a:lumMod val="50000"/>
            </a:srgbClr>
          </a:solidFill>
        </p:spPr>
        <p:txBody>
          <a:bodyPr wrap="square" lIns="0" tIns="0" rIns="0" bIns="0" rtlCol="0" anchor="ctr">
            <a:noAutofit/>
          </a:bodyPr>
          <a:lstStyle/>
          <a:p>
            <a:pPr algn="ctr" defTabSz="914317" eaLnBrk="1" fontAlgn="auto" hangingPunct="1">
              <a:spcBef>
                <a:spcPts val="0"/>
              </a:spcBef>
              <a:spcAft>
                <a:spcPts val="0"/>
              </a:spcAft>
              <a:defRPr/>
            </a:pPr>
            <a:endParaRPr lang="en-US" sz="1000" kern="0" dirty="0">
              <a:solidFill>
                <a:srgbClr val="FFFFFF"/>
              </a:solidFill>
              <a:latin typeface="Arial"/>
              <a:cs typeface="Arial"/>
            </a:endParaRPr>
          </a:p>
        </p:txBody>
      </p:sp>
      <p:sp>
        <p:nvSpPr>
          <p:cNvPr id="103" name="Isosceles Triangle 52">
            <a:extLst>
              <a:ext uri="{FF2B5EF4-FFF2-40B4-BE49-F238E27FC236}">
                <a16:creationId xmlns:a16="http://schemas.microsoft.com/office/drawing/2014/main" id="{A2DD048A-07B9-504E-A69C-3C3E1731B9D0}"/>
              </a:ext>
            </a:extLst>
          </p:cNvPr>
          <p:cNvSpPr/>
          <p:nvPr/>
        </p:nvSpPr>
        <p:spPr>
          <a:xfrm rot="10800000" flipV="1">
            <a:off x="253901" y="3386288"/>
            <a:ext cx="2682505" cy="732513"/>
          </a:xfrm>
          <a:prstGeom prst="triangle">
            <a:avLst/>
          </a:prstGeom>
          <a:solidFill>
            <a:srgbClr val="69A6FF">
              <a:lumMod val="50000"/>
            </a:srgbClr>
          </a:solidFill>
        </p:spPr>
        <p:txBody>
          <a:bodyPr wrap="square" lIns="0" tIns="0" rIns="0" bIns="0" rtlCol="0" anchor="ctr">
            <a:noAutofit/>
          </a:bodyPr>
          <a:lstStyle/>
          <a:p>
            <a:pPr algn="ctr" defTabSz="914317" eaLnBrk="1" fontAlgn="auto" hangingPunct="1">
              <a:spcBef>
                <a:spcPts val="0"/>
              </a:spcBef>
              <a:spcAft>
                <a:spcPts val="0"/>
              </a:spcAft>
              <a:defRPr/>
            </a:pPr>
            <a:endParaRPr lang="en-US" sz="1000" kern="0" dirty="0">
              <a:solidFill>
                <a:srgbClr val="FFFFFF"/>
              </a:solidFill>
              <a:latin typeface="Arial"/>
              <a:cs typeface="Arial"/>
            </a:endParaRPr>
          </a:p>
        </p:txBody>
      </p:sp>
      <p:sp>
        <p:nvSpPr>
          <p:cNvPr id="104" name="TextBox 103">
            <a:extLst>
              <a:ext uri="{FF2B5EF4-FFF2-40B4-BE49-F238E27FC236}">
                <a16:creationId xmlns:a16="http://schemas.microsoft.com/office/drawing/2014/main" id="{A66458B3-E062-9640-89FE-8C18742AE52B}"/>
              </a:ext>
            </a:extLst>
          </p:cNvPr>
          <p:cNvSpPr txBox="1"/>
          <p:nvPr/>
        </p:nvSpPr>
        <p:spPr>
          <a:xfrm>
            <a:off x="3497300" y="2520504"/>
            <a:ext cx="2063176" cy="348878"/>
          </a:xfrm>
          <a:prstGeom prst="rect">
            <a:avLst/>
          </a:prstGeom>
          <a:noFill/>
        </p:spPr>
        <p:txBody>
          <a:bodyPr wrap="square" rtlCol="0">
            <a:spAutoFit/>
          </a:bodyPr>
          <a:lstStyle/>
          <a:p>
            <a:pPr algn="ctr" defTabSz="914317" eaLnBrk="1" fontAlgn="auto" hangingPunct="1">
              <a:spcBef>
                <a:spcPts val="0"/>
              </a:spcBef>
              <a:spcAft>
                <a:spcPts val="0"/>
              </a:spcAft>
              <a:defRPr/>
            </a:pPr>
            <a:r>
              <a:rPr lang="en-US" sz="1667" kern="0" dirty="0">
                <a:solidFill>
                  <a:srgbClr val="000000"/>
                </a:solidFill>
                <a:latin typeface="IBM Plex Sans"/>
              </a:rPr>
              <a:t>Cloud entry point</a:t>
            </a:r>
          </a:p>
        </p:txBody>
      </p:sp>
      <p:grpSp>
        <p:nvGrpSpPr>
          <p:cNvPr id="109" name="Group 108">
            <a:extLst>
              <a:ext uri="{FF2B5EF4-FFF2-40B4-BE49-F238E27FC236}">
                <a16:creationId xmlns:a16="http://schemas.microsoft.com/office/drawing/2014/main" id="{931DC669-0215-ED4C-AD90-161128DA1284}"/>
              </a:ext>
            </a:extLst>
          </p:cNvPr>
          <p:cNvGrpSpPr/>
          <p:nvPr/>
        </p:nvGrpSpPr>
        <p:grpSpPr>
          <a:xfrm>
            <a:off x="280414" y="4111205"/>
            <a:ext cx="2629479" cy="1996971"/>
            <a:chOff x="2313666" y="4450924"/>
            <a:chExt cx="2629478" cy="1996972"/>
          </a:xfrm>
        </p:grpSpPr>
        <p:sp>
          <p:nvSpPr>
            <p:cNvPr id="110" name="Pentagon 43">
              <a:extLst>
                <a:ext uri="{FF2B5EF4-FFF2-40B4-BE49-F238E27FC236}">
                  <a16:creationId xmlns:a16="http://schemas.microsoft.com/office/drawing/2014/main" id="{E198391B-D6B5-C94D-8C50-E390DF2D119E}"/>
                </a:ext>
              </a:extLst>
            </p:cNvPr>
            <p:cNvSpPr/>
            <p:nvPr/>
          </p:nvSpPr>
          <p:spPr>
            <a:xfrm rot="16200000">
              <a:off x="2629919" y="4134671"/>
              <a:ext cx="1996972" cy="2629478"/>
            </a:xfrm>
            <a:prstGeom prst="homePlate">
              <a:avLst>
                <a:gd name="adj" fmla="val 0"/>
              </a:avLst>
            </a:prstGeom>
            <a:solidFill>
              <a:srgbClr val="003280"/>
            </a:solidFill>
          </p:spPr>
          <p:txBody>
            <a:bodyPr wrap="square" lIns="0" tIns="0" rIns="0" bIns="0" rtlCol="0" anchor="ctr">
              <a:noAutofit/>
            </a:bodyPr>
            <a:lstStyle/>
            <a:p>
              <a:pPr algn="ctr" defTabSz="914317" eaLnBrk="1" fontAlgn="auto" hangingPunct="1">
                <a:spcBef>
                  <a:spcPts val="0"/>
                </a:spcBef>
                <a:spcAft>
                  <a:spcPts val="0"/>
                </a:spcAft>
                <a:defRPr/>
              </a:pPr>
              <a:endParaRPr lang="en-US" sz="1000" kern="0" dirty="0">
                <a:solidFill>
                  <a:srgbClr val="FFFFFF"/>
                </a:solidFill>
                <a:latin typeface="Arial"/>
                <a:cs typeface="Arial"/>
              </a:endParaRPr>
            </a:p>
          </p:txBody>
        </p:sp>
        <p:sp>
          <p:nvSpPr>
            <p:cNvPr id="111" name="TextBox 110">
              <a:extLst>
                <a:ext uri="{FF2B5EF4-FFF2-40B4-BE49-F238E27FC236}">
                  <a16:creationId xmlns:a16="http://schemas.microsoft.com/office/drawing/2014/main" id="{0C0F5D17-43B1-2D40-AFEE-8B692864428D}"/>
                </a:ext>
              </a:extLst>
            </p:cNvPr>
            <p:cNvSpPr txBox="1"/>
            <p:nvPr/>
          </p:nvSpPr>
          <p:spPr>
            <a:xfrm>
              <a:off x="2592189" y="4658943"/>
              <a:ext cx="2072434" cy="718017"/>
            </a:xfrm>
            <a:prstGeom prst="rect">
              <a:avLst/>
            </a:prstGeom>
            <a:noFill/>
          </p:spPr>
          <p:txBody>
            <a:bodyPr wrap="square" lIns="0" tIns="0" rIns="0" bIns="0" rtlCol="0">
              <a:spAutoFit/>
            </a:bodyPr>
            <a:lstStyle/>
            <a:p>
              <a:pPr algn="ctr" defTabSz="914294" eaLnBrk="1" fontAlgn="auto" hangingPunct="1">
                <a:spcBef>
                  <a:spcPts val="0"/>
                </a:spcBef>
                <a:spcAft>
                  <a:spcPts val="0"/>
                </a:spcAft>
                <a:defRPr/>
              </a:pPr>
              <a:r>
                <a:rPr lang="en-US" sz="2333" b="1" kern="0" dirty="0">
                  <a:solidFill>
                    <a:srgbClr val="FFFFFF"/>
                  </a:solidFill>
                  <a:latin typeface="IBM Plex Sans"/>
                </a:rPr>
                <a:t>Value Stream Assessment </a:t>
              </a:r>
            </a:p>
          </p:txBody>
        </p:sp>
        <p:sp>
          <p:nvSpPr>
            <p:cNvPr id="112" name="TextBox 111">
              <a:extLst>
                <a:ext uri="{FF2B5EF4-FFF2-40B4-BE49-F238E27FC236}">
                  <a16:creationId xmlns:a16="http://schemas.microsoft.com/office/drawing/2014/main" id="{6AED58E6-4971-6440-A2EC-7B58AAB33A12}"/>
                </a:ext>
              </a:extLst>
            </p:cNvPr>
            <p:cNvSpPr txBox="1"/>
            <p:nvPr/>
          </p:nvSpPr>
          <p:spPr>
            <a:xfrm>
              <a:off x="2592189" y="5389507"/>
              <a:ext cx="2285999" cy="1054776"/>
            </a:xfrm>
            <a:prstGeom prst="rect">
              <a:avLst/>
            </a:prstGeom>
            <a:noFill/>
          </p:spPr>
          <p:txBody>
            <a:bodyPr wrap="square" rtlCol="0">
              <a:spAutoFit/>
            </a:bodyPr>
            <a:lstStyle/>
            <a:p>
              <a:pPr algn="ctr" defTabSz="914294" eaLnBrk="1" fontAlgn="auto" hangingPunct="1">
                <a:spcBef>
                  <a:spcPts val="0"/>
                </a:spcBef>
                <a:spcAft>
                  <a:spcPts val="0"/>
                </a:spcAft>
                <a:defRPr/>
              </a:pPr>
              <a:r>
                <a:rPr lang="en-US" sz="1251" kern="0" dirty="0">
                  <a:solidFill>
                    <a:srgbClr val="FFFFFF"/>
                  </a:solidFill>
                  <a:latin typeface="IBM Plex Sans"/>
                </a:rPr>
                <a:t>Executed by IBM’s Sales SWAT team</a:t>
              </a:r>
            </a:p>
            <a:p>
              <a:pPr defTabSz="914294" eaLnBrk="1" fontAlgn="auto" hangingPunct="1">
                <a:spcBef>
                  <a:spcPts val="0"/>
                </a:spcBef>
                <a:spcAft>
                  <a:spcPts val="0"/>
                </a:spcAft>
                <a:defRPr/>
              </a:pPr>
              <a:r>
                <a:rPr lang="en-US" sz="1251" kern="0" dirty="0">
                  <a:solidFill>
                    <a:srgbClr val="FFFFFF"/>
                  </a:solidFill>
                  <a:latin typeface="IBM Plex Sans"/>
                </a:rPr>
                <a:t>Onsite Workshop to capture current state and create a transformation roadmap</a:t>
              </a:r>
            </a:p>
          </p:txBody>
        </p:sp>
      </p:grpSp>
      <p:grpSp>
        <p:nvGrpSpPr>
          <p:cNvPr id="113" name="Group 112">
            <a:extLst>
              <a:ext uri="{FF2B5EF4-FFF2-40B4-BE49-F238E27FC236}">
                <a16:creationId xmlns:a16="http://schemas.microsoft.com/office/drawing/2014/main" id="{0548E80D-4ADE-7845-A2CC-EAFEDA8C30E2}"/>
              </a:ext>
            </a:extLst>
          </p:cNvPr>
          <p:cNvGrpSpPr/>
          <p:nvPr/>
        </p:nvGrpSpPr>
        <p:grpSpPr>
          <a:xfrm>
            <a:off x="6172225" y="4090920"/>
            <a:ext cx="2629479" cy="2005981"/>
            <a:chOff x="6190152" y="4090918"/>
            <a:chExt cx="2629478" cy="1996973"/>
          </a:xfrm>
        </p:grpSpPr>
        <p:sp>
          <p:nvSpPr>
            <p:cNvPr id="114" name="Pentagon 45">
              <a:extLst>
                <a:ext uri="{FF2B5EF4-FFF2-40B4-BE49-F238E27FC236}">
                  <a16:creationId xmlns:a16="http://schemas.microsoft.com/office/drawing/2014/main" id="{C340300B-7959-4D49-A782-463CC40B0A42}"/>
                </a:ext>
              </a:extLst>
            </p:cNvPr>
            <p:cNvSpPr/>
            <p:nvPr/>
          </p:nvSpPr>
          <p:spPr>
            <a:xfrm rot="16200000">
              <a:off x="6506404" y="3774666"/>
              <a:ext cx="1996973" cy="2629478"/>
            </a:xfrm>
            <a:prstGeom prst="homePlate">
              <a:avLst>
                <a:gd name="adj" fmla="val 0"/>
              </a:avLst>
            </a:prstGeom>
            <a:solidFill>
              <a:srgbClr val="003280"/>
            </a:solidFill>
          </p:spPr>
          <p:txBody>
            <a:bodyPr wrap="square" lIns="0" tIns="0" rIns="0" bIns="0" rtlCol="0" anchor="ctr">
              <a:noAutofit/>
            </a:bodyPr>
            <a:lstStyle/>
            <a:p>
              <a:pPr algn="ctr" defTabSz="914317" eaLnBrk="1" fontAlgn="auto" hangingPunct="1">
                <a:spcBef>
                  <a:spcPts val="0"/>
                </a:spcBef>
                <a:spcAft>
                  <a:spcPts val="0"/>
                </a:spcAft>
                <a:defRPr/>
              </a:pPr>
              <a:endParaRPr lang="en-US" sz="1000" kern="0" dirty="0">
                <a:solidFill>
                  <a:srgbClr val="FFFFFF"/>
                </a:solidFill>
                <a:latin typeface="Arial"/>
                <a:cs typeface="Arial"/>
              </a:endParaRPr>
            </a:p>
          </p:txBody>
        </p:sp>
        <p:sp>
          <p:nvSpPr>
            <p:cNvPr id="115" name="TextBox 114">
              <a:extLst>
                <a:ext uri="{FF2B5EF4-FFF2-40B4-BE49-F238E27FC236}">
                  <a16:creationId xmlns:a16="http://schemas.microsoft.com/office/drawing/2014/main" id="{D16B7DBA-FAA9-2C48-B67D-C3C9A1309799}"/>
                </a:ext>
              </a:extLst>
            </p:cNvPr>
            <p:cNvSpPr txBox="1"/>
            <p:nvPr/>
          </p:nvSpPr>
          <p:spPr>
            <a:xfrm>
              <a:off x="6478568" y="4453692"/>
              <a:ext cx="2052645" cy="357397"/>
            </a:xfrm>
            <a:prstGeom prst="rect">
              <a:avLst/>
            </a:prstGeom>
            <a:noFill/>
          </p:spPr>
          <p:txBody>
            <a:bodyPr wrap="square" lIns="0" tIns="0" rIns="0" bIns="0" rtlCol="0">
              <a:spAutoFit/>
            </a:bodyPr>
            <a:lstStyle/>
            <a:p>
              <a:pPr algn="ctr" defTabSz="914294" eaLnBrk="1" fontAlgn="auto" hangingPunct="1">
                <a:spcBef>
                  <a:spcPts val="0"/>
                </a:spcBef>
                <a:spcAft>
                  <a:spcPts val="0"/>
                </a:spcAft>
                <a:defRPr/>
              </a:pPr>
              <a:r>
                <a:rPr lang="en-US" sz="2333" b="1" kern="0" dirty="0">
                  <a:solidFill>
                    <a:srgbClr val="FFFFFF"/>
                  </a:solidFill>
                  <a:latin typeface="IBM Plex Sans"/>
                </a:rPr>
                <a:t>Deployment</a:t>
              </a:r>
            </a:p>
          </p:txBody>
        </p:sp>
        <p:sp>
          <p:nvSpPr>
            <p:cNvPr id="116" name="TextBox 115">
              <a:extLst>
                <a:ext uri="{FF2B5EF4-FFF2-40B4-BE49-F238E27FC236}">
                  <a16:creationId xmlns:a16="http://schemas.microsoft.com/office/drawing/2014/main" id="{7634FC94-1665-694B-B3B2-F8D3BBC9F22C}"/>
                </a:ext>
              </a:extLst>
            </p:cNvPr>
            <p:cNvSpPr txBox="1"/>
            <p:nvPr/>
          </p:nvSpPr>
          <p:spPr>
            <a:xfrm>
              <a:off x="6361891" y="4986457"/>
              <a:ext cx="2285999" cy="1050040"/>
            </a:xfrm>
            <a:prstGeom prst="rect">
              <a:avLst/>
            </a:prstGeom>
            <a:noFill/>
          </p:spPr>
          <p:txBody>
            <a:bodyPr wrap="square" rtlCol="0">
              <a:spAutoFit/>
            </a:bodyPr>
            <a:lstStyle/>
            <a:p>
              <a:pPr algn="ctr" defTabSz="914294" eaLnBrk="1" fontAlgn="auto" hangingPunct="1">
                <a:spcBef>
                  <a:spcPts val="0"/>
                </a:spcBef>
                <a:spcAft>
                  <a:spcPts val="0"/>
                </a:spcAft>
                <a:defRPr/>
              </a:pPr>
              <a:r>
                <a:rPr lang="en-US" sz="1251" kern="0" dirty="0">
                  <a:solidFill>
                    <a:srgbClr val="FFFFFF"/>
                  </a:solidFill>
                  <a:latin typeface="IBM Plex Sans"/>
                </a:rPr>
                <a:t>Delivered through </a:t>
              </a:r>
              <a:r>
                <a:rPr lang="en-US" sz="1251" b="1" kern="0" dirty="0">
                  <a:solidFill>
                    <a:srgbClr val="FFFFFF"/>
                  </a:solidFill>
                  <a:latin typeface="IBM Plex Sans"/>
                </a:rPr>
                <a:t>Deployment Project Office DPO - </a:t>
              </a:r>
              <a:r>
                <a:rPr lang="en-US" sz="1251" kern="0" dirty="0">
                  <a:solidFill>
                    <a:srgbClr val="FFFFFF"/>
                  </a:solidFill>
                  <a:latin typeface="IBM Plex Sans"/>
                </a:rPr>
                <a:t>Remote assistance for upto 52 hours to install products</a:t>
              </a:r>
            </a:p>
          </p:txBody>
        </p:sp>
      </p:grpSp>
      <p:sp>
        <p:nvSpPr>
          <p:cNvPr id="62" name="Isosceles Triangle 1">
            <a:extLst>
              <a:ext uri="{FF2B5EF4-FFF2-40B4-BE49-F238E27FC236}">
                <a16:creationId xmlns:a16="http://schemas.microsoft.com/office/drawing/2014/main" id="{0A8A97AC-F1EE-4219-B395-FDACAE284375}"/>
              </a:ext>
            </a:extLst>
          </p:cNvPr>
          <p:cNvSpPr/>
          <p:nvPr/>
        </p:nvSpPr>
        <p:spPr>
          <a:xfrm rot="10800000" flipV="1">
            <a:off x="9143747" y="3365480"/>
            <a:ext cx="2611807" cy="732513"/>
          </a:xfrm>
          <a:prstGeom prst="triangle">
            <a:avLst/>
          </a:prstGeom>
          <a:solidFill>
            <a:srgbClr val="69A6FF">
              <a:lumMod val="50000"/>
            </a:srgbClr>
          </a:solidFill>
        </p:spPr>
        <p:txBody>
          <a:bodyPr wrap="square" lIns="0" tIns="0" rIns="0" bIns="0" rtlCol="0" anchor="ctr">
            <a:noAutofit/>
          </a:bodyPr>
          <a:lstStyle/>
          <a:p>
            <a:pPr algn="ctr" defTabSz="914317" eaLnBrk="1" fontAlgn="auto" hangingPunct="1">
              <a:spcBef>
                <a:spcPts val="0"/>
              </a:spcBef>
              <a:spcAft>
                <a:spcPts val="0"/>
              </a:spcAft>
              <a:defRPr/>
            </a:pPr>
            <a:endParaRPr lang="en-US" sz="1000" kern="0" dirty="0">
              <a:solidFill>
                <a:srgbClr val="FFFFFF"/>
              </a:solidFill>
              <a:latin typeface="Arial"/>
              <a:cs typeface="Arial"/>
            </a:endParaRPr>
          </a:p>
        </p:txBody>
      </p:sp>
      <p:sp>
        <p:nvSpPr>
          <p:cNvPr id="67" name="Pentagon 80">
            <a:extLst>
              <a:ext uri="{FF2B5EF4-FFF2-40B4-BE49-F238E27FC236}">
                <a16:creationId xmlns:a16="http://schemas.microsoft.com/office/drawing/2014/main" id="{364A2011-8C1A-459A-B5BA-B648A2D52CDB}"/>
              </a:ext>
            </a:extLst>
          </p:cNvPr>
          <p:cNvSpPr/>
          <p:nvPr/>
        </p:nvSpPr>
        <p:spPr>
          <a:xfrm rot="16200000">
            <a:off x="3516347" y="3787191"/>
            <a:ext cx="1996972" cy="2629479"/>
          </a:xfrm>
          <a:prstGeom prst="homePlate">
            <a:avLst>
              <a:gd name="adj" fmla="val 0"/>
            </a:avLst>
          </a:prstGeom>
          <a:solidFill>
            <a:srgbClr val="003280"/>
          </a:solidFill>
        </p:spPr>
        <p:txBody>
          <a:bodyPr wrap="square" lIns="0" tIns="0" rIns="0" bIns="0" rtlCol="0" anchor="ctr">
            <a:noAutofit/>
          </a:bodyPr>
          <a:lstStyle/>
          <a:p>
            <a:pPr algn="ctr" defTabSz="914317" eaLnBrk="1" fontAlgn="auto" hangingPunct="1">
              <a:spcBef>
                <a:spcPts val="0"/>
              </a:spcBef>
              <a:spcAft>
                <a:spcPts val="0"/>
              </a:spcAft>
              <a:defRPr/>
            </a:pPr>
            <a:endParaRPr lang="en-US" sz="1000" dirty="0">
              <a:solidFill>
                <a:srgbClr val="FFFFFF"/>
              </a:solidFill>
              <a:latin typeface="Arial"/>
              <a:cs typeface="Arial"/>
            </a:endParaRPr>
          </a:p>
        </p:txBody>
      </p:sp>
      <p:sp>
        <p:nvSpPr>
          <p:cNvPr id="68" name="Isosceles Triangle 1">
            <a:extLst>
              <a:ext uri="{FF2B5EF4-FFF2-40B4-BE49-F238E27FC236}">
                <a16:creationId xmlns:a16="http://schemas.microsoft.com/office/drawing/2014/main" id="{76B7F976-D836-4061-A751-72B9BD442A7E}"/>
              </a:ext>
            </a:extLst>
          </p:cNvPr>
          <p:cNvSpPr/>
          <p:nvPr/>
        </p:nvSpPr>
        <p:spPr>
          <a:xfrm rot="10800000" flipV="1">
            <a:off x="3182417" y="3386288"/>
            <a:ext cx="2611807" cy="732513"/>
          </a:xfrm>
          <a:prstGeom prst="triangle">
            <a:avLst/>
          </a:prstGeom>
          <a:solidFill>
            <a:srgbClr val="69A6FF">
              <a:lumMod val="50000"/>
            </a:srgbClr>
          </a:solidFill>
        </p:spPr>
        <p:txBody>
          <a:bodyPr wrap="square" lIns="0" tIns="0" rIns="0" bIns="0" rtlCol="0" anchor="ctr">
            <a:noAutofit/>
          </a:bodyPr>
          <a:lstStyle/>
          <a:p>
            <a:pPr algn="ctr" defTabSz="914317" eaLnBrk="1" fontAlgn="auto" hangingPunct="1">
              <a:spcBef>
                <a:spcPts val="0"/>
              </a:spcBef>
              <a:spcAft>
                <a:spcPts val="0"/>
              </a:spcAft>
              <a:defRPr/>
            </a:pPr>
            <a:endParaRPr lang="en-US" sz="1000" kern="0" dirty="0">
              <a:solidFill>
                <a:srgbClr val="FFFFFF"/>
              </a:solidFill>
              <a:latin typeface="Arial"/>
              <a:cs typeface="Arial"/>
            </a:endParaRPr>
          </a:p>
        </p:txBody>
      </p:sp>
      <p:sp>
        <p:nvSpPr>
          <p:cNvPr id="64" name="TextBox 63">
            <a:extLst>
              <a:ext uri="{FF2B5EF4-FFF2-40B4-BE49-F238E27FC236}">
                <a16:creationId xmlns:a16="http://schemas.microsoft.com/office/drawing/2014/main" id="{70A3D621-5841-441D-A05D-F66C791EC26D}"/>
              </a:ext>
            </a:extLst>
          </p:cNvPr>
          <p:cNvSpPr txBox="1"/>
          <p:nvPr/>
        </p:nvSpPr>
        <p:spPr>
          <a:xfrm>
            <a:off x="3216565" y="1141324"/>
            <a:ext cx="2780611" cy="348878"/>
          </a:xfrm>
          <a:prstGeom prst="rect">
            <a:avLst/>
          </a:prstGeom>
          <a:noFill/>
        </p:spPr>
        <p:txBody>
          <a:bodyPr wrap="square" rtlCol="0">
            <a:spAutoFit/>
          </a:bodyPr>
          <a:lstStyle/>
          <a:p>
            <a:pPr defTabSz="914332" eaLnBrk="1" fontAlgn="auto" hangingPunct="1">
              <a:spcBef>
                <a:spcPts val="933"/>
              </a:spcBef>
              <a:spcAft>
                <a:spcPts val="0"/>
              </a:spcAft>
              <a:defRPr/>
            </a:pPr>
            <a:r>
              <a:rPr lang="en-US" sz="1667" b="1" kern="0" dirty="0">
                <a:solidFill>
                  <a:srgbClr val="FFC000"/>
                </a:solidFill>
                <a:latin typeface="IBM Plex Sans"/>
                <a:sym typeface="Arial"/>
              </a:rPr>
              <a:t>Training	</a:t>
            </a:r>
          </a:p>
        </p:txBody>
      </p:sp>
      <p:sp>
        <p:nvSpPr>
          <p:cNvPr id="55" name="TextBox 54">
            <a:extLst>
              <a:ext uri="{FF2B5EF4-FFF2-40B4-BE49-F238E27FC236}">
                <a16:creationId xmlns:a16="http://schemas.microsoft.com/office/drawing/2014/main" id="{75324997-CC86-4449-82E7-3435E692D652}"/>
              </a:ext>
            </a:extLst>
          </p:cNvPr>
          <p:cNvSpPr txBox="1"/>
          <p:nvPr/>
        </p:nvSpPr>
        <p:spPr>
          <a:xfrm>
            <a:off x="9114561" y="1177290"/>
            <a:ext cx="2780611" cy="1939377"/>
          </a:xfrm>
          <a:prstGeom prst="rect">
            <a:avLst/>
          </a:prstGeom>
          <a:noFill/>
        </p:spPr>
        <p:txBody>
          <a:bodyPr wrap="square" rtlCol="0">
            <a:spAutoFit/>
          </a:bodyPr>
          <a:lstStyle/>
          <a:p>
            <a:pPr defTabSz="914332" eaLnBrk="1" fontAlgn="auto" hangingPunct="1">
              <a:spcBef>
                <a:spcPts val="933"/>
              </a:spcBef>
              <a:spcAft>
                <a:spcPts val="0"/>
              </a:spcAft>
              <a:defRPr/>
            </a:pPr>
            <a:r>
              <a:rPr lang="en-US" sz="1667" b="1" kern="0" dirty="0">
                <a:solidFill>
                  <a:srgbClr val="FFC000"/>
                </a:solidFill>
                <a:latin typeface="IBM Plex Sans"/>
                <a:sym typeface="Arial"/>
              </a:rPr>
              <a:t>Adoption </a:t>
            </a:r>
          </a:p>
          <a:p>
            <a:pPr marL="228589" indent="-228589" defTabSz="914332" eaLnBrk="1" fontAlgn="auto" hangingPunct="1">
              <a:spcBef>
                <a:spcPts val="933"/>
              </a:spcBef>
              <a:spcAft>
                <a:spcPts val="0"/>
              </a:spcAft>
              <a:buFont typeface="Arial" panose="020B0604020202020204" pitchFamily="34" charset="0"/>
              <a:buChar char="•"/>
              <a:defRPr/>
            </a:pPr>
            <a:r>
              <a:rPr lang="en-US" sz="1467" dirty="0">
                <a:solidFill>
                  <a:srgbClr val="FFFFFF"/>
                </a:solidFill>
                <a:latin typeface="IBM Plex Sans"/>
                <a:ea typeface="ＭＳ Ｐゴシック" charset="0"/>
                <a:cs typeface="Arial"/>
                <a:sym typeface="Arial"/>
              </a:rPr>
              <a:t>Discovery and Design Workshop</a:t>
            </a:r>
          </a:p>
          <a:p>
            <a:pPr marL="228589" indent="-228589" defTabSz="914332" eaLnBrk="1" fontAlgn="auto" hangingPunct="1">
              <a:spcBef>
                <a:spcPts val="933"/>
              </a:spcBef>
              <a:spcAft>
                <a:spcPts val="0"/>
              </a:spcAft>
              <a:buFont typeface="Arial" panose="020B0604020202020204" pitchFamily="34" charset="0"/>
              <a:buChar char="•"/>
              <a:defRPr/>
            </a:pPr>
            <a:r>
              <a:rPr lang="en-US" sz="1467" dirty="0">
                <a:solidFill>
                  <a:srgbClr val="FFFFFF"/>
                </a:solidFill>
                <a:latin typeface="IBM Plex Sans"/>
                <a:ea typeface="ＭＳ Ｐゴシック" charset="0"/>
                <a:cs typeface="Arial"/>
                <a:sym typeface="Arial"/>
              </a:rPr>
              <a:t>SCM Migration </a:t>
            </a:r>
          </a:p>
          <a:p>
            <a:pPr marL="228589" indent="-228589" defTabSz="914332" eaLnBrk="1" fontAlgn="auto" hangingPunct="1">
              <a:spcBef>
                <a:spcPts val="933"/>
              </a:spcBef>
              <a:spcAft>
                <a:spcPts val="0"/>
              </a:spcAft>
              <a:buFont typeface="Arial" panose="020B0604020202020204" pitchFamily="34" charset="0"/>
              <a:buChar char="•"/>
              <a:defRPr/>
            </a:pPr>
            <a:r>
              <a:rPr lang="en-US" sz="1467" dirty="0">
                <a:solidFill>
                  <a:srgbClr val="FFFFFF"/>
                </a:solidFill>
                <a:latin typeface="IBM Plex Sans"/>
                <a:ea typeface="ＭＳ Ｐゴシック" charset="0"/>
                <a:cs typeface="Arial"/>
                <a:sym typeface="Arial"/>
              </a:rPr>
              <a:t>CI/CD</a:t>
            </a:r>
          </a:p>
          <a:p>
            <a:pPr marL="228589" indent="-228589" defTabSz="914332" eaLnBrk="1" fontAlgn="auto" hangingPunct="1">
              <a:spcBef>
                <a:spcPts val="933"/>
              </a:spcBef>
              <a:spcAft>
                <a:spcPts val="0"/>
              </a:spcAft>
              <a:buFont typeface="Arial" panose="020B0604020202020204" pitchFamily="34" charset="0"/>
              <a:buChar char="•"/>
              <a:defRPr/>
            </a:pPr>
            <a:r>
              <a:rPr lang="en-US" sz="1467" dirty="0">
                <a:solidFill>
                  <a:srgbClr val="FFFFFF"/>
                </a:solidFill>
                <a:latin typeface="IBM Plex Sans"/>
                <a:ea typeface="ＭＳ Ｐゴシック" charset="0"/>
                <a:cs typeface="Arial"/>
                <a:sym typeface="Arial"/>
              </a:rPr>
              <a:t>DevOps adoption </a:t>
            </a:r>
          </a:p>
        </p:txBody>
      </p:sp>
      <p:sp>
        <p:nvSpPr>
          <p:cNvPr id="41" name="TextBox 40">
            <a:extLst>
              <a:ext uri="{FF2B5EF4-FFF2-40B4-BE49-F238E27FC236}">
                <a16:creationId xmlns:a16="http://schemas.microsoft.com/office/drawing/2014/main" id="{AF0569BB-6846-4FA1-9372-B291B47F90E8}"/>
              </a:ext>
            </a:extLst>
          </p:cNvPr>
          <p:cNvSpPr txBox="1"/>
          <p:nvPr/>
        </p:nvSpPr>
        <p:spPr>
          <a:xfrm>
            <a:off x="2213354" y="6441846"/>
            <a:ext cx="7567643" cy="338554"/>
          </a:xfrm>
          <a:prstGeom prst="rect">
            <a:avLst/>
          </a:prstGeom>
          <a:noFill/>
        </p:spPr>
        <p:txBody>
          <a:bodyPr wrap="square" rtlCol="0">
            <a:spAutoFit/>
          </a:bodyPr>
          <a:lstStyle/>
          <a:p>
            <a:pPr defTabSz="914354" eaLnBrk="1" fontAlgn="auto" hangingPunct="1">
              <a:spcBef>
                <a:spcPts val="0"/>
              </a:spcBef>
              <a:spcAft>
                <a:spcPts val="0"/>
              </a:spcAft>
              <a:defRPr/>
            </a:pPr>
            <a:r>
              <a:rPr lang="en-CA" sz="1600" b="1" dirty="0">
                <a:solidFill>
                  <a:srgbClr val="FFFFFF"/>
                </a:solidFill>
                <a:latin typeface="IBM Plex Sans"/>
              </a:rPr>
              <a:t>This is IBM’s Initiative to partner with you and accelerate the transformation </a:t>
            </a:r>
          </a:p>
        </p:txBody>
      </p:sp>
      <p:grpSp>
        <p:nvGrpSpPr>
          <p:cNvPr id="40" name="Group 39">
            <a:extLst>
              <a:ext uri="{FF2B5EF4-FFF2-40B4-BE49-F238E27FC236}">
                <a16:creationId xmlns:a16="http://schemas.microsoft.com/office/drawing/2014/main" id="{E30318D1-989D-4CFE-91F8-399E88D7597E}"/>
              </a:ext>
            </a:extLst>
          </p:cNvPr>
          <p:cNvGrpSpPr/>
          <p:nvPr/>
        </p:nvGrpSpPr>
        <p:grpSpPr>
          <a:xfrm>
            <a:off x="3438404" y="4237592"/>
            <a:ext cx="1972109" cy="1497729"/>
            <a:chOff x="2313666" y="4450924"/>
            <a:chExt cx="2629478" cy="1996972"/>
          </a:xfrm>
        </p:grpSpPr>
        <p:sp>
          <p:nvSpPr>
            <p:cNvPr id="42" name="Pentagon 43">
              <a:extLst>
                <a:ext uri="{FF2B5EF4-FFF2-40B4-BE49-F238E27FC236}">
                  <a16:creationId xmlns:a16="http://schemas.microsoft.com/office/drawing/2014/main" id="{B9559F9C-BC12-4568-8724-9C9117728981}"/>
                </a:ext>
              </a:extLst>
            </p:cNvPr>
            <p:cNvSpPr/>
            <p:nvPr/>
          </p:nvSpPr>
          <p:spPr>
            <a:xfrm rot="16200000">
              <a:off x="2629919" y="4134671"/>
              <a:ext cx="1996972" cy="2629478"/>
            </a:xfrm>
            <a:prstGeom prst="homePlate">
              <a:avLst>
                <a:gd name="adj" fmla="val 0"/>
              </a:avLst>
            </a:prstGeom>
            <a:solidFill>
              <a:srgbClr val="003280"/>
            </a:solidFill>
          </p:spPr>
          <p:txBody>
            <a:bodyPr wrap="square" lIns="0" tIns="0" rIns="0" bIns="0" rtlCol="0" anchor="ctr">
              <a:noAutofit/>
            </a:bodyPr>
            <a:lstStyle/>
            <a:p>
              <a:pPr algn="ctr" defTabSz="685755" eaLnBrk="1" fontAlgn="auto" hangingPunct="1">
                <a:spcBef>
                  <a:spcPts val="0"/>
                </a:spcBef>
                <a:spcAft>
                  <a:spcPts val="0"/>
                </a:spcAft>
                <a:defRPr/>
              </a:pPr>
              <a:endParaRPr lang="en-US" sz="751" kern="0" dirty="0">
                <a:solidFill>
                  <a:srgbClr val="FFFFFF"/>
                </a:solidFill>
                <a:latin typeface="Arial"/>
                <a:cs typeface="Arial"/>
              </a:endParaRPr>
            </a:p>
          </p:txBody>
        </p:sp>
        <p:sp>
          <p:nvSpPr>
            <p:cNvPr id="43" name="TextBox 42">
              <a:extLst>
                <a:ext uri="{FF2B5EF4-FFF2-40B4-BE49-F238E27FC236}">
                  <a16:creationId xmlns:a16="http://schemas.microsoft.com/office/drawing/2014/main" id="{EA31CC9E-CB2E-4ADB-AF9B-7A2FE3443C13}"/>
                </a:ext>
              </a:extLst>
            </p:cNvPr>
            <p:cNvSpPr txBox="1"/>
            <p:nvPr/>
          </p:nvSpPr>
          <p:spPr>
            <a:xfrm>
              <a:off x="2848306" y="4790823"/>
              <a:ext cx="1658526" cy="478679"/>
            </a:xfrm>
            <a:prstGeom prst="rect">
              <a:avLst/>
            </a:prstGeom>
            <a:noFill/>
          </p:spPr>
          <p:txBody>
            <a:bodyPr wrap="square" lIns="0" tIns="0" rIns="0" bIns="0" rtlCol="0">
              <a:spAutoFit/>
            </a:bodyPr>
            <a:lstStyle/>
            <a:p>
              <a:pPr algn="ctr" defTabSz="685738" eaLnBrk="1" fontAlgn="auto" hangingPunct="1">
                <a:spcBef>
                  <a:spcPts val="0"/>
                </a:spcBef>
                <a:spcAft>
                  <a:spcPts val="0"/>
                </a:spcAft>
                <a:defRPr/>
              </a:pPr>
              <a:r>
                <a:rPr lang="en-US" sz="2333" b="1" kern="0" dirty="0">
                  <a:solidFill>
                    <a:srgbClr val="FFFFFF"/>
                  </a:solidFill>
                  <a:latin typeface="IBM Plex Sans"/>
                </a:rPr>
                <a:t>Training</a:t>
              </a:r>
            </a:p>
          </p:txBody>
        </p:sp>
        <p:sp>
          <p:nvSpPr>
            <p:cNvPr id="44" name="TextBox 43">
              <a:extLst>
                <a:ext uri="{FF2B5EF4-FFF2-40B4-BE49-F238E27FC236}">
                  <a16:creationId xmlns:a16="http://schemas.microsoft.com/office/drawing/2014/main" id="{F88B3BC8-E7B8-4B8C-BC48-F5970E90F044}"/>
                </a:ext>
              </a:extLst>
            </p:cNvPr>
            <p:cNvSpPr txBox="1"/>
            <p:nvPr/>
          </p:nvSpPr>
          <p:spPr>
            <a:xfrm>
              <a:off x="2546245" y="5507815"/>
              <a:ext cx="2285999" cy="636413"/>
            </a:xfrm>
            <a:prstGeom prst="rect">
              <a:avLst/>
            </a:prstGeom>
            <a:noFill/>
          </p:spPr>
          <p:txBody>
            <a:bodyPr wrap="square" rtlCol="0">
              <a:spAutoFit/>
            </a:bodyPr>
            <a:lstStyle/>
            <a:p>
              <a:pPr algn="ctr" defTabSz="685738" eaLnBrk="1" fontAlgn="auto" hangingPunct="1">
                <a:spcBef>
                  <a:spcPts val="0"/>
                </a:spcBef>
                <a:spcAft>
                  <a:spcPts val="0"/>
                </a:spcAft>
                <a:defRPr/>
              </a:pPr>
              <a:r>
                <a:rPr lang="en-US" sz="1251" kern="0" dirty="0">
                  <a:solidFill>
                    <a:srgbClr val="FFFFFF"/>
                  </a:solidFill>
                  <a:latin typeface="IBM Plex Sans"/>
                </a:rPr>
                <a:t>ILT Virtual or Self paced trainings</a:t>
              </a:r>
            </a:p>
          </p:txBody>
        </p:sp>
      </p:grpSp>
      <p:sp>
        <p:nvSpPr>
          <p:cNvPr id="45" name="TextBox 44">
            <a:extLst>
              <a:ext uri="{FF2B5EF4-FFF2-40B4-BE49-F238E27FC236}">
                <a16:creationId xmlns:a16="http://schemas.microsoft.com/office/drawing/2014/main" id="{06B20417-B20E-4E14-99B8-36F0B124563C}"/>
              </a:ext>
            </a:extLst>
          </p:cNvPr>
          <p:cNvSpPr txBox="1"/>
          <p:nvPr/>
        </p:nvSpPr>
        <p:spPr>
          <a:xfrm>
            <a:off x="3283084" y="1582614"/>
            <a:ext cx="2277392" cy="1221168"/>
          </a:xfrm>
          <a:prstGeom prst="rect">
            <a:avLst/>
          </a:prstGeom>
          <a:noFill/>
        </p:spPr>
        <p:txBody>
          <a:bodyPr wrap="square" rtlCol="0">
            <a:spAutoFit/>
          </a:bodyPr>
          <a:lstStyle/>
          <a:p>
            <a:pPr defTabSz="685755" eaLnBrk="1" fontAlgn="auto" hangingPunct="1">
              <a:spcBef>
                <a:spcPts val="0"/>
              </a:spcBef>
              <a:spcAft>
                <a:spcPts val="0"/>
              </a:spcAft>
              <a:defRPr/>
            </a:pPr>
            <a:r>
              <a:rPr lang="en-US" sz="1467" dirty="0">
                <a:solidFill>
                  <a:srgbClr val="FFFFFF"/>
                </a:solidFill>
                <a:latin typeface="IBM Plex Sans"/>
                <a:ea typeface="ＭＳ Ｐゴシック" charset="0"/>
                <a:cs typeface="Arial"/>
              </a:rPr>
              <a:t>Know our DevOps Products and strategy</a:t>
            </a:r>
          </a:p>
          <a:p>
            <a:pPr defTabSz="685755" eaLnBrk="1" fontAlgn="auto" hangingPunct="1">
              <a:spcBef>
                <a:spcPts val="0"/>
              </a:spcBef>
              <a:spcAft>
                <a:spcPts val="0"/>
              </a:spcAft>
              <a:defRPr/>
            </a:pPr>
            <a:endParaRPr lang="en-US" sz="1467" dirty="0">
              <a:solidFill>
                <a:srgbClr val="FFFFFF"/>
              </a:solidFill>
              <a:latin typeface="IBM Plex Sans"/>
              <a:ea typeface="ＭＳ Ｐゴシック" charset="0"/>
              <a:cs typeface="Arial"/>
            </a:endParaRPr>
          </a:p>
          <a:p>
            <a:pPr defTabSz="685755" eaLnBrk="1" fontAlgn="auto" hangingPunct="1">
              <a:spcBef>
                <a:spcPts val="0"/>
              </a:spcBef>
              <a:spcAft>
                <a:spcPts val="0"/>
              </a:spcAft>
              <a:defRPr/>
            </a:pPr>
            <a:r>
              <a:rPr lang="en-US" sz="1467" dirty="0">
                <a:solidFill>
                  <a:srgbClr val="FFFFFF"/>
                </a:solidFill>
                <a:latin typeface="IBM Plex Sans"/>
                <a:ea typeface="ＭＳ Ｐゴシック" charset="0"/>
                <a:cs typeface="Arial"/>
              </a:rPr>
              <a:t>Instructor Led remote and Self Paced trainings</a:t>
            </a:r>
          </a:p>
        </p:txBody>
      </p:sp>
    </p:spTree>
    <p:extLst>
      <p:ext uri="{BB962C8B-B14F-4D97-AF65-F5344CB8AC3E}">
        <p14:creationId xmlns:p14="http://schemas.microsoft.com/office/powerpoint/2010/main" val="933871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9F37FA-1B55-4787-80C8-B90CE3D76B4F}"/>
              </a:ext>
            </a:extLst>
          </p:cNvPr>
          <p:cNvSpPr/>
          <p:nvPr/>
        </p:nvSpPr>
        <p:spPr>
          <a:xfrm>
            <a:off x="9130249" y="6077667"/>
            <a:ext cx="3061751" cy="7803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sp>
        <p:nvSpPr>
          <p:cNvPr id="4" name="Rectangle 3">
            <a:extLst>
              <a:ext uri="{FF2B5EF4-FFF2-40B4-BE49-F238E27FC236}">
                <a16:creationId xmlns:a16="http://schemas.microsoft.com/office/drawing/2014/main" id="{7B461AA1-CBF7-4B81-8986-23156D719582}"/>
              </a:ext>
            </a:extLst>
          </p:cNvPr>
          <p:cNvSpPr/>
          <p:nvPr/>
        </p:nvSpPr>
        <p:spPr>
          <a:xfrm>
            <a:off x="7645211" y="6176963"/>
            <a:ext cx="4546789" cy="6810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pic>
        <p:nvPicPr>
          <p:cNvPr id="7" name="Picture 6">
            <a:extLst>
              <a:ext uri="{FF2B5EF4-FFF2-40B4-BE49-F238E27FC236}">
                <a16:creationId xmlns:a16="http://schemas.microsoft.com/office/drawing/2014/main" id="{9CFE6ADE-F2A0-40F5-B7CA-446394D2634E}"/>
              </a:ext>
            </a:extLst>
          </p:cNvPr>
          <p:cNvPicPr>
            <a:picLocks noChangeAspect="1"/>
          </p:cNvPicPr>
          <p:nvPr/>
        </p:nvPicPr>
        <p:blipFill rotWithShape="1">
          <a:blip r:embed="rId3"/>
          <a:srcRect l="18805" t="19749" r="19565" b="15072"/>
          <a:stretch/>
        </p:blipFill>
        <p:spPr>
          <a:xfrm>
            <a:off x="0" y="1"/>
            <a:ext cx="12192001" cy="6857999"/>
          </a:xfrm>
          <a:prstGeom prst="rect">
            <a:avLst/>
          </a:prstGeom>
        </p:spPr>
      </p:pic>
      <p:grpSp>
        <p:nvGrpSpPr>
          <p:cNvPr id="8" name="Group 7">
            <a:extLst>
              <a:ext uri="{FF2B5EF4-FFF2-40B4-BE49-F238E27FC236}">
                <a16:creationId xmlns:a16="http://schemas.microsoft.com/office/drawing/2014/main" id="{097304D7-049A-43E1-90A5-FEF46530302E}"/>
              </a:ext>
            </a:extLst>
          </p:cNvPr>
          <p:cNvGrpSpPr/>
          <p:nvPr/>
        </p:nvGrpSpPr>
        <p:grpSpPr>
          <a:xfrm>
            <a:off x="3073773" y="166408"/>
            <a:ext cx="4297455" cy="2486025"/>
            <a:chOff x="3073773" y="166408"/>
            <a:chExt cx="4297455" cy="2486025"/>
          </a:xfrm>
        </p:grpSpPr>
        <p:sp>
          <p:nvSpPr>
            <p:cNvPr id="6" name="Rectangle 5">
              <a:extLst>
                <a:ext uri="{FF2B5EF4-FFF2-40B4-BE49-F238E27FC236}">
                  <a16:creationId xmlns:a16="http://schemas.microsoft.com/office/drawing/2014/main" id="{22758D90-04BB-46AA-8787-3F6D7DB6ED6B}"/>
                </a:ext>
              </a:extLst>
            </p:cNvPr>
            <p:cNvSpPr/>
            <p:nvPr/>
          </p:nvSpPr>
          <p:spPr bwMode="auto">
            <a:xfrm>
              <a:off x="3073773" y="166408"/>
              <a:ext cx="4297455" cy="2486025"/>
            </a:xfrm>
            <a:prstGeom prst="rect">
              <a:avLst/>
            </a:prstGeom>
            <a:noFill/>
            <a:ln w="50800" cap="flat" cmpd="sng" algn="ctr">
              <a:solidFill>
                <a:schemeClr val="accent5"/>
              </a:solidFill>
              <a:prstDash val="solid"/>
              <a:round/>
              <a:headEnd type="none" w="med" len="med"/>
              <a:tailEnd type="none" w="med" len="med"/>
            </a:ln>
            <a:effectLst/>
            <a:extLst>
              <a:ext uri="{AF507438-7753-43e0-B8FC-AC1667EBCBE1}">
                <a14:hiddenEffects xmln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96747FE-7BFF-4124-A3A6-E416A69064BD}"/>
                </a:ext>
              </a:extLst>
            </p:cNvPr>
            <p:cNvSpPr txBox="1"/>
            <p:nvPr/>
          </p:nvSpPr>
          <p:spPr>
            <a:xfrm>
              <a:off x="4717675" y="201542"/>
              <a:ext cx="1299883" cy="353943"/>
            </a:xfrm>
            <a:prstGeom prst="rect">
              <a:avLst/>
            </a:prstGeom>
            <a:solidFill>
              <a:schemeClr val="tx2">
                <a:lumMod val="75000"/>
              </a:schemeClr>
            </a:solidFill>
          </p:spPr>
          <p:txBody>
            <a:bodyPr wrap="square" rtlCol="0">
              <a:spAutoFit/>
            </a:bodyPr>
            <a:lstStyle/>
            <a:p>
              <a:r>
                <a:rPr lang="en-US" dirty="0">
                  <a:solidFill>
                    <a:schemeClr val="bg1"/>
                  </a:solidFill>
                </a:rPr>
                <a:t>CI Phase </a:t>
              </a:r>
            </a:p>
          </p:txBody>
        </p:sp>
      </p:grpSp>
    </p:spTree>
    <p:extLst>
      <p:ext uri="{BB962C8B-B14F-4D97-AF65-F5344CB8AC3E}">
        <p14:creationId xmlns:p14="http://schemas.microsoft.com/office/powerpoint/2010/main" val="92063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2" name="Rectangle: Rounded Corners 71">
            <a:extLst>
              <a:ext uri="{FF2B5EF4-FFF2-40B4-BE49-F238E27FC236}">
                <a16:creationId xmlns:a16="http://schemas.microsoft.com/office/drawing/2014/main" id="{737BF6BD-F211-4018-BB87-05DFB5946F36}"/>
              </a:ext>
            </a:extLst>
          </p:cNvPr>
          <p:cNvSpPr/>
          <p:nvPr/>
        </p:nvSpPr>
        <p:spPr>
          <a:xfrm>
            <a:off x="666469" y="714085"/>
            <a:ext cx="2403622" cy="2510707"/>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FADE1E3C-1E14-4B4A-AE6D-EE4BB3AC49F5}"/>
              </a:ext>
            </a:extLst>
          </p:cNvPr>
          <p:cNvGrpSpPr/>
          <p:nvPr/>
        </p:nvGrpSpPr>
        <p:grpSpPr>
          <a:xfrm>
            <a:off x="1501588" y="714085"/>
            <a:ext cx="7263172" cy="5234228"/>
            <a:chOff x="1514130" y="714085"/>
            <a:chExt cx="7037729" cy="5234228"/>
          </a:xfrm>
        </p:grpSpPr>
        <p:grpSp>
          <p:nvGrpSpPr>
            <p:cNvPr id="9" name="Group 8">
              <a:extLst>
                <a:ext uri="{FF2B5EF4-FFF2-40B4-BE49-F238E27FC236}">
                  <a16:creationId xmlns:a16="http://schemas.microsoft.com/office/drawing/2014/main" id="{C30D6104-0D2D-4843-A7DF-99232584F8AC}"/>
                </a:ext>
              </a:extLst>
            </p:cNvPr>
            <p:cNvGrpSpPr/>
            <p:nvPr/>
          </p:nvGrpSpPr>
          <p:grpSpPr>
            <a:xfrm>
              <a:off x="1514130" y="738177"/>
              <a:ext cx="7037729" cy="5210136"/>
              <a:chOff x="1514130" y="738177"/>
              <a:chExt cx="7037729" cy="5210136"/>
            </a:xfrm>
          </p:grpSpPr>
          <p:grpSp>
            <p:nvGrpSpPr>
              <p:cNvPr id="6" name="Group 5">
                <a:extLst>
                  <a:ext uri="{FF2B5EF4-FFF2-40B4-BE49-F238E27FC236}">
                    <a16:creationId xmlns:a16="http://schemas.microsoft.com/office/drawing/2014/main" id="{A0E0885E-E8F3-41F2-8105-2620B71E2729}"/>
                  </a:ext>
                </a:extLst>
              </p:cNvPr>
              <p:cNvGrpSpPr/>
              <p:nvPr/>
            </p:nvGrpSpPr>
            <p:grpSpPr>
              <a:xfrm>
                <a:off x="1514130" y="738177"/>
                <a:ext cx="7037729" cy="5210136"/>
                <a:chOff x="-125034" y="3539553"/>
                <a:chExt cx="7037729" cy="5210136"/>
              </a:xfrm>
            </p:grpSpPr>
            <p:sp>
              <p:nvSpPr>
                <p:cNvPr id="109" name="Rectangle: Rounded Corners 108">
                  <a:extLst>
                    <a:ext uri="{FF2B5EF4-FFF2-40B4-BE49-F238E27FC236}">
                      <a16:creationId xmlns:a16="http://schemas.microsoft.com/office/drawing/2014/main" id="{5ADF144A-614B-49C2-8D98-ADBD2017C5EC}"/>
                    </a:ext>
                  </a:extLst>
                </p:cNvPr>
                <p:cNvSpPr/>
                <p:nvPr/>
              </p:nvSpPr>
              <p:spPr>
                <a:xfrm>
                  <a:off x="1648215" y="3539553"/>
                  <a:ext cx="5264480" cy="5210136"/>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5" name="TextBox 124">
                  <a:extLst>
                    <a:ext uri="{FF2B5EF4-FFF2-40B4-BE49-F238E27FC236}">
                      <a16:creationId xmlns:a16="http://schemas.microsoft.com/office/drawing/2014/main" id="{2C86242B-4ABD-4CE1-A5CC-E8118F031F5D}"/>
                    </a:ext>
                  </a:extLst>
                </p:cNvPr>
                <p:cNvSpPr txBox="1"/>
                <p:nvPr/>
              </p:nvSpPr>
              <p:spPr>
                <a:xfrm>
                  <a:off x="1849076" y="3884059"/>
                  <a:ext cx="96249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Developer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Sprints</a:t>
                  </a:r>
                </a:p>
              </p:txBody>
            </p:sp>
            <p:sp>
              <p:nvSpPr>
                <p:cNvPr id="75" name="Flowchart: Magnetic Disk 74">
                  <a:extLst>
                    <a:ext uri="{FF2B5EF4-FFF2-40B4-BE49-F238E27FC236}">
                      <a16:creationId xmlns:a16="http://schemas.microsoft.com/office/drawing/2014/main" id="{E4BAFCFF-CFDE-427C-8DCF-C7E944CB10CB}"/>
                    </a:ext>
                  </a:extLst>
                </p:cNvPr>
                <p:cNvSpPr/>
                <p:nvPr/>
              </p:nvSpPr>
              <p:spPr>
                <a:xfrm>
                  <a:off x="-125034" y="5111068"/>
                  <a:ext cx="800364" cy="700002"/>
                </a:xfrm>
                <a:prstGeom prst="flowChartMagneticDisk">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Master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Git</a:t>
                  </a:r>
                </a:p>
              </p:txBody>
            </p:sp>
            <p:pic>
              <p:nvPicPr>
                <p:cNvPr id="154" name="Graphic 153" descr="Run">
                  <a:extLst>
                    <a:ext uri="{FF2B5EF4-FFF2-40B4-BE49-F238E27FC236}">
                      <a16:creationId xmlns:a16="http://schemas.microsoft.com/office/drawing/2014/main" id="{6E71DBE0-2C16-4CA8-85F9-B4C15562769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8936" y="5080636"/>
                  <a:ext cx="258264" cy="269619"/>
                </a:xfrm>
                <a:prstGeom prst="rect">
                  <a:avLst/>
                </a:prstGeom>
              </p:spPr>
            </p:pic>
            <p:pic>
              <p:nvPicPr>
                <p:cNvPr id="157" name="Graphic 156" descr="Run">
                  <a:extLst>
                    <a:ext uri="{FF2B5EF4-FFF2-40B4-BE49-F238E27FC236}">
                      <a16:creationId xmlns:a16="http://schemas.microsoft.com/office/drawing/2014/main" id="{79652967-C3AC-49C5-8B2E-4F0227C46F8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85751" y="5412059"/>
                  <a:ext cx="263215" cy="269619"/>
                </a:xfrm>
                <a:prstGeom prst="rect">
                  <a:avLst/>
                </a:prstGeom>
              </p:spPr>
            </p:pic>
            <p:pic>
              <p:nvPicPr>
                <p:cNvPr id="160" name="Graphic 159" descr="Run">
                  <a:extLst>
                    <a:ext uri="{FF2B5EF4-FFF2-40B4-BE49-F238E27FC236}">
                      <a16:creationId xmlns:a16="http://schemas.microsoft.com/office/drawing/2014/main" id="{BFF524E5-F4B0-42BC-B2D3-912A855B7E3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43126" y="4747146"/>
                  <a:ext cx="279411" cy="269619"/>
                </a:xfrm>
                <a:prstGeom prst="rect">
                  <a:avLst/>
                </a:prstGeom>
              </p:spPr>
            </p:pic>
            <p:grpSp>
              <p:nvGrpSpPr>
                <p:cNvPr id="46" name="Group 45">
                  <a:extLst>
                    <a:ext uri="{FF2B5EF4-FFF2-40B4-BE49-F238E27FC236}">
                      <a16:creationId xmlns:a16="http://schemas.microsoft.com/office/drawing/2014/main" id="{27BF88F8-C8AC-41AF-B068-4383E0E1D173}"/>
                    </a:ext>
                  </a:extLst>
                </p:cNvPr>
                <p:cNvGrpSpPr/>
                <p:nvPr/>
              </p:nvGrpSpPr>
              <p:grpSpPr>
                <a:xfrm>
                  <a:off x="5021676" y="3883416"/>
                  <a:ext cx="1820470" cy="2035149"/>
                  <a:chOff x="4758732" y="1207883"/>
                  <a:chExt cx="1820470" cy="2649026"/>
                </a:xfrm>
                <a:solidFill>
                  <a:schemeClr val="bg1">
                    <a:lumMod val="65000"/>
                  </a:schemeClr>
                </a:solidFill>
              </p:grpSpPr>
              <p:sp>
                <p:nvSpPr>
                  <p:cNvPr id="110" name="Rectangle: Rounded Corners 109">
                    <a:extLst>
                      <a:ext uri="{FF2B5EF4-FFF2-40B4-BE49-F238E27FC236}">
                        <a16:creationId xmlns:a16="http://schemas.microsoft.com/office/drawing/2014/main" id="{DBB64806-7B22-44C2-AD18-51E4AECEF22D}"/>
                      </a:ext>
                    </a:extLst>
                  </p:cNvPr>
                  <p:cNvSpPr/>
                  <p:nvPr/>
                </p:nvSpPr>
                <p:spPr>
                  <a:xfrm>
                    <a:off x="4802014" y="1207883"/>
                    <a:ext cx="1748947" cy="2649026"/>
                  </a:xfrm>
                  <a:prstGeom prst="round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Diagram 2">
                    <a:extLst>
                      <a:ext uri="{FF2B5EF4-FFF2-40B4-BE49-F238E27FC236}">
                        <a16:creationId xmlns:a16="http://schemas.microsoft.com/office/drawing/2014/main" id="{5910BE1A-91CD-4717-A417-02BDFED4FC8D}"/>
                      </a:ext>
                    </a:extLst>
                  </p:cNvPr>
                  <p:cNvGraphicFramePr/>
                  <p:nvPr>
                    <p:extLst>
                      <p:ext uri="{D42A27DB-BD31-4B8C-83A1-F6EECF244321}">
                        <p14:modId xmlns:p14="http://schemas.microsoft.com/office/powerpoint/2010/main" val="1542803162"/>
                      </p:ext>
                    </p:extLst>
                  </p:nvPr>
                </p:nvGraphicFramePr>
                <p:xfrm>
                  <a:off x="4758732" y="1738900"/>
                  <a:ext cx="1820470" cy="17453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5" name="TextBox 114">
                    <a:extLst>
                      <a:ext uri="{FF2B5EF4-FFF2-40B4-BE49-F238E27FC236}">
                        <a16:creationId xmlns:a16="http://schemas.microsoft.com/office/drawing/2014/main" id="{E99F3118-6477-4452-A2F4-5CB23A0659D5}"/>
                      </a:ext>
                    </a:extLst>
                  </p:cNvPr>
                  <p:cNvSpPr txBox="1"/>
                  <p:nvPr/>
                </p:nvSpPr>
                <p:spPr>
                  <a:xfrm>
                    <a:off x="4921400" y="1318989"/>
                    <a:ext cx="1464496" cy="400614"/>
                  </a:xfrm>
                  <a:prstGeom prst="rect">
                    <a:avLst/>
                  </a:prstGeom>
                  <a:grp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User Builds</a:t>
                    </a:r>
                  </a:p>
                </p:txBody>
              </p:sp>
            </p:grpSp>
          </p:grpSp>
          <p:sp>
            <p:nvSpPr>
              <p:cNvPr id="78" name="Arrow: Down 77">
                <a:extLst>
                  <a:ext uri="{FF2B5EF4-FFF2-40B4-BE49-F238E27FC236}">
                    <a16:creationId xmlns:a16="http://schemas.microsoft.com/office/drawing/2014/main" id="{9F6A5518-B1F8-4BE5-BF5F-2431A176400A}"/>
                  </a:ext>
                </a:extLst>
              </p:cNvPr>
              <p:cNvSpPr/>
              <p:nvPr/>
            </p:nvSpPr>
            <p:spPr>
              <a:xfrm rot="16200000">
                <a:off x="3081610" y="2516429"/>
                <a:ext cx="166395" cy="415269"/>
              </a:xfrm>
              <a:prstGeom prst="downArrow">
                <a:avLst/>
              </a:prstGeom>
              <a:solidFill>
                <a:schemeClr val="accent1">
                  <a:lumMod val="20000"/>
                  <a:lumOff val="80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lowchart: Magnetic Disk 175">
                <a:extLst>
                  <a:ext uri="{FF2B5EF4-FFF2-40B4-BE49-F238E27FC236}">
                    <a16:creationId xmlns:a16="http://schemas.microsoft.com/office/drawing/2014/main" id="{1E6F05DB-A983-42F7-9F71-799B7812B41F}"/>
                  </a:ext>
                </a:extLst>
              </p:cNvPr>
              <p:cNvSpPr/>
              <p:nvPr/>
            </p:nvSpPr>
            <p:spPr>
              <a:xfrm>
                <a:off x="3376717" y="2701252"/>
                <a:ext cx="497716" cy="333031"/>
              </a:xfrm>
              <a:prstGeom prst="flowChartMagneticDisk">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7" name="Flowchart: Magnetic Disk 176">
                <a:extLst>
                  <a:ext uri="{FF2B5EF4-FFF2-40B4-BE49-F238E27FC236}">
                    <a16:creationId xmlns:a16="http://schemas.microsoft.com/office/drawing/2014/main" id="{99560F1A-0A1F-41E1-B05F-35D7AE62E1FF}"/>
                  </a:ext>
                </a:extLst>
              </p:cNvPr>
              <p:cNvSpPr/>
              <p:nvPr/>
            </p:nvSpPr>
            <p:spPr>
              <a:xfrm>
                <a:off x="3576143" y="2657849"/>
                <a:ext cx="481574" cy="340534"/>
              </a:xfrm>
              <a:prstGeom prst="flowChartMagneticDisk">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8" name="Flowchart: Magnetic Disk 177">
                <a:extLst>
                  <a:ext uri="{FF2B5EF4-FFF2-40B4-BE49-F238E27FC236}">
                    <a16:creationId xmlns:a16="http://schemas.microsoft.com/office/drawing/2014/main" id="{579DC716-8B92-49D3-B574-B2E698F7D481}"/>
                  </a:ext>
                </a:extLst>
              </p:cNvPr>
              <p:cNvSpPr/>
              <p:nvPr/>
            </p:nvSpPr>
            <p:spPr>
              <a:xfrm>
                <a:off x="3453332" y="2440689"/>
                <a:ext cx="477364" cy="430024"/>
              </a:xfrm>
              <a:prstGeom prst="flowChartMagneticDisk">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Dev Repo</a:t>
                </a:r>
              </a:p>
            </p:txBody>
          </p:sp>
        </p:grpSp>
        <p:sp>
          <p:nvSpPr>
            <p:cNvPr id="134" name="TextBox 133">
              <a:extLst>
                <a:ext uri="{FF2B5EF4-FFF2-40B4-BE49-F238E27FC236}">
                  <a16:creationId xmlns:a16="http://schemas.microsoft.com/office/drawing/2014/main" id="{A51A4C7D-54FC-4CE1-B362-795865B21A5A}"/>
                </a:ext>
              </a:extLst>
            </p:cNvPr>
            <p:cNvSpPr txBox="1"/>
            <p:nvPr/>
          </p:nvSpPr>
          <p:spPr>
            <a:xfrm>
              <a:off x="4702491" y="714085"/>
              <a:ext cx="2319302" cy="4001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Development Phase</a:t>
              </a:r>
            </a:p>
          </p:txBody>
        </p:sp>
        <p:sp>
          <p:nvSpPr>
            <p:cNvPr id="200" name="Rectangle: Rounded Corners 199">
              <a:extLst>
                <a:ext uri="{FF2B5EF4-FFF2-40B4-BE49-F238E27FC236}">
                  <a16:creationId xmlns:a16="http://schemas.microsoft.com/office/drawing/2014/main" id="{CA76F0C4-2EA3-4AD6-9E4F-93A4A342DDFE}"/>
                </a:ext>
              </a:extLst>
            </p:cNvPr>
            <p:cNvSpPr/>
            <p:nvPr/>
          </p:nvSpPr>
          <p:spPr>
            <a:xfrm>
              <a:off x="3725706" y="1563762"/>
              <a:ext cx="477364" cy="218438"/>
            </a:xfrm>
            <a:prstGeom prst="roundRect">
              <a:avLst/>
            </a:prstGeom>
            <a:solidFill>
              <a:srgbClr val="7030A0"/>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Calibri" panose="020F0502020204030204"/>
                  <a:ea typeface="+mn-ea"/>
                  <a:cs typeface="+mn-cs"/>
                </a:rPr>
                <a:t>IDz</a:t>
              </a:r>
            </a:p>
          </p:txBody>
        </p:sp>
        <p:grpSp>
          <p:nvGrpSpPr>
            <p:cNvPr id="14" name="Group 13">
              <a:extLst>
                <a:ext uri="{FF2B5EF4-FFF2-40B4-BE49-F238E27FC236}">
                  <a16:creationId xmlns:a16="http://schemas.microsoft.com/office/drawing/2014/main" id="{135C3DE8-24AA-42FA-AFD9-FF95DA328082}"/>
                </a:ext>
              </a:extLst>
            </p:cNvPr>
            <p:cNvGrpSpPr/>
            <p:nvPr/>
          </p:nvGrpSpPr>
          <p:grpSpPr>
            <a:xfrm>
              <a:off x="6810138" y="2951352"/>
              <a:ext cx="1623722" cy="172494"/>
              <a:chOff x="6797308" y="2885146"/>
              <a:chExt cx="1623722" cy="172494"/>
            </a:xfrm>
          </p:grpSpPr>
          <p:sp>
            <p:nvSpPr>
              <p:cNvPr id="226" name="Rectangle: Rounded Corners 225">
                <a:extLst>
                  <a:ext uri="{FF2B5EF4-FFF2-40B4-BE49-F238E27FC236}">
                    <a16:creationId xmlns:a16="http://schemas.microsoft.com/office/drawing/2014/main" id="{6F8972D4-9D88-47C8-8C93-D00C3BB7CD64}"/>
                  </a:ext>
                </a:extLst>
              </p:cNvPr>
              <p:cNvSpPr/>
              <p:nvPr/>
            </p:nvSpPr>
            <p:spPr>
              <a:xfrm>
                <a:off x="6797308" y="2885146"/>
                <a:ext cx="449223" cy="169416"/>
              </a:xfrm>
              <a:prstGeom prst="roundRect">
                <a:avLst/>
              </a:prstGeom>
              <a:solidFill>
                <a:schemeClr val="tx2">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mn-cs"/>
                  </a:rPr>
                  <a:t>DBB</a:t>
                </a:r>
              </a:p>
            </p:txBody>
          </p:sp>
          <p:sp>
            <p:nvSpPr>
              <p:cNvPr id="228" name="Rectangle: Rounded Corners 227">
                <a:extLst>
                  <a:ext uri="{FF2B5EF4-FFF2-40B4-BE49-F238E27FC236}">
                    <a16:creationId xmlns:a16="http://schemas.microsoft.com/office/drawing/2014/main" id="{6A7D78CE-3CC8-41AB-BC71-9185E7A3FA6E}"/>
                  </a:ext>
                </a:extLst>
              </p:cNvPr>
              <p:cNvSpPr/>
              <p:nvPr/>
            </p:nvSpPr>
            <p:spPr>
              <a:xfrm>
                <a:off x="7940069" y="2888225"/>
                <a:ext cx="480961" cy="169415"/>
              </a:xfrm>
              <a:prstGeom prst="roundRect">
                <a:avLst/>
              </a:prstGeom>
              <a:solidFill>
                <a:schemeClr val="tx2">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err="1">
                    <a:ln>
                      <a:noFill/>
                    </a:ln>
                    <a:solidFill>
                      <a:prstClr val="black"/>
                    </a:solidFill>
                    <a:effectLst/>
                    <a:uLnTx/>
                    <a:uFillTx/>
                    <a:latin typeface="Calibri" panose="020F0502020204030204"/>
                    <a:ea typeface="+mn-ea"/>
                    <a:cs typeface="+mn-cs"/>
                  </a:rPr>
                  <a:t>zUnit</a:t>
                </a:r>
                <a:endPar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aphicFrame>
          <p:nvGraphicFramePr>
            <p:cNvPr id="112" name="Diagram 111">
              <a:extLst>
                <a:ext uri="{FF2B5EF4-FFF2-40B4-BE49-F238E27FC236}">
                  <a16:creationId xmlns:a16="http://schemas.microsoft.com/office/drawing/2014/main" id="{7A91727E-425C-4A03-A8A4-47713A04D496}"/>
                </a:ext>
              </a:extLst>
            </p:cNvPr>
            <p:cNvGraphicFramePr/>
            <p:nvPr>
              <p:extLst>
                <p:ext uri="{D42A27DB-BD31-4B8C-83A1-F6EECF244321}">
                  <p14:modId xmlns:p14="http://schemas.microsoft.com/office/powerpoint/2010/main" val="1600838724"/>
                </p:ext>
              </p:extLst>
            </p:nvPr>
          </p:nvGraphicFramePr>
          <p:xfrm>
            <a:off x="4000930" y="1252145"/>
            <a:ext cx="2598832" cy="114620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13" name="Shape 112">
              <a:extLst>
                <a:ext uri="{FF2B5EF4-FFF2-40B4-BE49-F238E27FC236}">
                  <a16:creationId xmlns:a16="http://schemas.microsoft.com/office/drawing/2014/main" id="{D7D01AA4-1A5B-455C-90C7-4CBEB0C830A4}"/>
                </a:ext>
              </a:extLst>
            </p:cNvPr>
            <p:cNvSpPr/>
            <p:nvPr/>
          </p:nvSpPr>
          <p:spPr>
            <a:xfrm rot="542376">
              <a:off x="4667908" y="1799927"/>
              <a:ext cx="1514659" cy="723621"/>
            </a:xfrm>
            <a:prstGeom prst="swooshArrow">
              <a:avLst>
                <a:gd name="adj1" fmla="val 25000"/>
                <a:gd name="adj2" fmla="val 25000"/>
              </a:avLst>
            </a:prstGeom>
            <a:ln>
              <a:solidFill>
                <a:schemeClr val="bg2">
                  <a:lumMod val="50000"/>
                </a:schemeClr>
              </a:solidFill>
            </a:ln>
          </p:spPr>
          <p:style>
            <a:lnRef idx="0">
              <a:scrgbClr r="0" g="0" b="0"/>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19" name="Shape 118">
              <a:extLst>
                <a:ext uri="{FF2B5EF4-FFF2-40B4-BE49-F238E27FC236}">
                  <a16:creationId xmlns:a16="http://schemas.microsoft.com/office/drawing/2014/main" id="{75F3413A-1FD9-445D-8F80-C871016C4F92}"/>
                </a:ext>
              </a:extLst>
            </p:cNvPr>
            <p:cNvSpPr/>
            <p:nvPr/>
          </p:nvSpPr>
          <p:spPr>
            <a:xfrm rot="657929">
              <a:off x="4767513" y="2200935"/>
              <a:ext cx="1045142" cy="573115"/>
            </a:xfrm>
            <a:prstGeom prst="swooshArrow">
              <a:avLst>
                <a:gd name="adj1" fmla="val 25000"/>
                <a:gd name="adj2" fmla="val 25000"/>
              </a:avLst>
            </a:prstGeom>
            <a:ln>
              <a:solidFill>
                <a:schemeClr val="bg2">
                  <a:lumMod val="50000"/>
                </a:schemeClr>
              </a:solidFill>
            </a:ln>
          </p:spPr>
          <p:style>
            <a:lnRef idx="0">
              <a:scrgbClr r="0" g="0" b="0"/>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75" name="Freeform: Shape 174">
              <a:extLst>
                <a:ext uri="{FF2B5EF4-FFF2-40B4-BE49-F238E27FC236}">
                  <a16:creationId xmlns:a16="http://schemas.microsoft.com/office/drawing/2014/main" id="{84FE8F0F-2CA7-4465-B994-6149DBE1AC5B}"/>
                </a:ext>
              </a:extLst>
            </p:cNvPr>
            <p:cNvSpPr/>
            <p:nvPr/>
          </p:nvSpPr>
          <p:spPr>
            <a:xfrm>
              <a:off x="2958561" y="2381628"/>
              <a:ext cx="429917" cy="166393"/>
            </a:xfrm>
            <a:custGeom>
              <a:avLst/>
              <a:gdLst>
                <a:gd name="connsiteX0" fmla="*/ 0 w 677794"/>
                <a:gd name="connsiteY0" fmla="*/ 0 h 148747"/>
                <a:gd name="connsiteX1" fmla="*/ 677794 w 677794"/>
                <a:gd name="connsiteY1" fmla="*/ 0 h 148747"/>
                <a:gd name="connsiteX2" fmla="*/ 677794 w 677794"/>
                <a:gd name="connsiteY2" fmla="*/ 148747 h 148747"/>
                <a:gd name="connsiteX3" fmla="*/ 0 w 677794"/>
                <a:gd name="connsiteY3" fmla="*/ 148747 h 148747"/>
                <a:gd name="connsiteX4" fmla="*/ 0 w 677794"/>
                <a:gd name="connsiteY4" fmla="*/ 0 h 148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794" h="148747">
                  <a:moveTo>
                    <a:pt x="0" y="0"/>
                  </a:moveTo>
                  <a:lnTo>
                    <a:pt x="677794" y="0"/>
                  </a:lnTo>
                  <a:lnTo>
                    <a:pt x="677794" y="148747"/>
                  </a:lnTo>
                  <a:lnTo>
                    <a:pt x="0" y="148747"/>
                  </a:lnTo>
                  <a:lnTo>
                    <a:pt x="0" y="0"/>
                  </a:lnTo>
                  <a:close/>
                </a:path>
              </a:pathLst>
            </a:custGeom>
            <a:solidFill>
              <a:schemeClr val="accent2">
                <a:lumMod val="60000"/>
                <a:lumOff val="40000"/>
              </a:schemeClr>
            </a:solidFill>
            <a:ln>
              <a:noFill/>
            </a:ln>
          </p:spPr>
          <p:style>
            <a:lnRef idx="1">
              <a:schemeClr val="accent3"/>
            </a:lnRef>
            <a:fillRef idx="2">
              <a:schemeClr val="accent3"/>
            </a:fillRef>
            <a:effectRef idx="1">
              <a:schemeClr val="accent3"/>
            </a:effectRef>
            <a:fontRef idx="minor">
              <a:schemeClr val="dk1"/>
            </a:fontRef>
          </p:style>
          <p:txBody>
            <a:bodyPr spcFirstLastPara="0" vert="horz" wrap="square" lIns="0" tIns="0" rIns="0" bIns="0" numCol="1" spcCol="1270" anchor="b"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Clones</a:t>
              </a:r>
            </a:p>
          </p:txBody>
        </p:sp>
        <p:sp>
          <p:nvSpPr>
            <p:cNvPr id="123" name="Rectangle: Rounded Corners 122">
              <a:extLst>
                <a:ext uri="{FF2B5EF4-FFF2-40B4-BE49-F238E27FC236}">
                  <a16:creationId xmlns:a16="http://schemas.microsoft.com/office/drawing/2014/main" id="{92A4EA2E-DFE5-4F1B-81F1-74958510D398}"/>
                </a:ext>
              </a:extLst>
            </p:cNvPr>
            <p:cNvSpPr/>
            <p:nvPr/>
          </p:nvSpPr>
          <p:spPr>
            <a:xfrm>
              <a:off x="7324215" y="2867920"/>
              <a:ext cx="556825" cy="247354"/>
            </a:xfrm>
            <a:prstGeom prst="roundRect">
              <a:avLst>
                <a:gd name="adj" fmla="val 43968"/>
              </a:avLst>
            </a:prstGeom>
            <a:solidFill>
              <a:schemeClr val="tx2">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mn-cs"/>
                </a:rPr>
                <a:t>zD&amp;T</a:t>
              </a:r>
            </a:p>
          </p:txBody>
        </p:sp>
        <p:sp>
          <p:nvSpPr>
            <p:cNvPr id="207" name="Rectangle: Rounded Corners 206">
              <a:extLst>
                <a:ext uri="{FF2B5EF4-FFF2-40B4-BE49-F238E27FC236}">
                  <a16:creationId xmlns:a16="http://schemas.microsoft.com/office/drawing/2014/main" id="{BFA252C9-4C9B-41E1-82F1-924270C8D6DD}"/>
                </a:ext>
              </a:extLst>
            </p:cNvPr>
            <p:cNvSpPr/>
            <p:nvPr/>
          </p:nvSpPr>
          <p:spPr>
            <a:xfrm>
              <a:off x="3492697" y="3118984"/>
              <a:ext cx="1856352" cy="332690"/>
            </a:xfrm>
            <a:prstGeom prst="roundRect">
              <a:avLst/>
            </a:prstGeom>
            <a:solidFill>
              <a:schemeClr val="accent2">
                <a:lumMod val="60000"/>
                <a:lumOff val="4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Git Server</a:t>
              </a:r>
            </a:p>
          </p:txBody>
        </p:sp>
      </p:grpSp>
      <p:sp>
        <p:nvSpPr>
          <p:cNvPr id="2" name="Title 1">
            <a:extLst>
              <a:ext uri="{FF2B5EF4-FFF2-40B4-BE49-F238E27FC236}">
                <a16:creationId xmlns:a16="http://schemas.microsoft.com/office/drawing/2014/main" id="{DBACE7C4-B936-4AA8-8946-7758696DC69B}"/>
              </a:ext>
            </a:extLst>
          </p:cNvPr>
          <p:cNvSpPr>
            <a:spLocks noGrp="1"/>
          </p:cNvSpPr>
          <p:nvPr>
            <p:ph type="title"/>
          </p:nvPr>
        </p:nvSpPr>
        <p:spPr>
          <a:xfrm>
            <a:off x="3129938" y="-6552"/>
            <a:ext cx="5197410" cy="580979"/>
          </a:xfrm>
        </p:spPr>
        <p:txBody>
          <a:bodyPr>
            <a:normAutofit fontScale="90000"/>
          </a:bodyPr>
          <a:lstStyle/>
          <a:p>
            <a:r>
              <a:rPr lang="en-US" sz="3600" dirty="0">
                <a:solidFill>
                  <a:schemeClr val="bg1"/>
                </a:solidFill>
                <a:latin typeface="inherit"/>
              </a:rPr>
              <a:t>Example z/OS DevOps flow</a:t>
            </a:r>
          </a:p>
        </p:txBody>
      </p:sp>
      <p:sp>
        <p:nvSpPr>
          <p:cNvPr id="73" name="TextBox 72">
            <a:extLst>
              <a:ext uri="{FF2B5EF4-FFF2-40B4-BE49-F238E27FC236}">
                <a16:creationId xmlns:a16="http://schemas.microsoft.com/office/drawing/2014/main" id="{4953C283-76AC-4634-92A6-E90D4C7F38BE}"/>
              </a:ext>
            </a:extLst>
          </p:cNvPr>
          <p:cNvSpPr txBox="1"/>
          <p:nvPr/>
        </p:nvSpPr>
        <p:spPr>
          <a:xfrm>
            <a:off x="632315" y="1350203"/>
            <a:ext cx="251215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rPr>
              <a:t>. Automated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Impact Analysis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Code Checkout &amp; packaging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rPr>
              <a:t>Automated</a:t>
            </a:r>
            <a:r>
              <a:rPr kumimoji="0" lang="en-US"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Test environment     </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buildout</a:t>
            </a:r>
          </a:p>
        </p:txBody>
      </p:sp>
      <p:sp>
        <p:nvSpPr>
          <p:cNvPr id="79" name="TextBox 78">
            <a:extLst>
              <a:ext uri="{FF2B5EF4-FFF2-40B4-BE49-F238E27FC236}">
                <a16:creationId xmlns:a16="http://schemas.microsoft.com/office/drawing/2014/main" id="{AC6C8B23-9222-45C0-AEED-C76A63BFF50C}"/>
              </a:ext>
            </a:extLst>
          </p:cNvPr>
          <p:cNvSpPr txBox="1"/>
          <p:nvPr/>
        </p:nvSpPr>
        <p:spPr>
          <a:xfrm>
            <a:off x="730521" y="748320"/>
            <a:ext cx="2376761" cy="4001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Analysis &amp; Planning </a:t>
            </a:r>
          </a:p>
        </p:txBody>
      </p:sp>
      <p:grpSp>
        <p:nvGrpSpPr>
          <p:cNvPr id="11" name="Group 10">
            <a:extLst>
              <a:ext uri="{FF2B5EF4-FFF2-40B4-BE49-F238E27FC236}">
                <a16:creationId xmlns:a16="http://schemas.microsoft.com/office/drawing/2014/main" id="{ABE32939-858C-4592-8C9A-3F963AF2FCBA}"/>
              </a:ext>
            </a:extLst>
          </p:cNvPr>
          <p:cNvGrpSpPr/>
          <p:nvPr/>
        </p:nvGrpSpPr>
        <p:grpSpPr>
          <a:xfrm>
            <a:off x="450667" y="3467101"/>
            <a:ext cx="11220546" cy="3272576"/>
            <a:chOff x="450667" y="3467101"/>
            <a:chExt cx="11220546" cy="3272576"/>
          </a:xfrm>
        </p:grpSpPr>
        <p:sp>
          <p:nvSpPr>
            <p:cNvPr id="152" name="Callout: Bent Line 151">
              <a:extLst>
                <a:ext uri="{FF2B5EF4-FFF2-40B4-BE49-F238E27FC236}">
                  <a16:creationId xmlns:a16="http://schemas.microsoft.com/office/drawing/2014/main" id="{658D1C07-049B-4DDC-A0D5-9A82A21045AE}"/>
                </a:ext>
              </a:extLst>
            </p:cNvPr>
            <p:cNvSpPr/>
            <p:nvPr/>
          </p:nvSpPr>
          <p:spPr>
            <a:xfrm flipH="1">
              <a:off x="2189630" y="4952386"/>
              <a:ext cx="582795" cy="412759"/>
            </a:xfrm>
            <a:prstGeom prst="borderCallout2">
              <a:avLst>
                <a:gd name="adj1" fmla="val -862"/>
                <a:gd name="adj2" fmla="val 28762"/>
                <a:gd name="adj3" fmla="val -76960"/>
                <a:gd name="adj4" fmla="val -13413"/>
                <a:gd name="adj5" fmla="val -194410"/>
                <a:gd name="adj6" fmla="val -85166"/>
              </a:avLst>
            </a:prstGeom>
            <a:ln w="25400">
              <a:solidFill>
                <a:schemeClr val="bg1">
                  <a:lumMod val="65000"/>
                </a:schemeClr>
              </a:solidFill>
              <a:tailEnd type="ova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57CE2F4C-9789-4CD1-976B-258EA84F82EE}"/>
                </a:ext>
              </a:extLst>
            </p:cNvPr>
            <p:cNvGrpSpPr/>
            <p:nvPr/>
          </p:nvGrpSpPr>
          <p:grpSpPr>
            <a:xfrm>
              <a:off x="450667" y="3467101"/>
              <a:ext cx="11220546" cy="3272576"/>
              <a:chOff x="450667" y="3467101"/>
              <a:chExt cx="11220546" cy="3272576"/>
            </a:xfrm>
          </p:grpSpPr>
          <p:sp>
            <p:nvSpPr>
              <p:cNvPr id="138" name="Callout: Bent Line 137">
                <a:extLst>
                  <a:ext uri="{FF2B5EF4-FFF2-40B4-BE49-F238E27FC236}">
                    <a16:creationId xmlns:a16="http://schemas.microsoft.com/office/drawing/2014/main" id="{2145626C-2B5E-4DFF-A2D9-77BC6147BB32}"/>
                  </a:ext>
                </a:extLst>
              </p:cNvPr>
              <p:cNvSpPr/>
              <p:nvPr/>
            </p:nvSpPr>
            <p:spPr>
              <a:xfrm flipH="1">
                <a:off x="2121227" y="4696935"/>
                <a:ext cx="1230615" cy="2038514"/>
              </a:xfrm>
              <a:prstGeom prst="borderCallout2">
                <a:avLst>
                  <a:gd name="adj1" fmla="val -791"/>
                  <a:gd name="adj2" fmla="val 48137"/>
                  <a:gd name="adj3" fmla="val -66427"/>
                  <a:gd name="adj4" fmla="val 15983"/>
                  <a:gd name="adj5" fmla="val -74186"/>
                  <a:gd name="adj6" fmla="val 443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5400">
                <a:solidFill>
                  <a:schemeClr val="bg1">
                    <a:lumMod val="65000"/>
                  </a:schemeClr>
                </a:solidFill>
                <a:tailEnd type="ova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w="0"/>
                    <a:solidFill>
                      <a:prstClr val="black"/>
                    </a:solidFill>
                    <a:effectLst/>
                    <a:uLnTx/>
                    <a:uFillTx/>
                    <a:latin typeface="Calibri" panose="020F0502020204030204"/>
                    <a:ea typeface="+mn-ea"/>
                    <a:cs typeface="+mn-cs"/>
                  </a:rPr>
                  <a:t>Agile workflows supporting  parallel and isolated developer sprints as well as integrated team builds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1" name="Callout: Bent Line 130">
                <a:extLst>
                  <a:ext uri="{FF2B5EF4-FFF2-40B4-BE49-F238E27FC236}">
                    <a16:creationId xmlns:a16="http://schemas.microsoft.com/office/drawing/2014/main" id="{2075B88A-B310-4276-AE19-E098B2765DBF}"/>
                  </a:ext>
                </a:extLst>
              </p:cNvPr>
              <p:cNvSpPr/>
              <p:nvPr/>
            </p:nvSpPr>
            <p:spPr>
              <a:xfrm>
                <a:off x="450667" y="4643839"/>
                <a:ext cx="1463921" cy="2091610"/>
              </a:xfrm>
              <a:prstGeom prst="borderCallout2">
                <a:avLst>
                  <a:gd name="adj1" fmla="val -7359"/>
                  <a:gd name="adj2" fmla="val 13355"/>
                  <a:gd name="adj3" fmla="val -24968"/>
                  <a:gd name="adj4" fmla="val -4522"/>
                  <a:gd name="adj5" fmla="val -122227"/>
                  <a:gd name="adj6" fmla="val 5518"/>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5400">
                <a:solidFill>
                  <a:schemeClr val="bg1">
                    <a:lumMod val="65000"/>
                  </a:schemeClr>
                </a:solidFill>
                <a:tailEnd type="ova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w="0"/>
                    <a:solidFill>
                      <a:prstClr val="black"/>
                    </a:solidFill>
                    <a:effectLst/>
                    <a:uLnTx/>
                    <a:uFillTx/>
                    <a:latin typeface="Calibri" panose="020F0502020204030204"/>
                    <a:ea typeface="+mn-ea"/>
                    <a:cs typeface="+mn-cs"/>
                  </a:rPr>
                  <a:t>Modern Impact Discovery &amp;</a:t>
                </a:r>
                <a:r>
                  <a:rPr kumimoji="0" lang="en-US" sz="1400" b="0" i="0" u="none" strike="noStrike" kern="1200" cap="none" spc="0" normalizeH="0" noProof="0" dirty="0">
                    <a:ln w="0"/>
                    <a:solidFill>
                      <a:prstClr val="black"/>
                    </a:solidFill>
                    <a:effectLst/>
                    <a:uLnTx/>
                    <a:uFillTx/>
                    <a:latin typeface="Calibri" panose="020F0502020204030204"/>
                    <a:ea typeface="+mn-ea"/>
                    <a:cs typeface="+mn-cs"/>
                  </a:rPr>
                  <a:t> </a:t>
                </a:r>
                <a:r>
                  <a:rPr kumimoji="0" lang="en-US" sz="1400" b="0" i="0" u="none" strike="noStrike" kern="1200" cap="none" spc="0" normalizeH="0" baseline="0" noProof="0" dirty="0">
                    <a:ln w="0"/>
                    <a:solidFill>
                      <a:prstClr val="black"/>
                    </a:solidFill>
                    <a:effectLst/>
                    <a:uLnTx/>
                    <a:uFillTx/>
                    <a:latin typeface="Calibri" panose="020F0502020204030204"/>
                    <a:ea typeface="+mn-ea"/>
                    <a:cs typeface="+mn-cs"/>
                  </a:rPr>
                  <a:t>Analysis with IBM  “ADDI” &amp; “DBB”.  Automated environment buildout with IBM’s </a:t>
                </a:r>
                <a:r>
                  <a:rPr kumimoji="0" lang="en-US" sz="1400" b="0" i="0" u="none" strike="noStrike" kern="1200" cap="none" spc="0" normalizeH="0" baseline="0" noProof="0" dirty="0" err="1">
                    <a:ln w="0"/>
                    <a:solidFill>
                      <a:prstClr val="black"/>
                    </a:solidFill>
                    <a:effectLst/>
                    <a:uLnTx/>
                    <a:uFillTx/>
                    <a:latin typeface="Calibri" panose="020F0502020204030204"/>
                    <a:ea typeface="+mn-ea"/>
                    <a:cs typeface="+mn-cs"/>
                  </a:rPr>
                  <a:t>zD&amp;T</a:t>
                </a:r>
                <a:endParaRPr kumimoji="0" lang="en-US" sz="1400" b="0" i="0" u="none" strike="noStrike" kern="1200" cap="none" spc="0" normalizeH="0" baseline="0" noProof="0" dirty="0">
                  <a:ln w="0"/>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Callout: Bent Line 134">
                <a:extLst>
                  <a:ext uri="{FF2B5EF4-FFF2-40B4-BE49-F238E27FC236}">
                    <a16:creationId xmlns:a16="http://schemas.microsoft.com/office/drawing/2014/main" id="{8358ABD0-871E-42A1-92D4-3196D4EF54A8}"/>
                  </a:ext>
                </a:extLst>
              </p:cNvPr>
              <p:cNvSpPr/>
              <p:nvPr/>
            </p:nvSpPr>
            <p:spPr>
              <a:xfrm flipH="1">
                <a:off x="855725" y="3467101"/>
                <a:ext cx="1802833" cy="945920"/>
              </a:xfrm>
              <a:prstGeom prst="borderCallout2">
                <a:avLst>
                  <a:gd name="adj1" fmla="val -6166"/>
                  <a:gd name="adj2" fmla="val 67248"/>
                  <a:gd name="adj3" fmla="val -41203"/>
                  <a:gd name="adj4" fmla="val 75465"/>
                  <a:gd name="adj5" fmla="val -75119"/>
                  <a:gd name="adj6" fmla="val 66268"/>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5400">
                <a:solidFill>
                  <a:schemeClr val="bg1">
                    <a:lumMod val="65000"/>
                  </a:schemeClr>
                </a:solidFill>
                <a:tailEnd type="ova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w="0"/>
                    <a:solidFill>
                      <a:prstClr val="black"/>
                    </a:solidFill>
                    <a:effectLst/>
                    <a:uLnTx/>
                    <a:uFillTx/>
                    <a:latin typeface="Calibri" panose="020F0502020204030204"/>
                    <a:ea typeface="+mn-ea"/>
                    <a:cs typeface="+mn-cs"/>
                  </a:rPr>
                  <a:t>Modern cross platform/distributed  SCM,  with audit trails and history</a:t>
                </a: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Callout: Bent Line 140">
                <a:extLst>
                  <a:ext uri="{FF2B5EF4-FFF2-40B4-BE49-F238E27FC236}">
                    <a16:creationId xmlns:a16="http://schemas.microsoft.com/office/drawing/2014/main" id="{E1F6CD45-510F-4AEB-8E89-C777B392A4BF}"/>
                  </a:ext>
                </a:extLst>
              </p:cNvPr>
              <p:cNvSpPr/>
              <p:nvPr/>
            </p:nvSpPr>
            <p:spPr>
              <a:xfrm flipH="1">
                <a:off x="9071836" y="6071405"/>
                <a:ext cx="2599377" cy="664044"/>
              </a:xfrm>
              <a:prstGeom prst="borderCallout2">
                <a:avLst>
                  <a:gd name="adj1" fmla="val 23005"/>
                  <a:gd name="adj2" fmla="val -2348"/>
                  <a:gd name="adj3" fmla="val -15286"/>
                  <a:gd name="adj4" fmla="val -10052"/>
                  <a:gd name="adj5" fmla="val -429502"/>
                  <a:gd name="adj6" fmla="val -5242"/>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5400">
                <a:solidFill>
                  <a:schemeClr val="bg1">
                    <a:lumMod val="65000"/>
                  </a:schemeClr>
                </a:solidFill>
                <a:tailEnd type="ova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0"/>
                    <a:solidFill>
                      <a:prstClr val="black"/>
                    </a:solidFill>
                    <a:effectLst/>
                    <a:uLnTx/>
                    <a:uFillTx/>
                    <a:latin typeface="Calibri" panose="020F0502020204030204"/>
                    <a:ea typeface="+mn-ea"/>
                    <a:cs typeface="+mn-cs"/>
                  </a:rPr>
                  <a:t>(CD) </a:t>
                </a:r>
                <a:r>
                  <a:rPr kumimoji="0" lang="en-US" sz="1400" b="0" i="0" u="none" strike="noStrike" kern="1200" cap="none" spc="0" normalizeH="0" baseline="0" noProof="0" dirty="0">
                    <a:ln w="0"/>
                    <a:solidFill>
                      <a:prstClr val="black"/>
                    </a:solidFill>
                    <a:effectLst/>
                    <a:uLnTx/>
                    <a:uFillTx/>
                    <a:latin typeface="Calibri" panose="020F0502020204030204"/>
                    <a:ea typeface="+mn-ea"/>
                    <a:cs typeface="+mn-cs"/>
                  </a:rPr>
                  <a:t>Automated Delivery and Deploy, with versioning and fallback features</a:t>
                </a: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Callout: Bent Line 139">
                <a:extLst>
                  <a:ext uri="{FF2B5EF4-FFF2-40B4-BE49-F238E27FC236}">
                    <a16:creationId xmlns:a16="http://schemas.microsoft.com/office/drawing/2014/main" id="{BD97B7F5-3D51-45D9-8A14-05D53751713F}"/>
                  </a:ext>
                </a:extLst>
              </p:cNvPr>
              <p:cNvSpPr/>
              <p:nvPr/>
            </p:nvSpPr>
            <p:spPr>
              <a:xfrm flipH="1">
                <a:off x="3710583" y="6055009"/>
                <a:ext cx="4704149" cy="684668"/>
              </a:xfrm>
              <a:prstGeom prst="borderCallout2">
                <a:avLst>
                  <a:gd name="adj1" fmla="val -8085"/>
                  <a:gd name="adj2" fmla="val 2152"/>
                  <a:gd name="adj3" fmla="val -22689"/>
                  <a:gd name="adj4" fmla="val -10596"/>
                  <a:gd name="adj5" fmla="val -328789"/>
                  <a:gd name="adj6" fmla="val -5962"/>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5400">
                <a:solidFill>
                  <a:schemeClr val="bg1">
                    <a:lumMod val="65000"/>
                  </a:schemeClr>
                </a:solidFill>
                <a:tailEnd type="ova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0"/>
                    <a:solidFill>
                      <a:prstClr val="black"/>
                    </a:solidFill>
                    <a:effectLst/>
                    <a:uLnTx/>
                    <a:uFillTx/>
                    <a:latin typeface="Calibri" panose="020F0502020204030204"/>
                    <a:ea typeface="+mn-ea"/>
                    <a:cs typeface="+mn-cs"/>
                  </a:rPr>
                  <a:t>CI - </a:t>
                </a:r>
                <a:r>
                  <a:rPr kumimoji="0" lang="en-US" sz="1400" b="0" i="0" u="none" strike="noStrike" kern="1200" cap="none" spc="0" normalizeH="0" baseline="0" noProof="0" dirty="0">
                    <a:ln w="0"/>
                    <a:solidFill>
                      <a:prstClr val="black"/>
                    </a:solidFill>
                    <a:effectLst/>
                    <a:uLnTx/>
                    <a:uFillTx/>
                    <a:latin typeface="Calibri" panose="020F0502020204030204"/>
                    <a:ea typeface="+mn-ea"/>
                    <a:cs typeface="+mn-cs"/>
                  </a:rPr>
                  <a:t>Continuously Integrate new features with automated build, test and reporting. Use zD&amp;T to provision an isolated test environment per developer/team.</a:t>
                </a: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 name="Group 4">
            <a:extLst>
              <a:ext uri="{FF2B5EF4-FFF2-40B4-BE49-F238E27FC236}">
                <a16:creationId xmlns:a16="http://schemas.microsoft.com/office/drawing/2014/main" id="{7B71999D-E539-4ED0-AF33-E097E478997F}"/>
              </a:ext>
            </a:extLst>
          </p:cNvPr>
          <p:cNvGrpSpPr/>
          <p:nvPr/>
        </p:nvGrpSpPr>
        <p:grpSpPr>
          <a:xfrm>
            <a:off x="8636964" y="725600"/>
            <a:ext cx="3196040" cy="5136484"/>
            <a:chOff x="8636964" y="725600"/>
            <a:chExt cx="3196040" cy="5136484"/>
          </a:xfrm>
        </p:grpSpPr>
        <p:grpSp>
          <p:nvGrpSpPr>
            <p:cNvPr id="233" name="Group 232">
              <a:extLst>
                <a:ext uri="{FF2B5EF4-FFF2-40B4-BE49-F238E27FC236}">
                  <a16:creationId xmlns:a16="http://schemas.microsoft.com/office/drawing/2014/main" id="{055CB3AA-E5F9-43A8-94F3-3DA1438B14BB}"/>
                </a:ext>
              </a:extLst>
            </p:cNvPr>
            <p:cNvGrpSpPr/>
            <p:nvPr/>
          </p:nvGrpSpPr>
          <p:grpSpPr>
            <a:xfrm>
              <a:off x="8842162" y="725600"/>
              <a:ext cx="2990842" cy="5136484"/>
              <a:chOff x="8842162" y="725600"/>
              <a:chExt cx="2990842" cy="5136484"/>
            </a:xfrm>
          </p:grpSpPr>
          <p:grpSp>
            <p:nvGrpSpPr>
              <p:cNvPr id="241" name="Group 240">
                <a:extLst>
                  <a:ext uri="{FF2B5EF4-FFF2-40B4-BE49-F238E27FC236}">
                    <a16:creationId xmlns:a16="http://schemas.microsoft.com/office/drawing/2014/main" id="{399DCD1F-5744-4B05-B9BC-1FAEFCBD9C13}"/>
                  </a:ext>
                </a:extLst>
              </p:cNvPr>
              <p:cNvGrpSpPr/>
              <p:nvPr/>
            </p:nvGrpSpPr>
            <p:grpSpPr>
              <a:xfrm>
                <a:off x="8926138" y="725600"/>
                <a:ext cx="2785454" cy="5136484"/>
                <a:chOff x="8926138" y="725600"/>
                <a:chExt cx="2785454" cy="5136484"/>
              </a:xfrm>
            </p:grpSpPr>
            <p:sp>
              <p:nvSpPr>
                <p:cNvPr id="246" name="Rectangle: Rounded Corners 245">
                  <a:extLst>
                    <a:ext uri="{FF2B5EF4-FFF2-40B4-BE49-F238E27FC236}">
                      <a16:creationId xmlns:a16="http://schemas.microsoft.com/office/drawing/2014/main" id="{0502EBBA-C57F-48FC-A16A-DE78CB868DAB}"/>
                    </a:ext>
                  </a:extLst>
                </p:cNvPr>
                <p:cNvSpPr/>
                <p:nvPr/>
              </p:nvSpPr>
              <p:spPr>
                <a:xfrm>
                  <a:off x="8970995" y="3294633"/>
                  <a:ext cx="2740597" cy="2567451"/>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7" name="Rectangle: Rounded Corners 246">
                  <a:extLst>
                    <a:ext uri="{FF2B5EF4-FFF2-40B4-BE49-F238E27FC236}">
                      <a16:creationId xmlns:a16="http://schemas.microsoft.com/office/drawing/2014/main" id="{4DA26CEA-127C-4058-AC7C-0DE09B703054}"/>
                    </a:ext>
                  </a:extLst>
                </p:cNvPr>
                <p:cNvSpPr/>
                <p:nvPr/>
              </p:nvSpPr>
              <p:spPr>
                <a:xfrm>
                  <a:off x="8926138" y="725600"/>
                  <a:ext cx="2785454" cy="2499192"/>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48" name="Group 247">
                  <a:extLst>
                    <a:ext uri="{FF2B5EF4-FFF2-40B4-BE49-F238E27FC236}">
                      <a16:creationId xmlns:a16="http://schemas.microsoft.com/office/drawing/2014/main" id="{15CD4366-91BC-41E7-8E71-1AF1641784E9}"/>
                    </a:ext>
                  </a:extLst>
                </p:cNvPr>
                <p:cNvGrpSpPr/>
                <p:nvPr/>
              </p:nvGrpSpPr>
              <p:grpSpPr>
                <a:xfrm>
                  <a:off x="9149336" y="2802370"/>
                  <a:ext cx="2402091" cy="620982"/>
                  <a:chOff x="9177810" y="2627755"/>
                  <a:chExt cx="2402091" cy="506681"/>
                </a:xfrm>
                <a:solidFill>
                  <a:schemeClr val="tx2">
                    <a:lumMod val="20000"/>
                    <a:lumOff val="80000"/>
                  </a:schemeClr>
                </a:solidFill>
              </p:grpSpPr>
              <p:sp>
                <p:nvSpPr>
                  <p:cNvPr id="283" name="Arrow: Down 282">
                    <a:extLst>
                      <a:ext uri="{FF2B5EF4-FFF2-40B4-BE49-F238E27FC236}">
                        <a16:creationId xmlns:a16="http://schemas.microsoft.com/office/drawing/2014/main" id="{D87F4EBE-55C9-4DF3-9479-6AD361160700}"/>
                      </a:ext>
                    </a:extLst>
                  </p:cNvPr>
                  <p:cNvSpPr/>
                  <p:nvPr/>
                </p:nvSpPr>
                <p:spPr>
                  <a:xfrm rot="10800000">
                    <a:off x="10280732" y="2627755"/>
                    <a:ext cx="197804" cy="400326"/>
                  </a:xfrm>
                  <a:prstGeom prst="downArrow">
                    <a:avLst/>
                  </a:prstGeom>
                  <a:grp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4" name="Arrow: Down 283">
                    <a:extLst>
                      <a:ext uri="{FF2B5EF4-FFF2-40B4-BE49-F238E27FC236}">
                        <a16:creationId xmlns:a16="http://schemas.microsoft.com/office/drawing/2014/main" id="{E32CCB34-1DEE-41CD-9D45-A9880F2925E2}"/>
                      </a:ext>
                    </a:extLst>
                  </p:cNvPr>
                  <p:cNvSpPr/>
                  <p:nvPr/>
                </p:nvSpPr>
                <p:spPr>
                  <a:xfrm rot="13295911">
                    <a:off x="10795567" y="2650603"/>
                    <a:ext cx="182340" cy="341923"/>
                  </a:xfrm>
                  <a:prstGeom prst="downArrow">
                    <a:avLst/>
                  </a:prstGeom>
                  <a:grp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85" name="Group 284">
                    <a:extLst>
                      <a:ext uri="{FF2B5EF4-FFF2-40B4-BE49-F238E27FC236}">
                        <a16:creationId xmlns:a16="http://schemas.microsoft.com/office/drawing/2014/main" id="{BCE8AD4D-5E5D-43E3-9A90-B6EC6E7A0D69}"/>
                      </a:ext>
                    </a:extLst>
                  </p:cNvPr>
                  <p:cNvGrpSpPr/>
                  <p:nvPr/>
                </p:nvGrpSpPr>
                <p:grpSpPr>
                  <a:xfrm>
                    <a:off x="9177810" y="2657939"/>
                    <a:ext cx="2402091" cy="476497"/>
                    <a:chOff x="8822266" y="3126100"/>
                    <a:chExt cx="2402091" cy="476497"/>
                  </a:xfrm>
                  <a:grpFill/>
                </p:grpSpPr>
                <p:sp>
                  <p:nvSpPr>
                    <p:cNvPr id="286" name="Arrow: Down 285">
                      <a:extLst>
                        <a:ext uri="{FF2B5EF4-FFF2-40B4-BE49-F238E27FC236}">
                          <a16:creationId xmlns:a16="http://schemas.microsoft.com/office/drawing/2014/main" id="{B060AA97-83C9-41D8-98F3-1E9B4839FA2B}"/>
                        </a:ext>
                      </a:extLst>
                    </p:cNvPr>
                    <p:cNvSpPr/>
                    <p:nvPr/>
                  </p:nvSpPr>
                  <p:spPr>
                    <a:xfrm rot="8613165">
                      <a:off x="9463811" y="3126100"/>
                      <a:ext cx="200940" cy="278421"/>
                    </a:xfrm>
                    <a:prstGeom prst="downArrow">
                      <a:avLst/>
                    </a:prstGeom>
                    <a:grp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7" name="Rectangle: Rounded Corners 286">
                      <a:extLst>
                        <a:ext uri="{FF2B5EF4-FFF2-40B4-BE49-F238E27FC236}">
                          <a16:creationId xmlns:a16="http://schemas.microsoft.com/office/drawing/2014/main" id="{A8C8791C-CC5D-4DC6-A5E5-C7D4FD49F884}"/>
                        </a:ext>
                      </a:extLst>
                    </p:cNvPr>
                    <p:cNvSpPr/>
                    <p:nvPr/>
                  </p:nvSpPr>
                  <p:spPr>
                    <a:xfrm>
                      <a:off x="8864769" y="3352604"/>
                      <a:ext cx="2359588" cy="249993"/>
                    </a:xfrm>
                    <a:prstGeom prst="roundRect">
                      <a:avLst/>
                    </a:prstGeom>
                    <a:solidFill>
                      <a:srgbClr val="FFFFB3"/>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Deployment Server</a:t>
                      </a:r>
                    </a:p>
                  </p:txBody>
                </p:sp>
                <p:pic>
                  <p:nvPicPr>
                    <p:cNvPr id="288" name="Graphic 287" descr="Tools">
                      <a:extLst>
                        <a:ext uri="{FF2B5EF4-FFF2-40B4-BE49-F238E27FC236}">
                          <a16:creationId xmlns:a16="http://schemas.microsoft.com/office/drawing/2014/main" id="{5DF198AE-5F3D-479C-9D27-3391F7B561A8}"/>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822266" y="3325094"/>
                      <a:ext cx="101975" cy="72814"/>
                    </a:xfrm>
                    <a:prstGeom prst="rect">
                      <a:avLst/>
                    </a:prstGeom>
                  </p:spPr>
                </p:pic>
              </p:grpSp>
            </p:grpSp>
            <p:sp>
              <p:nvSpPr>
                <p:cNvPr id="249" name="TextBox 248">
                  <a:extLst>
                    <a:ext uri="{FF2B5EF4-FFF2-40B4-BE49-F238E27FC236}">
                      <a16:creationId xmlns:a16="http://schemas.microsoft.com/office/drawing/2014/main" id="{E0301E76-2E4E-423B-B49A-18A50AAF792A}"/>
                    </a:ext>
                  </a:extLst>
                </p:cNvPr>
                <p:cNvSpPr txBox="1"/>
                <p:nvPr/>
              </p:nvSpPr>
              <p:spPr>
                <a:xfrm>
                  <a:off x="10021618" y="1653647"/>
                  <a:ext cx="77137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PROD</a:t>
                  </a:r>
                </a:p>
              </p:txBody>
            </p:sp>
            <p:sp>
              <p:nvSpPr>
                <p:cNvPr id="250" name="TextBox 249">
                  <a:extLst>
                    <a:ext uri="{FF2B5EF4-FFF2-40B4-BE49-F238E27FC236}">
                      <a16:creationId xmlns:a16="http://schemas.microsoft.com/office/drawing/2014/main" id="{E02CD7CF-E434-4F48-A7E7-71822854A162}"/>
                    </a:ext>
                  </a:extLst>
                </p:cNvPr>
                <p:cNvSpPr txBox="1"/>
                <p:nvPr/>
              </p:nvSpPr>
              <p:spPr>
                <a:xfrm>
                  <a:off x="8962317" y="1643708"/>
                  <a:ext cx="861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QA … </a:t>
                  </a:r>
                </a:p>
              </p:txBody>
            </p:sp>
            <p:cxnSp>
              <p:nvCxnSpPr>
                <p:cNvPr id="251" name="Straight Connector 250">
                  <a:extLst>
                    <a:ext uri="{FF2B5EF4-FFF2-40B4-BE49-F238E27FC236}">
                      <a16:creationId xmlns:a16="http://schemas.microsoft.com/office/drawing/2014/main" id="{5B90F3EC-B415-4B3E-A163-40ED9A093B0B}"/>
                    </a:ext>
                  </a:extLst>
                </p:cNvPr>
                <p:cNvCxnSpPr>
                  <a:cxnSpLocks/>
                </p:cNvCxnSpPr>
                <p:nvPr/>
              </p:nvCxnSpPr>
              <p:spPr>
                <a:xfrm>
                  <a:off x="9840513" y="1738663"/>
                  <a:ext cx="3628" cy="63346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2" name="Content Placeholder 81" descr="Present">
                  <a:extLst>
                    <a:ext uri="{FF2B5EF4-FFF2-40B4-BE49-F238E27FC236}">
                      <a16:creationId xmlns:a16="http://schemas.microsoft.com/office/drawing/2014/main" id="{441E4B51-1FE2-46CD-9A3D-CEA0923193CC}"/>
                    </a:ext>
                  </a:extLst>
                </p:cNvPr>
                <p:cNvGrpSpPr/>
                <p:nvPr/>
              </p:nvGrpSpPr>
              <p:grpSpPr>
                <a:xfrm>
                  <a:off x="9056963" y="1926780"/>
                  <a:ext cx="409563" cy="482923"/>
                  <a:chOff x="9104524" y="3712263"/>
                  <a:chExt cx="513327" cy="513327"/>
                </a:xfrm>
              </p:grpSpPr>
              <p:sp>
                <p:nvSpPr>
                  <p:cNvPr id="278" name="Freeform: Shape 277">
                    <a:extLst>
                      <a:ext uri="{FF2B5EF4-FFF2-40B4-BE49-F238E27FC236}">
                        <a16:creationId xmlns:a16="http://schemas.microsoft.com/office/drawing/2014/main" id="{CD644345-4BF2-437D-B47F-4A57A7AED5A4}"/>
                      </a:ext>
                    </a:extLst>
                  </p:cNvPr>
                  <p:cNvSpPr/>
                  <p:nvPr/>
                </p:nvSpPr>
                <p:spPr>
                  <a:xfrm>
                    <a:off x="9179384" y="3872678"/>
                    <a:ext cx="165762" cy="112290"/>
                  </a:xfrm>
                  <a:custGeom>
                    <a:avLst/>
                    <a:gdLst>
                      <a:gd name="connsiteX0" fmla="*/ 0 w 165761"/>
                      <a:gd name="connsiteY0" fmla="*/ 0 h 112290"/>
                      <a:gd name="connsiteX1" fmla="*/ 165762 w 165761"/>
                      <a:gd name="connsiteY1" fmla="*/ 0 h 112290"/>
                      <a:gd name="connsiteX2" fmla="*/ 165762 w 165761"/>
                      <a:gd name="connsiteY2" fmla="*/ 112290 h 112290"/>
                      <a:gd name="connsiteX3" fmla="*/ 0 w 165761"/>
                      <a:gd name="connsiteY3" fmla="*/ 112290 h 112290"/>
                    </a:gdLst>
                    <a:ahLst/>
                    <a:cxnLst>
                      <a:cxn ang="0">
                        <a:pos x="connsiteX0" y="connsiteY0"/>
                      </a:cxn>
                      <a:cxn ang="0">
                        <a:pos x="connsiteX1" y="connsiteY1"/>
                      </a:cxn>
                      <a:cxn ang="0">
                        <a:pos x="connsiteX2" y="connsiteY2"/>
                      </a:cxn>
                      <a:cxn ang="0">
                        <a:pos x="connsiteX3" y="connsiteY3"/>
                      </a:cxn>
                    </a:cxnLst>
                    <a:rect l="l" t="t" r="r" b="b"/>
                    <a:pathLst>
                      <a:path w="165761" h="112290">
                        <a:moveTo>
                          <a:pt x="0" y="0"/>
                        </a:moveTo>
                        <a:lnTo>
                          <a:pt x="165762" y="0"/>
                        </a:lnTo>
                        <a:lnTo>
                          <a:pt x="165762" y="112290"/>
                        </a:lnTo>
                        <a:lnTo>
                          <a:pt x="0" y="112290"/>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9" name="Freeform: Shape 278">
                    <a:extLst>
                      <a:ext uri="{FF2B5EF4-FFF2-40B4-BE49-F238E27FC236}">
                        <a16:creationId xmlns:a16="http://schemas.microsoft.com/office/drawing/2014/main" id="{E13449AA-7684-466F-A5DC-C9D08E4342C3}"/>
                      </a:ext>
                    </a:extLst>
                  </p:cNvPr>
                  <p:cNvSpPr/>
                  <p:nvPr/>
                </p:nvSpPr>
                <p:spPr>
                  <a:xfrm>
                    <a:off x="9377229" y="3872678"/>
                    <a:ext cx="165762" cy="112290"/>
                  </a:xfrm>
                  <a:custGeom>
                    <a:avLst/>
                    <a:gdLst>
                      <a:gd name="connsiteX0" fmla="*/ 0 w 165761"/>
                      <a:gd name="connsiteY0" fmla="*/ 0 h 112290"/>
                      <a:gd name="connsiteX1" fmla="*/ 165762 w 165761"/>
                      <a:gd name="connsiteY1" fmla="*/ 0 h 112290"/>
                      <a:gd name="connsiteX2" fmla="*/ 165762 w 165761"/>
                      <a:gd name="connsiteY2" fmla="*/ 112290 h 112290"/>
                      <a:gd name="connsiteX3" fmla="*/ 0 w 165761"/>
                      <a:gd name="connsiteY3" fmla="*/ 112290 h 112290"/>
                    </a:gdLst>
                    <a:ahLst/>
                    <a:cxnLst>
                      <a:cxn ang="0">
                        <a:pos x="connsiteX0" y="connsiteY0"/>
                      </a:cxn>
                      <a:cxn ang="0">
                        <a:pos x="connsiteX1" y="connsiteY1"/>
                      </a:cxn>
                      <a:cxn ang="0">
                        <a:pos x="connsiteX2" y="connsiteY2"/>
                      </a:cxn>
                      <a:cxn ang="0">
                        <a:pos x="connsiteX3" y="connsiteY3"/>
                      </a:cxn>
                    </a:cxnLst>
                    <a:rect l="l" t="t" r="r" b="b"/>
                    <a:pathLst>
                      <a:path w="165761" h="112290">
                        <a:moveTo>
                          <a:pt x="0" y="0"/>
                        </a:moveTo>
                        <a:lnTo>
                          <a:pt x="165762" y="0"/>
                        </a:lnTo>
                        <a:lnTo>
                          <a:pt x="165762" y="112290"/>
                        </a:lnTo>
                        <a:lnTo>
                          <a:pt x="0" y="112290"/>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0" name="Freeform: Shape 279">
                    <a:extLst>
                      <a:ext uri="{FF2B5EF4-FFF2-40B4-BE49-F238E27FC236}">
                        <a16:creationId xmlns:a16="http://schemas.microsoft.com/office/drawing/2014/main" id="{1CBCC0E8-7D77-4B1F-8411-B3423C48EF76}"/>
                      </a:ext>
                    </a:extLst>
                  </p:cNvPr>
                  <p:cNvSpPr/>
                  <p:nvPr/>
                </p:nvSpPr>
                <p:spPr>
                  <a:xfrm>
                    <a:off x="9179384" y="4017051"/>
                    <a:ext cx="165762" cy="165762"/>
                  </a:xfrm>
                  <a:custGeom>
                    <a:avLst/>
                    <a:gdLst>
                      <a:gd name="connsiteX0" fmla="*/ 0 w 165761"/>
                      <a:gd name="connsiteY0" fmla="*/ 0 h 165761"/>
                      <a:gd name="connsiteX1" fmla="*/ 165762 w 165761"/>
                      <a:gd name="connsiteY1" fmla="*/ 0 h 165761"/>
                      <a:gd name="connsiteX2" fmla="*/ 165762 w 165761"/>
                      <a:gd name="connsiteY2" fmla="*/ 165762 h 165761"/>
                      <a:gd name="connsiteX3" fmla="*/ 0 w 165761"/>
                      <a:gd name="connsiteY3" fmla="*/ 165762 h 165761"/>
                    </a:gdLst>
                    <a:ahLst/>
                    <a:cxnLst>
                      <a:cxn ang="0">
                        <a:pos x="connsiteX0" y="connsiteY0"/>
                      </a:cxn>
                      <a:cxn ang="0">
                        <a:pos x="connsiteX1" y="connsiteY1"/>
                      </a:cxn>
                      <a:cxn ang="0">
                        <a:pos x="connsiteX2" y="connsiteY2"/>
                      </a:cxn>
                      <a:cxn ang="0">
                        <a:pos x="connsiteX3" y="connsiteY3"/>
                      </a:cxn>
                    </a:cxnLst>
                    <a:rect l="l" t="t" r="r" b="b"/>
                    <a:pathLst>
                      <a:path w="165761" h="165761">
                        <a:moveTo>
                          <a:pt x="0" y="0"/>
                        </a:moveTo>
                        <a:lnTo>
                          <a:pt x="165762" y="0"/>
                        </a:lnTo>
                        <a:lnTo>
                          <a:pt x="165762" y="165762"/>
                        </a:lnTo>
                        <a:lnTo>
                          <a:pt x="0" y="16576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1" name="Freeform: Shape 280">
                    <a:extLst>
                      <a:ext uri="{FF2B5EF4-FFF2-40B4-BE49-F238E27FC236}">
                        <a16:creationId xmlns:a16="http://schemas.microsoft.com/office/drawing/2014/main" id="{56158856-13D5-4478-8E94-6BB03FB7BA30}"/>
                      </a:ext>
                    </a:extLst>
                  </p:cNvPr>
                  <p:cNvSpPr/>
                  <p:nvPr/>
                </p:nvSpPr>
                <p:spPr>
                  <a:xfrm>
                    <a:off x="9377229" y="4017051"/>
                    <a:ext cx="165762" cy="165762"/>
                  </a:xfrm>
                  <a:custGeom>
                    <a:avLst/>
                    <a:gdLst>
                      <a:gd name="connsiteX0" fmla="*/ 0 w 165761"/>
                      <a:gd name="connsiteY0" fmla="*/ 0 h 165761"/>
                      <a:gd name="connsiteX1" fmla="*/ 165762 w 165761"/>
                      <a:gd name="connsiteY1" fmla="*/ 0 h 165761"/>
                      <a:gd name="connsiteX2" fmla="*/ 165762 w 165761"/>
                      <a:gd name="connsiteY2" fmla="*/ 165762 h 165761"/>
                      <a:gd name="connsiteX3" fmla="*/ 0 w 165761"/>
                      <a:gd name="connsiteY3" fmla="*/ 165762 h 165761"/>
                    </a:gdLst>
                    <a:ahLst/>
                    <a:cxnLst>
                      <a:cxn ang="0">
                        <a:pos x="connsiteX0" y="connsiteY0"/>
                      </a:cxn>
                      <a:cxn ang="0">
                        <a:pos x="connsiteX1" y="connsiteY1"/>
                      </a:cxn>
                      <a:cxn ang="0">
                        <a:pos x="connsiteX2" y="connsiteY2"/>
                      </a:cxn>
                      <a:cxn ang="0">
                        <a:pos x="connsiteX3" y="connsiteY3"/>
                      </a:cxn>
                    </a:cxnLst>
                    <a:rect l="l" t="t" r="r" b="b"/>
                    <a:pathLst>
                      <a:path w="165761" h="165761">
                        <a:moveTo>
                          <a:pt x="0" y="0"/>
                        </a:moveTo>
                        <a:lnTo>
                          <a:pt x="165762" y="0"/>
                        </a:lnTo>
                        <a:lnTo>
                          <a:pt x="165762" y="165762"/>
                        </a:lnTo>
                        <a:lnTo>
                          <a:pt x="0" y="16576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2" name="Freeform: Shape 281">
                    <a:extLst>
                      <a:ext uri="{FF2B5EF4-FFF2-40B4-BE49-F238E27FC236}">
                        <a16:creationId xmlns:a16="http://schemas.microsoft.com/office/drawing/2014/main" id="{83591141-3B6A-4211-AB35-03A0F92BC839}"/>
                      </a:ext>
                    </a:extLst>
                  </p:cNvPr>
                  <p:cNvSpPr/>
                  <p:nvPr/>
                </p:nvSpPr>
                <p:spPr>
                  <a:xfrm>
                    <a:off x="9254244" y="3759853"/>
                    <a:ext cx="213886" cy="90902"/>
                  </a:xfrm>
                  <a:custGeom>
                    <a:avLst/>
                    <a:gdLst>
                      <a:gd name="connsiteX0" fmla="*/ 213886 w 213886"/>
                      <a:gd name="connsiteY0" fmla="*/ 58819 h 90901"/>
                      <a:gd name="connsiteX1" fmla="*/ 155068 w 213886"/>
                      <a:gd name="connsiteY1" fmla="*/ 58819 h 90901"/>
                      <a:gd name="connsiteX2" fmla="*/ 187150 w 213886"/>
                      <a:gd name="connsiteY2" fmla="*/ 26736 h 90901"/>
                      <a:gd name="connsiteX3" fmla="*/ 164692 w 213886"/>
                      <a:gd name="connsiteY3" fmla="*/ 3743 h 90901"/>
                      <a:gd name="connsiteX4" fmla="*/ 122985 w 213886"/>
                      <a:gd name="connsiteY4" fmla="*/ 45451 h 90901"/>
                      <a:gd name="connsiteX5" fmla="*/ 122985 w 213886"/>
                      <a:gd name="connsiteY5" fmla="*/ 0 h 90901"/>
                      <a:gd name="connsiteX6" fmla="*/ 90902 w 213886"/>
                      <a:gd name="connsiteY6" fmla="*/ 0 h 90901"/>
                      <a:gd name="connsiteX7" fmla="*/ 90902 w 213886"/>
                      <a:gd name="connsiteY7" fmla="*/ 45451 h 90901"/>
                      <a:gd name="connsiteX8" fmla="*/ 49194 w 213886"/>
                      <a:gd name="connsiteY8" fmla="*/ 3743 h 90901"/>
                      <a:gd name="connsiteX9" fmla="*/ 26736 w 213886"/>
                      <a:gd name="connsiteY9" fmla="*/ 26736 h 90901"/>
                      <a:gd name="connsiteX10" fmla="*/ 58819 w 213886"/>
                      <a:gd name="connsiteY10" fmla="*/ 58819 h 90901"/>
                      <a:gd name="connsiteX11" fmla="*/ 0 w 213886"/>
                      <a:gd name="connsiteY11" fmla="*/ 58819 h 90901"/>
                      <a:gd name="connsiteX12" fmla="*/ 0 w 213886"/>
                      <a:gd name="connsiteY12" fmla="*/ 90902 h 90901"/>
                      <a:gd name="connsiteX13" fmla="*/ 213886 w 213886"/>
                      <a:gd name="connsiteY13" fmla="*/ 90902 h 9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886" h="90901">
                        <a:moveTo>
                          <a:pt x="213886" y="58819"/>
                        </a:moveTo>
                        <a:lnTo>
                          <a:pt x="155068" y="58819"/>
                        </a:lnTo>
                        <a:lnTo>
                          <a:pt x="187150" y="26736"/>
                        </a:lnTo>
                        <a:lnTo>
                          <a:pt x="164692" y="3743"/>
                        </a:lnTo>
                        <a:lnTo>
                          <a:pt x="122985" y="45451"/>
                        </a:lnTo>
                        <a:lnTo>
                          <a:pt x="122985" y="0"/>
                        </a:lnTo>
                        <a:lnTo>
                          <a:pt x="90902" y="0"/>
                        </a:lnTo>
                        <a:lnTo>
                          <a:pt x="90902" y="45451"/>
                        </a:lnTo>
                        <a:lnTo>
                          <a:pt x="49194" y="3743"/>
                        </a:lnTo>
                        <a:lnTo>
                          <a:pt x="26736" y="26736"/>
                        </a:lnTo>
                        <a:lnTo>
                          <a:pt x="58819" y="58819"/>
                        </a:lnTo>
                        <a:lnTo>
                          <a:pt x="0" y="58819"/>
                        </a:lnTo>
                        <a:lnTo>
                          <a:pt x="0" y="90902"/>
                        </a:lnTo>
                        <a:lnTo>
                          <a:pt x="213886" y="9090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3" name="Content Placeholder 81" descr="Present">
                  <a:extLst>
                    <a:ext uri="{FF2B5EF4-FFF2-40B4-BE49-F238E27FC236}">
                      <a16:creationId xmlns:a16="http://schemas.microsoft.com/office/drawing/2014/main" id="{A48521BE-00C8-492E-9895-D216590A5250}"/>
                    </a:ext>
                  </a:extLst>
                </p:cNvPr>
                <p:cNvGrpSpPr/>
                <p:nvPr/>
              </p:nvGrpSpPr>
              <p:grpSpPr>
                <a:xfrm>
                  <a:off x="10192530" y="1974214"/>
                  <a:ext cx="290107" cy="397910"/>
                  <a:chOff x="10408832" y="3765138"/>
                  <a:chExt cx="363607" cy="422961"/>
                </a:xfrm>
              </p:grpSpPr>
              <p:sp>
                <p:nvSpPr>
                  <p:cNvPr id="273" name="Freeform: Shape 272">
                    <a:extLst>
                      <a:ext uri="{FF2B5EF4-FFF2-40B4-BE49-F238E27FC236}">
                        <a16:creationId xmlns:a16="http://schemas.microsoft.com/office/drawing/2014/main" id="{BEC70318-81C5-4220-B686-4DB8408007FC}"/>
                      </a:ext>
                    </a:extLst>
                  </p:cNvPr>
                  <p:cNvSpPr/>
                  <p:nvPr/>
                </p:nvSpPr>
                <p:spPr>
                  <a:xfrm>
                    <a:off x="10408832" y="3877963"/>
                    <a:ext cx="165762" cy="112290"/>
                  </a:xfrm>
                  <a:custGeom>
                    <a:avLst/>
                    <a:gdLst>
                      <a:gd name="connsiteX0" fmla="*/ 0 w 165761"/>
                      <a:gd name="connsiteY0" fmla="*/ 0 h 112290"/>
                      <a:gd name="connsiteX1" fmla="*/ 165762 w 165761"/>
                      <a:gd name="connsiteY1" fmla="*/ 0 h 112290"/>
                      <a:gd name="connsiteX2" fmla="*/ 165762 w 165761"/>
                      <a:gd name="connsiteY2" fmla="*/ 112290 h 112290"/>
                      <a:gd name="connsiteX3" fmla="*/ 0 w 165761"/>
                      <a:gd name="connsiteY3" fmla="*/ 112290 h 112290"/>
                    </a:gdLst>
                    <a:ahLst/>
                    <a:cxnLst>
                      <a:cxn ang="0">
                        <a:pos x="connsiteX0" y="connsiteY0"/>
                      </a:cxn>
                      <a:cxn ang="0">
                        <a:pos x="connsiteX1" y="connsiteY1"/>
                      </a:cxn>
                      <a:cxn ang="0">
                        <a:pos x="connsiteX2" y="connsiteY2"/>
                      </a:cxn>
                      <a:cxn ang="0">
                        <a:pos x="connsiteX3" y="connsiteY3"/>
                      </a:cxn>
                    </a:cxnLst>
                    <a:rect l="l" t="t" r="r" b="b"/>
                    <a:pathLst>
                      <a:path w="165761" h="112290">
                        <a:moveTo>
                          <a:pt x="0" y="0"/>
                        </a:moveTo>
                        <a:lnTo>
                          <a:pt x="165762" y="0"/>
                        </a:lnTo>
                        <a:lnTo>
                          <a:pt x="165762" y="112290"/>
                        </a:lnTo>
                        <a:lnTo>
                          <a:pt x="0" y="112290"/>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4" name="Freeform: Shape 273">
                    <a:extLst>
                      <a:ext uri="{FF2B5EF4-FFF2-40B4-BE49-F238E27FC236}">
                        <a16:creationId xmlns:a16="http://schemas.microsoft.com/office/drawing/2014/main" id="{7BC68652-74CF-4D0D-A74E-E69E08C0C313}"/>
                      </a:ext>
                    </a:extLst>
                  </p:cNvPr>
                  <p:cNvSpPr/>
                  <p:nvPr/>
                </p:nvSpPr>
                <p:spPr>
                  <a:xfrm>
                    <a:off x="10606677" y="3877964"/>
                    <a:ext cx="165762" cy="112290"/>
                  </a:xfrm>
                  <a:custGeom>
                    <a:avLst/>
                    <a:gdLst>
                      <a:gd name="connsiteX0" fmla="*/ 0 w 165761"/>
                      <a:gd name="connsiteY0" fmla="*/ 0 h 112290"/>
                      <a:gd name="connsiteX1" fmla="*/ 165762 w 165761"/>
                      <a:gd name="connsiteY1" fmla="*/ 0 h 112290"/>
                      <a:gd name="connsiteX2" fmla="*/ 165762 w 165761"/>
                      <a:gd name="connsiteY2" fmla="*/ 112290 h 112290"/>
                      <a:gd name="connsiteX3" fmla="*/ 0 w 165761"/>
                      <a:gd name="connsiteY3" fmla="*/ 112290 h 112290"/>
                    </a:gdLst>
                    <a:ahLst/>
                    <a:cxnLst>
                      <a:cxn ang="0">
                        <a:pos x="connsiteX0" y="connsiteY0"/>
                      </a:cxn>
                      <a:cxn ang="0">
                        <a:pos x="connsiteX1" y="connsiteY1"/>
                      </a:cxn>
                      <a:cxn ang="0">
                        <a:pos x="connsiteX2" y="connsiteY2"/>
                      </a:cxn>
                      <a:cxn ang="0">
                        <a:pos x="connsiteX3" y="connsiteY3"/>
                      </a:cxn>
                    </a:cxnLst>
                    <a:rect l="l" t="t" r="r" b="b"/>
                    <a:pathLst>
                      <a:path w="165761" h="112290">
                        <a:moveTo>
                          <a:pt x="0" y="0"/>
                        </a:moveTo>
                        <a:lnTo>
                          <a:pt x="165762" y="0"/>
                        </a:lnTo>
                        <a:lnTo>
                          <a:pt x="165762" y="112290"/>
                        </a:lnTo>
                        <a:lnTo>
                          <a:pt x="0" y="112290"/>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5" name="Freeform: Shape 274">
                    <a:extLst>
                      <a:ext uri="{FF2B5EF4-FFF2-40B4-BE49-F238E27FC236}">
                        <a16:creationId xmlns:a16="http://schemas.microsoft.com/office/drawing/2014/main" id="{B127DDB3-3FEF-4AA7-BFF3-3D36BEE89CC6}"/>
                      </a:ext>
                    </a:extLst>
                  </p:cNvPr>
                  <p:cNvSpPr/>
                  <p:nvPr/>
                </p:nvSpPr>
                <p:spPr>
                  <a:xfrm>
                    <a:off x="10408832" y="4022337"/>
                    <a:ext cx="165762" cy="165762"/>
                  </a:xfrm>
                  <a:custGeom>
                    <a:avLst/>
                    <a:gdLst>
                      <a:gd name="connsiteX0" fmla="*/ 0 w 165761"/>
                      <a:gd name="connsiteY0" fmla="*/ 0 h 165761"/>
                      <a:gd name="connsiteX1" fmla="*/ 165762 w 165761"/>
                      <a:gd name="connsiteY1" fmla="*/ 0 h 165761"/>
                      <a:gd name="connsiteX2" fmla="*/ 165762 w 165761"/>
                      <a:gd name="connsiteY2" fmla="*/ 165762 h 165761"/>
                      <a:gd name="connsiteX3" fmla="*/ 0 w 165761"/>
                      <a:gd name="connsiteY3" fmla="*/ 165762 h 165761"/>
                    </a:gdLst>
                    <a:ahLst/>
                    <a:cxnLst>
                      <a:cxn ang="0">
                        <a:pos x="connsiteX0" y="connsiteY0"/>
                      </a:cxn>
                      <a:cxn ang="0">
                        <a:pos x="connsiteX1" y="connsiteY1"/>
                      </a:cxn>
                      <a:cxn ang="0">
                        <a:pos x="connsiteX2" y="connsiteY2"/>
                      </a:cxn>
                      <a:cxn ang="0">
                        <a:pos x="connsiteX3" y="connsiteY3"/>
                      </a:cxn>
                    </a:cxnLst>
                    <a:rect l="l" t="t" r="r" b="b"/>
                    <a:pathLst>
                      <a:path w="165761" h="165761">
                        <a:moveTo>
                          <a:pt x="0" y="0"/>
                        </a:moveTo>
                        <a:lnTo>
                          <a:pt x="165762" y="0"/>
                        </a:lnTo>
                        <a:lnTo>
                          <a:pt x="165762" y="165762"/>
                        </a:lnTo>
                        <a:lnTo>
                          <a:pt x="0" y="16576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6" name="Freeform: Shape 275">
                    <a:extLst>
                      <a:ext uri="{FF2B5EF4-FFF2-40B4-BE49-F238E27FC236}">
                        <a16:creationId xmlns:a16="http://schemas.microsoft.com/office/drawing/2014/main" id="{81624727-EF5D-4073-85CA-9423C0C0D158}"/>
                      </a:ext>
                    </a:extLst>
                  </p:cNvPr>
                  <p:cNvSpPr/>
                  <p:nvPr/>
                </p:nvSpPr>
                <p:spPr>
                  <a:xfrm>
                    <a:off x="10606677" y="4022337"/>
                    <a:ext cx="165762" cy="165762"/>
                  </a:xfrm>
                  <a:custGeom>
                    <a:avLst/>
                    <a:gdLst>
                      <a:gd name="connsiteX0" fmla="*/ 0 w 165761"/>
                      <a:gd name="connsiteY0" fmla="*/ 0 h 165761"/>
                      <a:gd name="connsiteX1" fmla="*/ 165762 w 165761"/>
                      <a:gd name="connsiteY1" fmla="*/ 0 h 165761"/>
                      <a:gd name="connsiteX2" fmla="*/ 165762 w 165761"/>
                      <a:gd name="connsiteY2" fmla="*/ 165762 h 165761"/>
                      <a:gd name="connsiteX3" fmla="*/ 0 w 165761"/>
                      <a:gd name="connsiteY3" fmla="*/ 165762 h 165761"/>
                    </a:gdLst>
                    <a:ahLst/>
                    <a:cxnLst>
                      <a:cxn ang="0">
                        <a:pos x="connsiteX0" y="connsiteY0"/>
                      </a:cxn>
                      <a:cxn ang="0">
                        <a:pos x="connsiteX1" y="connsiteY1"/>
                      </a:cxn>
                      <a:cxn ang="0">
                        <a:pos x="connsiteX2" y="connsiteY2"/>
                      </a:cxn>
                      <a:cxn ang="0">
                        <a:pos x="connsiteX3" y="connsiteY3"/>
                      </a:cxn>
                    </a:cxnLst>
                    <a:rect l="l" t="t" r="r" b="b"/>
                    <a:pathLst>
                      <a:path w="165761" h="165761">
                        <a:moveTo>
                          <a:pt x="0" y="0"/>
                        </a:moveTo>
                        <a:lnTo>
                          <a:pt x="165762" y="0"/>
                        </a:lnTo>
                        <a:lnTo>
                          <a:pt x="165762" y="165762"/>
                        </a:lnTo>
                        <a:lnTo>
                          <a:pt x="0" y="16576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7" name="Freeform: Shape 276">
                    <a:extLst>
                      <a:ext uri="{FF2B5EF4-FFF2-40B4-BE49-F238E27FC236}">
                        <a16:creationId xmlns:a16="http://schemas.microsoft.com/office/drawing/2014/main" id="{1C296AAC-5E0A-456B-8D7E-19C0D858426B}"/>
                      </a:ext>
                    </a:extLst>
                  </p:cNvPr>
                  <p:cNvSpPr/>
                  <p:nvPr/>
                </p:nvSpPr>
                <p:spPr>
                  <a:xfrm>
                    <a:off x="10483692" y="3765138"/>
                    <a:ext cx="213886" cy="90902"/>
                  </a:xfrm>
                  <a:custGeom>
                    <a:avLst/>
                    <a:gdLst>
                      <a:gd name="connsiteX0" fmla="*/ 213886 w 213886"/>
                      <a:gd name="connsiteY0" fmla="*/ 58819 h 90901"/>
                      <a:gd name="connsiteX1" fmla="*/ 155068 w 213886"/>
                      <a:gd name="connsiteY1" fmla="*/ 58819 h 90901"/>
                      <a:gd name="connsiteX2" fmla="*/ 187150 w 213886"/>
                      <a:gd name="connsiteY2" fmla="*/ 26736 h 90901"/>
                      <a:gd name="connsiteX3" fmla="*/ 164692 w 213886"/>
                      <a:gd name="connsiteY3" fmla="*/ 3743 h 90901"/>
                      <a:gd name="connsiteX4" fmla="*/ 122985 w 213886"/>
                      <a:gd name="connsiteY4" fmla="*/ 45451 h 90901"/>
                      <a:gd name="connsiteX5" fmla="*/ 122985 w 213886"/>
                      <a:gd name="connsiteY5" fmla="*/ 0 h 90901"/>
                      <a:gd name="connsiteX6" fmla="*/ 90902 w 213886"/>
                      <a:gd name="connsiteY6" fmla="*/ 0 h 90901"/>
                      <a:gd name="connsiteX7" fmla="*/ 90902 w 213886"/>
                      <a:gd name="connsiteY7" fmla="*/ 45451 h 90901"/>
                      <a:gd name="connsiteX8" fmla="*/ 49194 w 213886"/>
                      <a:gd name="connsiteY8" fmla="*/ 3743 h 90901"/>
                      <a:gd name="connsiteX9" fmla="*/ 26736 w 213886"/>
                      <a:gd name="connsiteY9" fmla="*/ 26736 h 90901"/>
                      <a:gd name="connsiteX10" fmla="*/ 58819 w 213886"/>
                      <a:gd name="connsiteY10" fmla="*/ 58819 h 90901"/>
                      <a:gd name="connsiteX11" fmla="*/ 0 w 213886"/>
                      <a:gd name="connsiteY11" fmla="*/ 58819 h 90901"/>
                      <a:gd name="connsiteX12" fmla="*/ 0 w 213886"/>
                      <a:gd name="connsiteY12" fmla="*/ 90902 h 90901"/>
                      <a:gd name="connsiteX13" fmla="*/ 213886 w 213886"/>
                      <a:gd name="connsiteY13" fmla="*/ 90902 h 9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886" h="90901">
                        <a:moveTo>
                          <a:pt x="213886" y="58819"/>
                        </a:moveTo>
                        <a:lnTo>
                          <a:pt x="155068" y="58819"/>
                        </a:lnTo>
                        <a:lnTo>
                          <a:pt x="187150" y="26736"/>
                        </a:lnTo>
                        <a:lnTo>
                          <a:pt x="164692" y="3743"/>
                        </a:lnTo>
                        <a:lnTo>
                          <a:pt x="122985" y="45451"/>
                        </a:lnTo>
                        <a:lnTo>
                          <a:pt x="122985" y="0"/>
                        </a:lnTo>
                        <a:lnTo>
                          <a:pt x="90902" y="0"/>
                        </a:lnTo>
                        <a:lnTo>
                          <a:pt x="90902" y="45451"/>
                        </a:lnTo>
                        <a:lnTo>
                          <a:pt x="49194" y="3743"/>
                        </a:lnTo>
                        <a:lnTo>
                          <a:pt x="26736" y="26736"/>
                        </a:lnTo>
                        <a:lnTo>
                          <a:pt x="58819" y="58819"/>
                        </a:lnTo>
                        <a:lnTo>
                          <a:pt x="0" y="58819"/>
                        </a:lnTo>
                        <a:lnTo>
                          <a:pt x="0" y="90902"/>
                        </a:lnTo>
                        <a:lnTo>
                          <a:pt x="213886" y="9090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4" name="TextBox 253">
                  <a:extLst>
                    <a:ext uri="{FF2B5EF4-FFF2-40B4-BE49-F238E27FC236}">
                      <a16:creationId xmlns:a16="http://schemas.microsoft.com/office/drawing/2014/main" id="{719154FD-290D-454B-9340-09792CE3B793}"/>
                    </a:ext>
                  </a:extLst>
                </p:cNvPr>
                <p:cNvSpPr txBox="1"/>
                <p:nvPr/>
              </p:nvSpPr>
              <p:spPr>
                <a:xfrm>
                  <a:off x="9137243" y="5404336"/>
                  <a:ext cx="2378535" cy="4001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Continuous Delivery</a:t>
                  </a:r>
                </a:p>
              </p:txBody>
            </p:sp>
            <p:grpSp>
              <p:nvGrpSpPr>
                <p:cNvPr id="255" name="Group 254">
                  <a:extLst>
                    <a:ext uri="{FF2B5EF4-FFF2-40B4-BE49-F238E27FC236}">
                      <a16:creationId xmlns:a16="http://schemas.microsoft.com/office/drawing/2014/main" id="{537DB674-363F-43D3-B139-8338318D1FB1}"/>
                    </a:ext>
                  </a:extLst>
                </p:cNvPr>
                <p:cNvGrpSpPr/>
                <p:nvPr/>
              </p:nvGrpSpPr>
              <p:grpSpPr>
                <a:xfrm>
                  <a:off x="9958765" y="4335594"/>
                  <a:ext cx="975942" cy="733770"/>
                  <a:chOff x="9702453" y="3991219"/>
                  <a:chExt cx="677763" cy="733770"/>
                </a:xfrm>
              </p:grpSpPr>
              <p:sp>
                <p:nvSpPr>
                  <p:cNvPr id="271" name="Flowchart: Magnetic Disk 270">
                    <a:extLst>
                      <a:ext uri="{FF2B5EF4-FFF2-40B4-BE49-F238E27FC236}">
                        <a16:creationId xmlns:a16="http://schemas.microsoft.com/office/drawing/2014/main" id="{8E0EDDEF-41F3-4A15-B0C6-209E8067F628}"/>
                      </a:ext>
                    </a:extLst>
                  </p:cNvPr>
                  <p:cNvSpPr/>
                  <p:nvPr/>
                </p:nvSpPr>
                <p:spPr>
                  <a:xfrm>
                    <a:off x="9702453" y="3991219"/>
                    <a:ext cx="677763" cy="733770"/>
                  </a:xfrm>
                  <a:prstGeom prst="flowChartMagneticDisk">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Shape 271">
                    <a:extLst>
                      <a:ext uri="{FF2B5EF4-FFF2-40B4-BE49-F238E27FC236}">
                        <a16:creationId xmlns:a16="http://schemas.microsoft.com/office/drawing/2014/main" id="{872052B2-1A69-4540-9CD3-0D41BACA08A3}"/>
                      </a:ext>
                    </a:extLst>
                  </p:cNvPr>
                  <p:cNvSpPr/>
                  <p:nvPr/>
                </p:nvSpPr>
                <p:spPr>
                  <a:xfrm>
                    <a:off x="9800355" y="4450624"/>
                    <a:ext cx="519787" cy="203218"/>
                  </a:xfrm>
                  <a:custGeom>
                    <a:avLst/>
                    <a:gdLst>
                      <a:gd name="connsiteX0" fmla="*/ 0 w 677794"/>
                      <a:gd name="connsiteY0" fmla="*/ 0 h 148747"/>
                      <a:gd name="connsiteX1" fmla="*/ 677794 w 677794"/>
                      <a:gd name="connsiteY1" fmla="*/ 0 h 148747"/>
                      <a:gd name="connsiteX2" fmla="*/ 677794 w 677794"/>
                      <a:gd name="connsiteY2" fmla="*/ 148747 h 148747"/>
                      <a:gd name="connsiteX3" fmla="*/ 0 w 677794"/>
                      <a:gd name="connsiteY3" fmla="*/ 148747 h 148747"/>
                      <a:gd name="connsiteX4" fmla="*/ 0 w 677794"/>
                      <a:gd name="connsiteY4" fmla="*/ 0 h 148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794" h="148747">
                        <a:moveTo>
                          <a:pt x="0" y="0"/>
                        </a:moveTo>
                        <a:lnTo>
                          <a:pt x="677794" y="0"/>
                        </a:lnTo>
                        <a:lnTo>
                          <a:pt x="677794" y="148747"/>
                        </a:lnTo>
                        <a:lnTo>
                          <a:pt x="0" y="148747"/>
                        </a:lnTo>
                        <a:lnTo>
                          <a:pt x="0" y="0"/>
                        </a:lnTo>
                        <a:close/>
                      </a:path>
                    </a:pathLst>
                  </a:custGeom>
                  <a:noFill/>
                  <a:ln>
                    <a:noFill/>
                  </a:ln>
                </p:spPr>
                <p:style>
                  <a:lnRef idx="1">
                    <a:schemeClr val="accent3"/>
                  </a:lnRef>
                  <a:fillRef idx="2">
                    <a:schemeClr val="accent3"/>
                  </a:fillRef>
                  <a:effectRef idx="1">
                    <a:schemeClr val="accent3"/>
                  </a:effectRef>
                  <a:fontRef idx="minor">
                    <a:schemeClr val="dk1"/>
                  </a:fontRef>
                </p:style>
                <p:txBody>
                  <a:bodyPr spcFirstLastPara="0" vert="horz" wrap="square" lIns="0" tIns="0" rIns="0" bIns="0" numCol="1" spcCol="1270" anchor="b" anchorCtr="0">
                    <a:noAutofit/>
                  </a:bodyPr>
                  <a:lstStyle/>
                  <a:p>
                    <a:pPr marL="0" marR="0" lvl="0" indent="0" algn="ctr" defTabSz="488950" rtl="0" eaLnBrk="1" fontAlgn="auto" latinLnBrk="0" hangingPunct="1">
                      <a:lnSpc>
                        <a:spcPct val="100000"/>
                      </a:lnSpc>
                      <a:spcBef>
                        <a:spcPct val="0"/>
                      </a:spcBef>
                      <a:spcAft>
                        <a:spcPct val="350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Artifacts</a:t>
                    </a:r>
                  </a:p>
                  <a:p>
                    <a:pPr marL="0" marR="0" lvl="0" indent="0" algn="ctr" defTabSz="488950" rtl="0" eaLnBrk="1" fontAlgn="auto" latinLnBrk="0" hangingPunct="1">
                      <a:lnSpc>
                        <a:spcPct val="100000"/>
                      </a:lnSpc>
                      <a:spcBef>
                        <a:spcPct val="0"/>
                      </a:spcBef>
                      <a:spcAft>
                        <a:spcPct val="35000"/>
                      </a:spcAft>
                      <a:buClrTx/>
                      <a:buSzTx/>
                      <a:buFontTx/>
                      <a:buNone/>
                      <a:tabLst/>
                      <a:defRPr/>
                    </a:pPr>
                    <a:r>
                      <a:rPr lang="en-US" sz="1100" dirty="0">
                        <a:solidFill>
                          <a:prstClr val="black"/>
                        </a:solidFill>
                        <a:latin typeface="Calibri" panose="020F0502020204030204"/>
                      </a:rPr>
                      <a:t>Repo</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56" name="Group 255">
                  <a:extLst>
                    <a:ext uri="{FF2B5EF4-FFF2-40B4-BE49-F238E27FC236}">
                      <a16:creationId xmlns:a16="http://schemas.microsoft.com/office/drawing/2014/main" id="{0A386CF4-3583-499D-8141-A113DD21CEC4}"/>
                    </a:ext>
                  </a:extLst>
                </p:cNvPr>
                <p:cNvGrpSpPr/>
                <p:nvPr/>
              </p:nvGrpSpPr>
              <p:grpSpPr>
                <a:xfrm>
                  <a:off x="10106886" y="3635637"/>
                  <a:ext cx="630629" cy="559300"/>
                  <a:chOff x="8541973" y="2329654"/>
                  <a:chExt cx="630629" cy="559300"/>
                </a:xfrm>
              </p:grpSpPr>
              <p:pic>
                <p:nvPicPr>
                  <p:cNvPr id="269" name="Graphic 268" descr="Female Profile">
                    <a:extLst>
                      <a:ext uri="{FF2B5EF4-FFF2-40B4-BE49-F238E27FC236}">
                        <a16:creationId xmlns:a16="http://schemas.microsoft.com/office/drawing/2014/main" id="{5FA423C0-8E03-474E-955E-048C6DE46C77}"/>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696580" y="2329654"/>
                    <a:ext cx="329488" cy="329488"/>
                  </a:xfrm>
                  <a:prstGeom prst="rect">
                    <a:avLst/>
                  </a:prstGeom>
                </p:spPr>
              </p:pic>
              <p:sp>
                <p:nvSpPr>
                  <p:cNvPr id="270" name="TextBox 269">
                    <a:extLst>
                      <a:ext uri="{FF2B5EF4-FFF2-40B4-BE49-F238E27FC236}">
                        <a16:creationId xmlns:a16="http://schemas.microsoft.com/office/drawing/2014/main" id="{2832CBC7-1318-49AA-A5D3-BE4850A66BBE}"/>
                      </a:ext>
                    </a:extLst>
                  </p:cNvPr>
                  <p:cNvSpPr txBox="1"/>
                  <p:nvPr/>
                </p:nvSpPr>
                <p:spPr>
                  <a:xfrm>
                    <a:off x="8541973" y="2627344"/>
                    <a:ext cx="630629"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Admin</a:t>
                    </a:r>
                  </a:p>
                </p:txBody>
              </p:sp>
            </p:grpSp>
            <p:pic>
              <p:nvPicPr>
                <p:cNvPr id="257" name="Graphic 256" descr="Cloud">
                  <a:extLst>
                    <a:ext uri="{FF2B5EF4-FFF2-40B4-BE49-F238E27FC236}">
                      <a16:creationId xmlns:a16="http://schemas.microsoft.com/office/drawing/2014/main" id="{C1E7B93A-6AF9-41A0-8BAE-AE24493C70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041515" y="1620383"/>
                  <a:ext cx="434436" cy="434436"/>
                </a:xfrm>
                <a:prstGeom prst="rect">
                  <a:avLst/>
                </a:prstGeom>
              </p:spPr>
            </p:pic>
            <p:cxnSp>
              <p:nvCxnSpPr>
                <p:cNvPr id="258" name="Straight Connector 257">
                  <a:extLst>
                    <a:ext uri="{FF2B5EF4-FFF2-40B4-BE49-F238E27FC236}">
                      <a16:creationId xmlns:a16="http://schemas.microsoft.com/office/drawing/2014/main" id="{B27BAABA-AE08-4B4C-821E-1103FFF7DE65}"/>
                    </a:ext>
                  </a:extLst>
                </p:cNvPr>
                <p:cNvCxnSpPr>
                  <a:cxnSpLocks/>
                </p:cNvCxnSpPr>
                <p:nvPr/>
              </p:nvCxnSpPr>
              <p:spPr>
                <a:xfrm>
                  <a:off x="10761777" y="1731943"/>
                  <a:ext cx="3628" cy="63346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1" name="Content Placeholder 81" descr="Present">
                  <a:extLst>
                    <a:ext uri="{FF2B5EF4-FFF2-40B4-BE49-F238E27FC236}">
                      <a16:creationId xmlns:a16="http://schemas.microsoft.com/office/drawing/2014/main" id="{724D3CCC-4FCA-4231-985E-9F1E50E255FF}"/>
                    </a:ext>
                  </a:extLst>
                </p:cNvPr>
                <p:cNvGrpSpPr/>
                <p:nvPr/>
              </p:nvGrpSpPr>
              <p:grpSpPr>
                <a:xfrm>
                  <a:off x="11094634" y="2014561"/>
                  <a:ext cx="290107" cy="397910"/>
                  <a:chOff x="10408832" y="3765138"/>
                  <a:chExt cx="363607" cy="422961"/>
                </a:xfrm>
              </p:grpSpPr>
              <p:sp>
                <p:nvSpPr>
                  <p:cNvPr id="264" name="Freeform: Shape 263">
                    <a:extLst>
                      <a:ext uri="{FF2B5EF4-FFF2-40B4-BE49-F238E27FC236}">
                        <a16:creationId xmlns:a16="http://schemas.microsoft.com/office/drawing/2014/main" id="{E5CF424C-F260-4887-9933-18DF1EB3EC9C}"/>
                      </a:ext>
                    </a:extLst>
                  </p:cNvPr>
                  <p:cNvSpPr/>
                  <p:nvPr/>
                </p:nvSpPr>
                <p:spPr>
                  <a:xfrm>
                    <a:off x="10408832" y="3877963"/>
                    <a:ext cx="165762" cy="112290"/>
                  </a:xfrm>
                  <a:custGeom>
                    <a:avLst/>
                    <a:gdLst>
                      <a:gd name="connsiteX0" fmla="*/ 0 w 165761"/>
                      <a:gd name="connsiteY0" fmla="*/ 0 h 112290"/>
                      <a:gd name="connsiteX1" fmla="*/ 165762 w 165761"/>
                      <a:gd name="connsiteY1" fmla="*/ 0 h 112290"/>
                      <a:gd name="connsiteX2" fmla="*/ 165762 w 165761"/>
                      <a:gd name="connsiteY2" fmla="*/ 112290 h 112290"/>
                      <a:gd name="connsiteX3" fmla="*/ 0 w 165761"/>
                      <a:gd name="connsiteY3" fmla="*/ 112290 h 112290"/>
                    </a:gdLst>
                    <a:ahLst/>
                    <a:cxnLst>
                      <a:cxn ang="0">
                        <a:pos x="connsiteX0" y="connsiteY0"/>
                      </a:cxn>
                      <a:cxn ang="0">
                        <a:pos x="connsiteX1" y="connsiteY1"/>
                      </a:cxn>
                      <a:cxn ang="0">
                        <a:pos x="connsiteX2" y="connsiteY2"/>
                      </a:cxn>
                      <a:cxn ang="0">
                        <a:pos x="connsiteX3" y="connsiteY3"/>
                      </a:cxn>
                    </a:cxnLst>
                    <a:rect l="l" t="t" r="r" b="b"/>
                    <a:pathLst>
                      <a:path w="165761" h="112290">
                        <a:moveTo>
                          <a:pt x="0" y="0"/>
                        </a:moveTo>
                        <a:lnTo>
                          <a:pt x="165762" y="0"/>
                        </a:lnTo>
                        <a:lnTo>
                          <a:pt x="165762" y="112290"/>
                        </a:lnTo>
                        <a:lnTo>
                          <a:pt x="0" y="112290"/>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5" name="Freeform: Shape 264">
                    <a:extLst>
                      <a:ext uri="{FF2B5EF4-FFF2-40B4-BE49-F238E27FC236}">
                        <a16:creationId xmlns:a16="http://schemas.microsoft.com/office/drawing/2014/main" id="{484A7793-05F2-4FCC-8C40-536B1F755D48}"/>
                      </a:ext>
                    </a:extLst>
                  </p:cNvPr>
                  <p:cNvSpPr/>
                  <p:nvPr/>
                </p:nvSpPr>
                <p:spPr>
                  <a:xfrm>
                    <a:off x="10606677" y="3877964"/>
                    <a:ext cx="165762" cy="112290"/>
                  </a:xfrm>
                  <a:custGeom>
                    <a:avLst/>
                    <a:gdLst>
                      <a:gd name="connsiteX0" fmla="*/ 0 w 165761"/>
                      <a:gd name="connsiteY0" fmla="*/ 0 h 112290"/>
                      <a:gd name="connsiteX1" fmla="*/ 165762 w 165761"/>
                      <a:gd name="connsiteY1" fmla="*/ 0 h 112290"/>
                      <a:gd name="connsiteX2" fmla="*/ 165762 w 165761"/>
                      <a:gd name="connsiteY2" fmla="*/ 112290 h 112290"/>
                      <a:gd name="connsiteX3" fmla="*/ 0 w 165761"/>
                      <a:gd name="connsiteY3" fmla="*/ 112290 h 112290"/>
                    </a:gdLst>
                    <a:ahLst/>
                    <a:cxnLst>
                      <a:cxn ang="0">
                        <a:pos x="connsiteX0" y="connsiteY0"/>
                      </a:cxn>
                      <a:cxn ang="0">
                        <a:pos x="connsiteX1" y="connsiteY1"/>
                      </a:cxn>
                      <a:cxn ang="0">
                        <a:pos x="connsiteX2" y="connsiteY2"/>
                      </a:cxn>
                      <a:cxn ang="0">
                        <a:pos x="connsiteX3" y="connsiteY3"/>
                      </a:cxn>
                    </a:cxnLst>
                    <a:rect l="l" t="t" r="r" b="b"/>
                    <a:pathLst>
                      <a:path w="165761" h="112290">
                        <a:moveTo>
                          <a:pt x="0" y="0"/>
                        </a:moveTo>
                        <a:lnTo>
                          <a:pt x="165762" y="0"/>
                        </a:lnTo>
                        <a:lnTo>
                          <a:pt x="165762" y="112290"/>
                        </a:lnTo>
                        <a:lnTo>
                          <a:pt x="0" y="112290"/>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6" name="Freeform: Shape 265">
                    <a:extLst>
                      <a:ext uri="{FF2B5EF4-FFF2-40B4-BE49-F238E27FC236}">
                        <a16:creationId xmlns:a16="http://schemas.microsoft.com/office/drawing/2014/main" id="{F8FD3BEA-C197-46CC-AA68-1EADF5573EC4}"/>
                      </a:ext>
                    </a:extLst>
                  </p:cNvPr>
                  <p:cNvSpPr/>
                  <p:nvPr/>
                </p:nvSpPr>
                <p:spPr>
                  <a:xfrm>
                    <a:off x="10408832" y="4022337"/>
                    <a:ext cx="165762" cy="165762"/>
                  </a:xfrm>
                  <a:custGeom>
                    <a:avLst/>
                    <a:gdLst>
                      <a:gd name="connsiteX0" fmla="*/ 0 w 165761"/>
                      <a:gd name="connsiteY0" fmla="*/ 0 h 165761"/>
                      <a:gd name="connsiteX1" fmla="*/ 165762 w 165761"/>
                      <a:gd name="connsiteY1" fmla="*/ 0 h 165761"/>
                      <a:gd name="connsiteX2" fmla="*/ 165762 w 165761"/>
                      <a:gd name="connsiteY2" fmla="*/ 165762 h 165761"/>
                      <a:gd name="connsiteX3" fmla="*/ 0 w 165761"/>
                      <a:gd name="connsiteY3" fmla="*/ 165762 h 165761"/>
                    </a:gdLst>
                    <a:ahLst/>
                    <a:cxnLst>
                      <a:cxn ang="0">
                        <a:pos x="connsiteX0" y="connsiteY0"/>
                      </a:cxn>
                      <a:cxn ang="0">
                        <a:pos x="connsiteX1" y="connsiteY1"/>
                      </a:cxn>
                      <a:cxn ang="0">
                        <a:pos x="connsiteX2" y="connsiteY2"/>
                      </a:cxn>
                      <a:cxn ang="0">
                        <a:pos x="connsiteX3" y="connsiteY3"/>
                      </a:cxn>
                    </a:cxnLst>
                    <a:rect l="l" t="t" r="r" b="b"/>
                    <a:pathLst>
                      <a:path w="165761" h="165761">
                        <a:moveTo>
                          <a:pt x="0" y="0"/>
                        </a:moveTo>
                        <a:lnTo>
                          <a:pt x="165762" y="0"/>
                        </a:lnTo>
                        <a:lnTo>
                          <a:pt x="165762" y="165762"/>
                        </a:lnTo>
                        <a:lnTo>
                          <a:pt x="0" y="16576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7" name="Freeform: Shape 266">
                    <a:extLst>
                      <a:ext uri="{FF2B5EF4-FFF2-40B4-BE49-F238E27FC236}">
                        <a16:creationId xmlns:a16="http://schemas.microsoft.com/office/drawing/2014/main" id="{8D6C603C-C3D9-471E-8E1B-640556B147E7}"/>
                      </a:ext>
                    </a:extLst>
                  </p:cNvPr>
                  <p:cNvSpPr/>
                  <p:nvPr/>
                </p:nvSpPr>
                <p:spPr>
                  <a:xfrm>
                    <a:off x="10606677" y="4022337"/>
                    <a:ext cx="165762" cy="165762"/>
                  </a:xfrm>
                  <a:custGeom>
                    <a:avLst/>
                    <a:gdLst>
                      <a:gd name="connsiteX0" fmla="*/ 0 w 165761"/>
                      <a:gd name="connsiteY0" fmla="*/ 0 h 165761"/>
                      <a:gd name="connsiteX1" fmla="*/ 165762 w 165761"/>
                      <a:gd name="connsiteY1" fmla="*/ 0 h 165761"/>
                      <a:gd name="connsiteX2" fmla="*/ 165762 w 165761"/>
                      <a:gd name="connsiteY2" fmla="*/ 165762 h 165761"/>
                      <a:gd name="connsiteX3" fmla="*/ 0 w 165761"/>
                      <a:gd name="connsiteY3" fmla="*/ 165762 h 165761"/>
                    </a:gdLst>
                    <a:ahLst/>
                    <a:cxnLst>
                      <a:cxn ang="0">
                        <a:pos x="connsiteX0" y="connsiteY0"/>
                      </a:cxn>
                      <a:cxn ang="0">
                        <a:pos x="connsiteX1" y="connsiteY1"/>
                      </a:cxn>
                      <a:cxn ang="0">
                        <a:pos x="connsiteX2" y="connsiteY2"/>
                      </a:cxn>
                      <a:cxn ang="0">
                        <a:pos x="connsiteX3" y="connsiteY3"/>
                      </a:cxn>
                    </a:cxnLst>
                    <a:rect l="l" t="t" r="r" b="b"/>
                    <a:pathLst>
                      <a:path w="165761" h="165761">
                        <a:moveTo>
                          <a:pt x="0" y="0"/>
                        </a:moveTo>
                        <a:lnTo>
                          <a:pt x="165762" y="0"/>
                        </a:lnTo>
                        <a:lnTo>
                          <a:pt x="165762" y="165762"/>
                        </a:lnTo>
                        <a:lnTo>
                          <a:pt x="0" y="16576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8" name="Freeform: Shape 267">
                    <a:extLst>
                      <a:ext uri="{FF2B5EF4-FFF2-40B4-BE49-F238E27FC236}">
                        <a16:creationId xmlns:a16="http://schemas.microsoft.com/office/drawing/2014/main" id="{EFD4D2DA-8169-413F-9BFD-6106C77E2CDB}"/>
                      </a:ext>
                    </a:extLst>
                  </p:cNvPr>
                  <p:cNvSpPr/>
                  <p:nvPr/>
                </p:nvSpPr>
                <p:spPr>
                  <a:xfrm>
                    <a:off x="10483692" y="3765138"/>
                    <a:ext cx="213886" cy="90902"/>
                  </a:xfrm>
                  <a:custGeom>
                    <a:avLst/>
                    <a:gdLst>
                      <a:gd name="connsiteX0" fmla="*/ 213886 w 213886"/>
                      <a:gd name="connsiteY0" fmla="*/ 58819 h 90901"/>
                      <a:gd name="connsiteX1" fmla="*/ 155068 w 213886"/>
                      <a:gd name="connsiteY1" fmla="*/ 58819 h 90901"/>
                      <a:gd name="connsiteX2" fmla="*/ 187150 w 213886"/>
                      <a:gd name="connsiteY2" fmla="*/ 26736 h 90901"/>
                      <a:gd name="connsiteX3" fmla="*/ 164692 w 213886"/>
                      <a:gd name="connsiteY3" fmla="*/ 3743 h 90901"/>
                      <a:gd name="connsiteX4" fmla="*/ 122985 w 213886"/>
                      <a:gd name="connsiteY4" fmla="*/ 45451 h 90901"/>
                      <a:gd name="connsiteX5" fmla="*/ 122985 w 213886"/>
                      <a:gd name="connsiteY5" fmla="*/ 0 h 90901"/>
                      <a:gd name="connsiteX6" fmla="*/ 90902 w 213886"/>
                      <a:gd name="connsiteY6" fmla="*/ 0 h 90901"/>
                      <a:gd name="connsiteX7" fmla="*/ 90902 w 213886"/>
                      <a:gd name="connsiteY7" fmla="*/ 45451 h 90901"/>
                      <a:gd name="connsiteX8" fmla="*/ 49194 w 213886"/>
                      <a:gd name="connsiteY8" fmla="*/ 3743 h 90901"/>
                      <a:gd name="connsiteX9" fmla="*/ 26736 w 213886"/>
                      <a:gd name="connsiteY9" fmla="*/ 26736 h 90901"/>
                      <a:gd name="connsiteX10" fmla="*/ 58819 w 213886"/>
                      <a:gd name="connsiteY10" fmla="*/ 58819 h 90901"/>
                      <a:gd name="connsiteX11" fmla="*/ 0 w 213886"/>
                      <a:gd name="connsiteY11" fmla="*/ 58819 h 90901"/>
                      <a:gd name="connsiteX12" fmla="*/ 0 w 213886"/>
                      <a:gd name="connsiteY12" fmla="*/ 90902 h 90901"/>
                      <a:gd name="connsiteX13" fmla="*/ 213886 w 213886"/>
                      <a:gd name="connsiteY13" fmla="*/ 90902 h 9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886" h="90901">
                        <a:moveTo>
                          <a:pt x="213886" y="58819"/>
                        </a:moveTo>
                        <a:lnTo>
                          <a:pt x="155068" y="58819"/>
                        </a:lnTo>
                        <a:lnTo>
                          <a:pt x="187150" y="26736"/>
                        </a:lnTo>
                        <a:lnTo>
                          <a:pt x="164692" y="3743"/>
                        </a:lnTo>
                        <a:lnTo>
                          <a:pt x="122985" y="45451"/>
                        </a:lnTo>
                        <a:lnTo>
                          <a:pt x="122985" y="0"/>
                        </a:lnTo>
                        <a:lnTo>
                          <a:pt x="90902" y="0"/>
                        </a:lnTo>
                        <a:lnTo>
                          <a:pt x="90902" y="45451"/>
                        </a:lnTo>
                        <a:lnTo>
                          <a:pt x="49194" y="3743"/>
                        </a:lnTo>
                        <a:lnTo>
                          <a:pt x="26736" y="26736"/>
                        </a:lnTo>
                        <a:lnTo>
                          <a:pt x="58819" y="58819"/>
                        </a:lnTo>
                        <a:lnTo>
                          <a:pt x="0" y="58819"/>
                        </a:lnTo>
                        <a:lnTo>
                          <a:pt x="0" y="90902"/>
                        </a:lnTo>
                        <a:lnTo>
                          <a:pt x="213886" y="9090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42" name="TextBox 241">
                <a:extLst>
                  <a:ext uri="{FF2B5EF4-FFF2-40B4-BE49-F238E27FC236}">
                    <a16:creationId xmlns:a16="http://schemas.microsoft.com/office/drawing/2014/main" id="{BD3F2155-C572-4C54-8DEA-94BECD2FBDF5}"/>
                  </a:ext>
                </a:extLst>
              </p:cNvPr>
              <p:cNvSpPr txBox="1"/>
              <p:nvPr/>
            </p:nvSpPr>
            <p:spPr>
              <a:xfrm>
                <a:off x="8842162" y="799418"/>
                <a:ext cx="2990842" cy="4001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Continuous Deployment</a:t>
                </a:r>
              </a:p>
            </p:txBody>
          </p:sp>
          <p:pic>
            <p:nvPicPr>
              <p:cNvPr id="243" name="Graphic 242" descr="Group success">
                <a:extLst>
                  <a:ext uri="{FF2B5EF4-FFF2-40B4-BE49-F238E27FC236}">
                    <a16:creationId xmlns:a16="http://schemas.microsoft.com/office/drawing/2014/main" id="{729EB123-AF25-4EAB-91A5-4374373A8DF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086661" y="1149703"/>
                <a:ext cx="466237" cy="376014"/>
              </a:xfrm>
              <a:prstGeom prst="rect">
                <a:avLst/>
              </a:prstGeom>
            </p:spPr>
          </p:pic>
          <p:sp>
            <p:nvSpPr>
              <p:cNvPr id="244" name="TextBox 243">
                <a:extLst>
                  <a:ext uri="{FF2B5EF4-FFF2-40B4-BE49-F238E27FC236}">
                    <a16:creationId xmlns:a16="http://schemas.microsoft.com/office/drawing/2014/main" id="{A021A7AE-4D74-43CA-BBEE-5D207A39BF71}"/>
                  </a:ext>
                </a:extLst>
              </p:cNvPr>
              <p:cNvSpPr txBox="1"/>
              <p:nvPr/>
            </p:nvSpPr>
            <p:spPr>
              <a:xfrm>
                <a:off x="10427321" y="1184258"/>
                <a:ext cx="49600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Ops</a:t>
                </a:r>
              </a:p>
            </p:txBody>
          </p:sp>
          <p:cxnSp>
            <p:nvCxnSpPr>
              <p:cNvPr id="245" name="Straight Connector 244">
                <a:extLst>
                  <a:ext uri="{FF2B5EF4-FFF2-40B4-BE49-F238E27FC236}">
                    <a16:creationId xmlns:a16="http://schemas.microsoft.com/office/drawing/2014/main" id="{2FE48E9A-BF3C-4A70-ACA5-43569CB0E0A7}"/>
                  </a:ext>
                </a:extLst>
              </p:cNvPr>
              <p:cNvCxnSpPr>
                <a:cxnSpLocks/>
              </p:cNvCxnSpPr>
              <p:nvPr/>
            </p:nvCxnSpPr>
            <p:spPr>
              <a:xfrm flipV="1">
                <a:off x="9071838" y="1637911"/>
                <a:ext cx="2408840" cy="579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9" name="Shape 228">
              <a:extLst>
                <a:ext uri="{FF2B5EF4-FFF2-40B4-BE49-F238E27FC236}">
                  <a16:creationId xmlns:a16="http://schemas.microsoft.com/office/drawing/2014/main" id="{F07F840A-3C88-436F-AF04-A8F477DB27C8}"/>
                </a:ext>
              </a:extLst>
            </p:cNvPr>
            <p:cNvSpPr/>
            <p:nvPr/>
          </p:nvSpPr>
          <p:spPr>
            <a:xfrm rot="18314329" flipV="1">
              <a:off x="8488899" y="4839867"/>
              <a:ext cx="911389" cy="615260"/>
            </a:xfrm>
            <a:prstGeom prst="swooshArrow">
              <a:avLst>
                <a:gd name="adj1" fmla="val 25000"/>
                <a:gd name="adj2" fmla="val 25000"/>
              </a:avLst>
            </a:prstGeom>
            <a:ln>
              <a:solidFill>
                <a:schemeClr val="bg2">
                  <a:lumMod val="50000"/>
                </a:schemeClr>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89" name="Shape 288">
              <a:extLst>
                <a:ext uri="{FF2B5EF4-FFF2-40B4-BE49-F238E27FC236}">
                  <a16:creationId xmlns:a16="http://schemas.microsoft.com/office/drawing/2014/main" id="{236BAF40-428E-43FB-8CDB-155496676BFB}"/>
                </a:ext>
              </a:extLst>
            </p:cNvPr>
            <p:cNvSpPr/>
            <p:nvPr/>
          </p:nvSpPr>
          <p:spPr>
            <a:xfrm rot="14854267" flipV="1">
              <a:off x="10767735" y="3624090"/>
              <a:ext cx="911389" cy="811166"/>
            </a:xfrm>
            <a:prstGeom prst="swooshArrow">
              <a:avLst>
                <a:gd name="adj1" fmla="val 25000"/>
                <a:gd name="adj2" fmla="val 25000"/>
              </a:avLst>
            </a:prstGeom>
            <a:ln>
              <a:solidFill>
                <a:schemeClr val="bg2">
                  <a:lumMod val="50000"/>
                </a:schemeClr>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29" name="Freeform: Shape 128">
              <a:extLst>
                <a:ext uri="{FF2B5EF4-FFF2-40B4-BE49-F238E27FC236}">
                  <a16:creationId xmlns:a16="http://schemas.microsoft.com/office/drawing/2014/main" id="{68BC41EB-8372-4532-BBED-9842851B26CF}"/>
                </a:ext>
              </a:extLst>
            </p:cNvPr>
            <p:cNvSpPr/>
            <p:nvPr/>
          </p:nvSpPr>
          <p:spPr>
            <a:xfrm>
              <a:off x="9357099" y="4607335"/>
              <a:ext cx="529351" cy="201932"/>
            </a:xfrm>
            <a:custGeom>
              <a:avLst/>
              <a:gdLst>
                <a:gd name="connsiteX0" fmla="*/ 0 w 677794"/>
                <a:gd name="connsiteY0" fmla="*/ 0 h 148747"/>
                <a:gd name="connsiteX1" fmla="*/ 677794 w 677794"/>
                <a:gd name="connsiteY1" fmla="*/ 0 h 148747"/>
                <a:gd name="connsiteX2" fmla="*/ 677794 w 677794"/>
                <a:gd name="connsiteY2" fmla="*/ 148747 h 148747"/>
                <a:gd name="connsiteX3" fmla="*/ 0 w 677794"/>
                <a:gd name="connsiteY3" fmla="*/ 148747 h 148747"/>
                <a:gd name="connsiteX4" fmla="*/ 0 w 677794"/>
                <a:gd name="connsiteY4" fmla="*/ 0 h 148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794" h="148747">
                  <a:moveTo>
                    <a:pt x="0" y="0"/>
                  </a:moveTo>
                  <a:lnTo>
                    <a:pt x="677794" y="0"/>
                  </a:lnTo>
                  <a:lnTo>
                    <a:pt x="677794" y="148747"/>
                  </a:lnTo>
                  <a:lnTo>
                    <a:pt x="0" y="148747"/>
                  </a:lnTo>
                  <a:lnTo>
                    <a:pt x="0" y="0"/>
                  </a:lnTo>
                  <a:close/>
                </a:path>
              </a:pathLst>
            </a:custGeom>
            <a:ln>
              <a:noFill/>
            </a:ln>
          </p:spPr>
          <p:style>
            <a:lnRef idx="1">
              <a:schemeClr val="accent3"/>
            </a:lnRef>
            <a:fillRef idx="2">
              <a:schemeClr val="accent3"/>
            </a:fillRef>
            <a:effectRef idx="1">
              <a:schemeClr val="accent3"/>
            </a:effectRef>
            <a:fontRef idx="minor">
              <a:schemeClr val="dk1"/>
            </a:fontRef>
          </p:style>
          <p:txBody>
            <a:bodyPr spcFirstLastPara="0" vert="horz" wrap="square" lIns="0" tIns="0" rIns="0" bIns="0" numCol="1" spcCol="1270" anchor="b"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Stage</a:t>
              </a:r>
            </a:p>
          </p:txBody>
        </p:sp>
        <p:sp>
          <p:nvSpPr>
            <p:cNvPr id="130" name="Freeform: Shape 129">
              <a:extLst>
                <a:ext uri="{FF2B5EF4-FFF2-40B4-BE49-F238E27FC236}">
                  <a16:creationId xmlns:a16="http://schemas.microsoft.com/office/drawing/2014/main" id="{4D244E6A-189B-4304-B700-412ABBAB4F77}"/>
                </a:ext>
              </a:extLst>
            </p:cNvPr>
            <p:cNvSpPr/>
            <p:nvPr/>
          </p:nvSpPr>
          <p:spPr>
            <a:xfrm>
              <a:off x="11094634" y="4610721"/>
              <a:ext cx="529351" cy="255920"/>
            </a:xfrm>
            <a:custGeom>
              <a:avLst/>
              <a:gdLst>
                <a:gd name="connsiteX0" fmla="*/ 0 w 677794"/>
                <a:gd name="connsiteY0" fmla="*/ 0 h 148747"/>
                <a:gd name="connsiteX1" fmla="*/ 677794 w 677794"/>
                <a:gd name="connsiteY1" fmla="*/ 0 h 148747"/>
                <a:gd name="connsiteX2" fmla="*/ 677794 w 677794"/>
                <a:gd name="connsiteY2" fmla="*/ 148747 h 148747"/>
                <a:gd name="connsiteX3" fmla="*/ 0 w 677794"/>
                <a:gd name="connsiteY3" fmla="*/ 148747 h 148747"/>
                <a:gd name="connsiteX4" fmla="*/ 0 w 677794"/>
                <a:gd name="connsiteY4" fmla="*/ 0 h 148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794" h="148747">
                  <a:moveTo>
                    <a:pt x="0" y="0"/>
                  </a:moveTo>
                  <a:lnTo>
                    <a:pt x="677794" y="0"/>
                  </a:lnTo>
                  <a:lnTo>
                    <a:pt x="677794" y="148747"/>
                  </a:lnTo>
                  <a:lnTo>
                    <a:pt x="0" y="148747"/>
                  </a:lnTo>
                  <a:lnTo>
                    <a:pt x="0" y="0"/>
                  </a:lnTo>
                  <a:close/>
                </a:path>
              </a:pathLst>
            </a:custGeom>
            <a:ln>
              <a:noFill/>
            </a:ln>
          </p:spPr>
          <p:style>
            <a:lnRef idx="1">
              <a:schemeClr val="accent3"/>
            </a:lnRef>
            <a:fillRef idx="2">
              <a:schemeClr val="accent3"/>
            </a:fillRef>
            <a:effectRef idx="1">
              <a:schemeClr val="accent3"/>
            </a:effectRef>
            <a:fontRef idx="minor">
              <a:schemeClr val="dk1"/>
            </a:fontRef>
          </p:style>
          <p:txBody>
            <a:bodyPr spcFirstLastPara="0" vert="horz" wrap="square" lIns="0" tIns="0" rIns="0" bIns="0" numCol="1" spcCol="1270" anchor="t"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Deploy</a:t>
              </a:r>
            </a:p>
          </p:txBody>
        </p:sp>
      </p:grpSp>
      <p:grpSp>
        <p:nvGrpSpPr>
          <p:cNvPr id="13" name="Group 12">
            <a:extLst>
              <a:ext uri="{FF2B5EF4-FFF2-40B4-BE49-F238E27FC236}">
                <a16:creationId xmlns:a16="http://schemas.microsoft.com/office/drawing/2014/main" id="{6F82ECE8-CE9E-464C-9104-F6CACB4DC76E}"/>
              </a:ext>
            </a:extLst>
          </p:cNvPr>
          <p:cNvGrpSpPr/>
          <p:nvPr/>
        </p:nvGrpSpPr>
        <p:grpSpPr>
          <a:xfrm>
            <a:off x="4071726" y="2769056"/>
            <a:ext cx="4653497" cy="2871337"/>
            <a:chOff x="4071726" y="2769056"/>
            <a:chExt cx="4653497" cy="2871337"/>
          </a:xfrm>
        </p:grpSpPr>
        <p:sp>
          <p:nvSpPr>
            <p:cNvPr id="147" name="Rectangle: Rounded Corners 146">
              <a:extLst>
                <a:ext uri="{FF2B5EF4-FFF2-40B4-BE49-F238E27FC236}">
                  <a16:creationId xmlns:a16="http://schemas.microsoft.com/office/drawing/2014/main" id="{ADDF189C-AA1F-480C-BB4D-5E4639B86888}"/>
                </a:ext>
              </a:extLst>
            </p:cNvPr>
            <p:cNvSpPr/>
            <p:nvPr/>
          </p:nvSpPr>
          <p:spPr>
            <a:xfrm>
              <a:off x="4071726" y="3562903"/>
              <a:ext cx="1412952" cy="1370689"/>
            </a:xfrm>
            <a:prstGeom prst="round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9AA2E310-1646-4D95-BBEE-E2019E665AE8}"/>
                </a:ext>
              </a:extLst>
            </p:cNvPr>
            <p:cNvGrpSpPr/>
            <p:nvPr/>
          </p:nvGrpSpPr>
          <p:grpSpPr>
            <a:xfrm>
              <a:off x="6878230" y="3552232"/>
              <a:ext cx="1727535" cy="2005250"/>
              <a:chOff x="5680531" y="3701004"/>
              <a:chExt cx="1727535" cy="2063580"/>
            </a:xfrm>
          </p:grpSpPr>
          <p:sp>
            <p:nvSpPr>
              <p:cNvPr id="211" name="Rectangle: Rounded Corners 210">
                <a:extLst>
                  <a:ext uri="{FF2B5EF4-FFF2-40B4-BE49-F238E27FC236}">
                    <a16:creationId xmlns:a16="http://schemas.microsoft.com/office/drawing/2014/main" id="{A5D55728-8476-4EB7-9F92-FAAE4989BEA3}"/>
                  </a:ext>
                </a:extLst>
              </p:cNvPr>
              <p:cNvSpPr/>
              <p:nvPr/>
            </p:nvSpPr>
            <p:spPr>
              <a:xfrm>
                <a:off x="5716301" y="3701004"/>
                <a:ext cx="1691765" cy="2063580"/>
              </a:xfrm>
              <a:prstGeom prst="round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2" name="Group 211">
                <a:extLst>
                  <a:ext uri="{FF2B5EF4-FFF2-40B4-BE49-F238E27FC236}">
                    <a16:creationId xmlns:a16="http://schemas.microsoft.com/office/drawing/2014/main" id="{BA5E3F5C-9879-4EE2-B19A-A8A7B9257848}"/>
                  </a:ext>
                </a:extLst>
              </p:cNvPr>
              <p:cNvGrpSpPr/>
              <p:nvPr/>
            </p:nvGrpSpPr>
            <p:grpSpPr>
              <a:xfrm>
                <a:off x="5680531" y="3859734"/>
                <a:ext cx="1679796" cy="1660177"/>
                <a:chOff x="8944883" y="1532567"/>
                <a:chExt cx="1679796" cy="1660177"/>
              </a:xfrm>
            </p:grpSpPr>
            <p:sp>
              <p:nvSpPr>
                <p:cNvPr id="117" name="TextBox 116">
                  <a:extLst>
                    <a:ext uri="{FF2B5EF4-FFF2-40B4-BE49-F238E27FC236}">
                      <a16:creationId xmlns:a16="http://schemas.microsoft.com/office/drawing/2014/main" id="{C95CA561-B783-49B9-BBFB-0E1FB85ED8C5}"/>
                    </a:ext>
                  </a:extLst>
                </p:cNvPr>
                <p:cNvSpPr txBox="1"/>
                <p:nvPr/>
              </p:nvSpPr>
              <p:spPr>
                <a:xfrm>
                  <a:off x="8944883" y="1532567"/>
                  <a:ext cx="1679796" cy="4909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rPr>
                    <a:t>Continuous Integration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Team Build</a:t>
                  </a:r>
                </a:p>
              </p:txBody>
            </p:sp>
            <p:graphicFrame>
              <p:nvGraphicFramePr>
                <p:cNvPr id="150" name="Diagram 149">
                  <a:extLst>
                    <a:ext uri="{FF2B5EF4-FFF2-40B4-BE49-F238E27FC236}">
                      <a16:creationId xmlns:a16="http://schemas.microsoft.com/office/drawing/2014/main" id="{E0F5A1FE-A240-4373-BF18-59641CEC4179}"/>
                    </a:ext>
                  </a:extLst>
                </p:cNvPr>
                <p:cNvGraphicFramePr/>
                <p:nvPr>
                  <p:extLst>
                    <p:ext uri="{D42A27DB-BD31-4B8C-83A1-F6EECF244321}">
                      <p14:modId xmlns:p14="http://schemas.microsoft.com/office/powerpoint/2010/main" val="950587783"/>
                    </p:ext>
                  </p:extLst>
                </p:nvPr>
              </p:nvGraphicFramePr>
              <p:xfrm>
                <a:off x="9100105" y="1912318"/>
                <a:ext cx="1513346" cy="1280426"/>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grpSp>
        <p:grpSp>
          <p:nvGrpSpPr>
            <p:cNvPr id="196" name="Group 195">
              <a:extLst>
                <a:ext uri="{FF2B5EF4-FFF2-40B4-BE49-F238E27FC236}">
                  <a16:creationId xmlns:a16="http://schemas.microsoft.com/office/drawing/2014/main" id="{0CBFB89E-CC53-4D51-96B9-4C4D9F083611}"/>
                </a:ext>
              </a:extLst>
            </p:cNvPr>
            <p:cNvGrpSpPr/>
            <p:nvPr/>
          </p:nvGrpSpPr>
          <p:grpSpPr>
            <a:xfrm>
              <a:off x="4199352" y="3790777"/>
              <a:ext cx="630629" cy="654438"/>
              <a:chOff x="6247154" y="2810889"/>
              <a:chExt cx="546562" cy="541331"/>
            </a:xfrm>
          </p:grpSpPr>
          <p:pic>
            <p:nvPicPr>
              <p:cNvPr id="44" name="Graphic 43" descr="Judge">
                <a:extLst>
                  <a:ext uri="{FF2B5EF4-FFF2-40B4-BE49-F238E27FC236}">
                    <a16:creationId xmlns:a16="http://schemas.microsoft.com/office/drawing/2014/main" id="{F0EDD45A-130F-4EF3-A48E-A1E5F229AD9A}"/>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368970" y="2810889"/>
                <a:ext cx="349657" cy="349656"/>
              </a:xfrm>
              <a:prstGeom prst="rect">
                <a:avLst/>
              </a:prstGeom>
            </p:spPr>
          </p:pic>
          <p:sp>
            <p:nvSpPr>
              <p:cNvPr id="151" name="TextBox 150">
                <a:extLst>
                  <a:ext uri="{FF2B5EF4-FFF2-40B4-BE49-F238E27FC236}">
                    <a16:creationId xmlns:a16="http://schemas.microsoft.com/office/drawing/2014/main" id="{C82A8A7B-45CA-4F2E-BAFE-C405E482C19A}"/>
                  </a:ext>
                </a:extLst>
              </p:cNvPr>
              <p:cNvSpPr txBox="1"/>
              <p:nvPr/>
            </p:nvSpPr>
            <p:spPr>
              <a:xfrm>
                <a:off x="6247154" y="3090610"/>
                <a:ext cx="546562"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Lead</a:t>
                </a:r>
              </a:p>
            </p:txBody>
          </p:sp>
        </p:grpSp>
        <p:graphicFrame>
          <p:nvGraphicFramePr>
            <p:cNvPr id="144" name="Diagram 143">
              <a:extLst>
                <a:ext uri="{FF2B5EF4-FFF2-40B4-BE49-F238E27FC236}">
                  <a16:creationId xmlns:a16="http://schemas.microsoft.com/office/drawing/2014/main" id="{58DF89D4-563A-4881-8079-9BB2403DD221}"/>
                </a:ext>
              </a:extLst>
            </p:cNvPr>
            <p:cNvGraphicFramePr/>
            <p:nvPr>
              <p:extLst>
                <p:ext uri="{D42A27DB-BD31-4B8C-83A1-F6EECF244321}">
                  <p14:modId xmlns:p14="http://schemas.microsoft.com/office/powerpoint/2010/main" val="1693295865"/>
                </p:ext>
              </p:extLst>
            </p:nvPr>
          </p:nvGraphicFramePr>
          <p:xfrm>
            <a:off x="4553390" y="4266893"/>
            <a:ext cx="2057081" cy="13735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sp>
          <p:nvSpPr>
            <p:cNvPr id="108" name="Flowchart: Magnetic Disk 107">
              <a:extLst>
                <a:ext uri="{FF2B5EF4-FFF2-40B4-BE49-F238E27FC236}">
                  <a16:creationId xmlns:a16="http://schemas.microsoft.com/office/drawing/2014/main" id="{83C6CFAA-C287-488B-B691-697A3431CBF7}"/>
                </a:ext>
              </a:extLst>
            </p:cNvPr>
            <p:cNvSpPr/>
            <p:nvPr/>
          </p:nvSpPr>
          <p:spPr>
            <a:xfrm>
              <a:off x="4934453" y="3959276"/>
              <a:ext cx="498249" cy="588353"/>
            </a:xfrm>
            <a:prstGeom prst="flowChartMagneticDisk">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Team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Repo</a:t>
              </a:r>
            </a:p>
          </p:txBody>
        </p:sp>
        <p:grpSp>
          <p:nvGrpSpPr>
            <p:cNvPr id="118" name="Group 117">
              <a:extLst>
                <a:ext uri="{FF2B5EF4-FFF2-40B4-BE49-F238E27FC236}">
                  <a16:creationId xmlns:a16="http://schemas.microsoft.com/office/drawing/2014/main" id="{E214F836-D24C-4D1C-B63F-CD794E093DDA}"/>
                </a:ext>
              </a:extLst>
            </p:cNvPr>
            <p:cNvGrpSpPr/>
            <p:nvPr/>
          </p:nvGrpSpPr>
          <p:grpSpPr>
            <a:xfrm>
              <a:off x="6982043" y="5410866"/>
              <a:ext cx="1623722" cy="172494"/>
              <a:chOff x="6973668" y="2733065"/>
              <a:chExt cx="1623722" cy="172494"/>
            </a:xfrm>
          </p:grpSpPr>
          <p:sp>
            <p:nvSpPr>
              <p:cNvPr id="120" name="Rectangle: Rounded Corners 119">
                <a:extLst>
                  <a:ext uri="{FF2B5EF4-FFF2-40B4-BE49-F238E27FC236}">
                    <a16:creationId xmlns:a16="http://schemas.microsoft.com/office/drawing/2014/main" id="{8C46C41E-6D89-48AD-A543-F98806F50388}"/>
                  </a:ext>
                </a:extLst>
              </p:cNvPr>
              <p:cNvSpPr/>
              <p:nvPr/>
            </p:nvSpPr>
            <p:spPr>
              <a:xfrm>
                <a:off x="6973668" y="2733065"/>
                <a:ext cx="449223" cy="169416"/>
              </a:xfrm>
              <a:prstGeom prst="roundRect">
                <a:avLst/>
              </a:prstGeom>
              <a:solidFill>
                <a:schemeClr val="tx2">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mn-cs"/>
                  </a:rPr>
                  <a:t>DBB</a:t>
                </a:r>
              </a:p>
            </p:txBody>
          </p:sp>
          <p:sp>
            <p:nvSpPr>
              <p:cNvPr id="122" name="Rectangle: Rounded Corners 121">
                <a:extLst>
                  <a:ext uri="{FF2B5EF4-FFF2-40B4-BE49-F238E27FC236}">
                    <a16:creationId xmlns:a16="http://schemas.microsoft.com/office/drawing/2014/main" id="{6C50AEB1-5243-4367-9BCD-D32093E4FBEA}"/>
                  </a:ext>
                </a:extLst>
              </p:cNvPr>
              <p:cNvSpPr/>
              <p:nvPr/>
            </p:nvSpPr>
            <p:spPr>
              <a:xfrm>
                <a:off x="8116429" y="2736144"/>
                <a:ext cx="480961" cy="169415"/>
              </a:xfrm>
              <a:prstGeom prst="roundRect">
                <a:avLst/>
              </a:prstGeom>
              <a:solidFill>
                <a:schemeClr val="tx2">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err="1">
                    <a:ln>
                      <a:noFill/>
                    </a:ln>
                    <a:solidFill>
                      <a:prstClr val="black"/>
                    </a:solidFill>
                    <a:effectLst/>
                    <a:uLnTx/>
                    <a:uFillTx/>
                    <a:latin typeface="Calibri" panose="020F0502020204030204"/>
                    <a:ea typeface="+mn-ea"/>
                    <a:cs typeface="+mn-cs"/>
                  </a:rPr>
                  <a:t>zUnit</a:t>
                </a:r>
                <a:endPar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6" name="Group 125">
              <a:extLst>
                <a:ext uri="{FF2B5EF4-FFF2-40B4-BE49-F238E27FC236}">
                  <a16:creationId xmlns:a16="http://schemas.microsoft.com/office/drawing/2014/main" id="{170589B7-0849-4EA4-AB27-2A04390F6549}"/>
                </a:ext>
              </a:extLst>
            </p:cNvPr>
            <p:cNvGrpSpPr/>
            <p:nvPr/>
          </p:nvGrpSpPr>
          <p:grpSpPr>
            <a:xfrm>
              <a:off x="4894125" y="2769056"/>
              <a:ext cx="1804108" cy="1256005"/>
              <a:chOff x="4681301" y="2731304"/>
              <a:chExt cx="1804108" cy="1256005"/>
            </a:xfrm>
          </p:grpSpPr>
          <p:sp>
            <p:nvSpPr>
              <p:cNvPr id="127" name="Shape 126">
                <a:extLst>
                  <a:ext uri="{FF2B5EF4-FFF2-40B4-BE49-F238E27FC236}">
                    <a16:creationId xmlns:a16="http://schemas.microsoft.com/office/drawing/2014/main" id="{A550FB87-1FB6-4BC3-ADC1-05C5E58A3DCD}"/>
                  </a:ext>
                </a:extLst>
              </p:cNvPr>
              <p:cNvSpPr/>
              <p:nvPr/>
            </p:nvSpPr>
            <p:spPr>
              <a:xfrm rot="9668872">
                <a:off x="5220156" y="3188481"/>
                <a:ext cx="866654" cy="798828"/>
              </a:xfrm>
              <a:prstGeom prst="swooshArrow">
                <a:avLst>
                  <a:gd name="adj1" fmla="val 25000"/>
                  <a:gd name="adj2" fmla="val 25000"/>
                </a:avLst>
              </a:prstGeom>
              <a:ln>
                <a:solidFill>
                  <a:schemeClr val="bg2">
                    <a:lumMod val="50000"/>
                  </a:schemeClr>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grpSp>
            <p:nvGrpSpPr>
              <p:cNvPr id="133" name="Group 132">
                <a:extLst>
                  <a:ext uri="{FF2B5EF4-FFF2-40B4-BE49-F238E27FC236}">
                    <a16:creationId xmlns:a16="http://schemas.microsoft.com/office/drawing/2014/main" id="{393B41BB-6562-4E8D-8DBB-C59A11705F4A}"/>
                  </a:ext>
                </a:extLst>
              </p:cNvPr>
              <p:cNvGrpSpPr/>
              <p:nvPr/>
            </p:nvGrpSpPr>
            <p:grpSpPr>
              <a:xfrm>
                <a:off x="4681301" y="2731304"/>
                <a:ext cx="1804108" cy="928439"/>
                <a:chOff x="4686178" y="2746723"/>
                <a:chExt cx="1804108" cy="928439"/>
              </a:xfrm>
            </p:grpSpPr>
            <p:sp>
              <p:nvSpPr>
                <p:cNvPr id="136" name="TextBox 135">
                  <a:extLst>
                    <a:ext uri="{FF2B5EF4-FFF2-40B4-BE49-F238E27FC236}">
                      <a16:creationId xmlns:a16="http://schemas.microsoft.com/office/drawing/2014/main" id="{F8F22E67-D1CE-41A1-B059-0A4A5FE18461}"/>
                    </a:ext>
                  </a:extLst>
                </p:cNvPr>
                <p:cNvSpPr txBox="1"/>
                <p:nvPr/>
              </p:nvSpPr>
              <p:spPr>
                <a:xfrm>
                  <a:off x="5309170" y="3357123"/>
                  <a:ext cx="520836" cy="21237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6021" tIns="0" rIns="0" bIns="0" numCol="1" spcCol="1270" anchor="t" anchorCtr="0">
                  <a:noAutofit/>
                </a:bodyPr>
                <a:lstStyle/>
                <a:p>
                  <a:pPr marL="0" marR="0" lvl="0" indent="0" algn="l" defTabSz="400050" rtl="0" eaLnBrk="1" fontAlgn="auto" latinLnBrk="0" hangingPunct="1">
                    <a:lnSpc>
                      <a:spcPct val="90000"/>
                    </a:lnSpc>
                    <a:spcBef>
                      <a:spcPct val="0"/>
                    </a:spcBef>
                    <a:spcAft>
                      <a:spcPct val="35000"/>
                    </a:spcAft>
                    <a:buClrTx/>
                    <a:buSzTx/>
                    <a:buFontTx/>
                    <a:buNone/>
                    <a:tabLst/>
                    <a:defRPr/>
                  </a:pPr>
                  <a:r>
                    <a:rPr kumimoji="0" lang="en-US" sz="9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Features</a:t>
                  </a:r>
                </a:p>
              </p:txBody>
            </p:sp>
            <p:grpSp>
              <p:nvGrpSpPr>
                <p:cNvPr id="137" name="Group 136">
                  <a:extLst>
                    <a:ext uri="{FF2B5EF4-FFF2-40B4-BE49-F238E27FC236}">
                      <a16:creationId xmlns:a16="http://schemas.microsoft.com/office/drawing/2014/main" id="{32CD3B28-6D46-44C8-B327-F6A0886BAFD1}"/>
                    </a:ext>
                  </a:extLst>
                </p:cNvPr>
                <p:cNvGrpSpPr/>
                <p:nvPr/>
              </p:nvGrpSpPr>
              <p:grpSpPr>
                <a:xfrm>
                  <a:off x="4686178" y="2746723"/>
                  <a:ext cx="1804108" cy="928439"/>
                  <a:chOff x="4686178" y="2746723"/>
                  <a:chExt cx="1804108" cy="928439"/>
                </a:xfrm>
              </p:grpSpPr>
              <p:sp>
                <p:nvSpPr>
                  <p:cNvPr id="139" name="Shape 138">
                    <a:extLst>
                      <a:ext uri="{FF2B5EF4-FFF2-40B4-BE49-F238E27FC236}">
                        <a16:creationId xmlns:a16="http://schemas.microsoft.com/office/drawing/2014/main" id="{23DB822C-61AA-4F26-B9C9-163639CB1C6B}"/>
                      </a:ext>
                    </a:extLst>
                  </p:cNvPr>
                  <p:cNvSpPr/>
                  <p:nvPr/>
                </p:nvSpPr>
                <p:spPr>
                  <a:xfrm rot="9912947">
                    <a:off x="4727356" y="2965471"/>
                    <a:ext cx="884301" cy="709691"/>
                  </a:xfrm>
                  <a:prstGeom prst="swooshArrow">
                    <a:avLst>
                      <a:gd name="adj1" fmla="val 25000"/>
                      <a:gd name="adj2" fmla="val 25000"/>
                    </a:avLst>
                  </a:prstGeom>
                  <a:ln>
                    <a:solidFill>
                      <a:schemeClr val="bg2">
                        <a:lumMod val="50000"/>
                      </a:schemeClr>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59" name="Rectangle 158">
                    <a:extLst>
                      <a:ext uri="{FF2B5EF4-FFF2-40B4-BE49-F238E27FC236}">
                        <a16:creationId xmlns:a16="http://schemas.microsoft.com/office/drawing/2014/main" id="{4B55FD68-089D-4130-9EC0-B723BFB3B758}"/>
                      </a:ext>
                    </a:extLst>
                  </p:cNvPr>
                  <p:cNvSpPr/>
                  <p:nvPr/>
                </p:nvSpPr>
                <p:spPr>
                  <a:xfrm>
                    <a:off x="4686178" y="3100258"/>
                    <a:ext cx="443502" cy="21237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6" name="TextBox 155">
                    <a:extLst>
                      <a:ext uri="{FF2B5EF4-FFF2-40B4-BE49-F238E27FC236}">
                        <a16:creationId xmlns:a16="http://schemas.microsoft.com/office/drawing/2014/main" id="{97E81496-84AF-40B5-A65B-F6D610A90AA3}"/>
                      </a:ext>
                    </a:extLst>
                  </p:cNvPr>
                  <p:cNvSpPr txBox="1"/>
                  <p:nvPr/>
                </p:nvSpPr>
                <p:spPr>
                  <a:xfrm>
                    <a:off x="5549315" y="2746723"/>
                    <a:ext cx="940971" cy="22279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6021" tIns="0" rIns="0" bIns="0" numCol="1" spcCol="1270" anchor="t" anchorCtr="0">
                    <a:noAutofit/>
                  </a:bodyPr>
                  <a:lstStyle/>
                  <a:p>
                    <a:pPr marL="0" marR="0" lvl="0" indent="0" algn="l" defTabSz="400050" rtl="0" eaLnBrk="1" fontAlgn="auto" latinLnBrk="0" hangingPunct="1">
                      <a:lnSpc>
                        <a:spcPct val="90000"/>
                      </a:lnSpc>
                      <a:spcBef>
                        <a:spcPct val="0"/>
                      </a:spcBef>
                      <a:spcAft>
                        <a:spcPct val="35000"/>
                      </a:spcAft>
                      <a:buClrTx/>
                      <a:buSzTx/>
                      <a:buFontTx/>
                      <a:buNone/>
                      <a:tabLst/>
                      <a:defRPr/>
                    </a:pPr>
                    <a:r>
                      <a:rPr kumimoji="0" lang="en-US" sz="1100" b="1"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Pull Requests</a:t>
                    </a:r>
                  </a:p>
                </p:txBody>
              </p:sp>
            </p:grpSp>
          </p:grpSp>
        </p:grpSp>
        <p:sp>
          <p:nvSpPr>
            <p:cNvPr id="124" name="Rectangle: Rounded Corners 123">
              <a:extLst>
                <a:ext uri="{FF2B5EF4-FFF2-40B4-BE49-F238E27FC236}">
                  <a16:creationId xmlns:a16="http://schemas.microsoft.com/office/drawing/2014/main" id="{C8FAA353-B4D9-4D99-A2BA-C7BC70F0FFA6}"/>
                </a:ext>
              </a:extLst>
            </p:cNvPr>
            <p:cNvSpPr/>
            <p:nvPr/>
          </p:nvSpPr>
          <p:spPr>
            <a:xfrm>
              <a:off x="7489217" y="5371897"/>
              <a:ext cx="556825" cy="247354"/>
            </a:xfrm>
            <a:prstGeom prst="roundRect">
              <a:avLst>
                <a:gd name="adj" fmla="val 43968"/>
              </a:avLst>
            </a:prstGeom>
            <a:solidFill>
              <a:schemeClr val="tx2">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mn-cs"/>
                </a:rPr>
                <a:t>zD&amp;T</a:t>
              </a:r>
            </a:p>
          </p:txBody>
        </p:sp>
        <p:sp>
          <p:nvSpPr>
            <p:cNvPr id="203" name="Rectangle: Rounded Corners 202">
              <a:extLst>
                <a:ext uri="{FF2B5EF4-FFF2-40B4-BE49-F238E27FC236}">
                  <a16:creationId xmlns:a16="http://schemas.microsoft.com/office/drawing/2014/main" id="{8451E47A-BCC9-4C5A-B9D2-99535F6F6FDD}"/>
                </a:ext>
              </a:extLst>
            </p:cNvPr>
            <p:cNvSpPr/>
            <p:nvPr/>
          </p:nvSpPr>
          <p:spPr>
            <a:xfrm>
              <a:off x="6711034" y="3180385"/>
              <a:ext cx="2014189" cy="338392"/>
            </a:xfrm>
            <a:prstGeom prst="roundRect">
              <a:avLst/>
            </a:prstGeom>
            <a:solidFill>
              <a:schemeClr val="accent5">
                <a:lumMod val="5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Calibri" panose="020F0502020204030204"/>
                  <a:ea typeface="+mn-ea"/>
                  <a:cs typeface="+mn-cs"/>
                </a:rPr>
                <a:t>Orchestrator</a:t>
              </a:r>
            </a:p>
          </p:txBody>
        </p:sp>
      </p:grpSp>
    </p:spTree>
    <p:extLst>
      <p:ext uri="{BB962C8B-B14F-4D97-AF65-F5344CB8AC3E}">
        <p14:creationId xmlns:p14="http://schemas.microsoft.com/office/powerpoint/2010/main" val="324938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210E4A-B3AE-45C1-B449-F7D8C14684F4}"/>
              </a:ext>
            </a:extLst>
          </p:cNvPr>
          <p:cNvSpPr/>
          <p:nvPr/>
        </p:nvSpPr>
        <p:spPr>
          <a:xfrm>
            <a:off x="357487" y="757443"/>
            <a:ext cx="898658" cy="124329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73EC8A51-BDAD-40C5-BEB4-4792ED8B8DE3}"/>
              </a:ext>
            </a:extLst>
          </p:cNvPr>
          <p:cNvSpPr/>
          <p:nvPr/>
        </p:nvSpPr>
        <p:spPr>
          <a:xfrm>
            <a:off x="4042504" y="2744122"/>
            <a:ext cx="8149497" cy="4144495"/>
          </a:xfrm>
          <a:prstGeom prst="roundRect">
            <a:avLst/>
          </a:prstGeom>
          <a:gradFill flip="none" rotWithShape="0">
            <a:gsLst>
              <a:gs pos="84000">
                <a:schemeClr val="tx2">
                  <a:lumMod val="45000"/>
                </a:schemeClr>
              </a:gs>
              <a:gs pos="100000">
                <a:schemeClr val="tx1">
                  <a:lumMod val="50000"/>
                  <a:lumOff val="50000"/>
                  <a:alpha val="99000"/>
                </a:schemeClr>
              </a:gs>
              <a:gs pos="97000">
                <a:schemeClr val="accent1">
                  <a:lumMod val="70000"/>
                </a:schemeClr>
              </a:gs>
            </a:gsLst>
            <a:path path="circle">
              <a:fillToRect l="50000" t="50000" r="50000" b="50000"/>
            </a:path>
            <a:tileRect/>
          </a:gradFill>
          <a:ln w="25400" cap="rnd">
            <a:solidFill>
              <a:schemeClr val="accent1">
                <a:lumMod val="75000"/>
              </a:schemeClr>
            </a:solidFill>
            <a:extLst>
              <a:ext uri="{C807C97D-BFC1-408E-A445-0C87EB9F89A2}">
                <ask:lineSketchStyleProps xmlns:ask="http://schemas.microsoft.com/office/drawing/2018/sketchyshapes" sd="1219033472">
                  <a:custGeom>
                    <a:avLst/>
                    <a:gdLst>
                      <a:gd name="connsiteX0" fmla="*/ 0 w 6112123"/>
                      <a:gd name="connsiteY0" fmla="*/ 507494 h 3044902"/>
                      <a:gd name="connsiteX1" fmla="*/ 507494 w 6112123"/>
                      <a:gd name="connsiteY1" fmla="*/ 0 h 3044902"/>
                      <a:gd name="connsiteX2" fmla="*/ 5604629 w 6112123"/>
                      <a:gd name="connsiteY2" fmla="*/ 0 h 3044902"/>
                      <a:gd name="connsiteX3" fmla="*/ 6112123 w 6112123"/>
                      <a:gd name="connsiteY3" fmla="*/ 507494 h 3044902"/>
                      <a:gd name="connsiteX4" fmla="*/ 6112123 w 6112123"/>
                      <a:gd name="connsiteY4" fmla="*/ 2537408 h 3044902"/>
                      <a:gd name="connsiteX5" fmla="*/ 5604629 w 6112123"/>
                      <a:gd name="connsiteY5" fmla="*/ 3044902 h 3044902"/>
                      <a:gd name="connsiteX6" fmla="*/ 507494 w 6112123"/>
                      <a:gd name="connsiteY6" fmla="*/ 3044902 h 3044902"/>
                      <a:gd name="connsiteX7" fmla="*/ 0 w 6112123"/>
                      <a:gd name="connsiteY7" fmla="*/ 2537408 h 3044902"/>
                      <a:gd name="connsiteX8" fmla="*/ 0 w 6112123"/>
                      <a:gd name="connsiteY8" fmla="*/ 507494 h 304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2123" h="3044902" fill="none" extrusionOk="0">
                        <a:moveTo>
                          <a:pt x="0" y="507494"/>
                        </a:moveTo>
                        <a:cubicBezTo>
                          <a:pt x="-31075" y="222187"/>
                          <a:pt x="237915" y="8752"/>
                          <a:pt x="507494" y="0"/>
                        </a:cubicBezTo>
                        <a:cubicBezTo>
                          <a:pt x="1811249" y="130954"/>
                          <a:pt x="3743681" y="43574"/>
                          <a:pt x="5604629" y="0"/>
                        </a:cubicBezTo>
                        <a:cubicBezTo>
                          <a:pt x="5892237" y="11286"/>
                          <a:pt x="6139835" y="261158"/>
                          <a:pt x="6112123" y="507494"/>
                        </a:cubicBezTo>
                        <a:cubicBezTo>
                          <a:pt x="5961684" y="1208349"/>
                          <a:pt x="6198002" y="2230351"/>
                          <a:pt x="6112123" y="2537408"/>
                        </a:cubicBezTo>
                        <a:cubicBezTo>
                          <a:pt x="6060304" y="2826198"/>
                          <a:pt x="5852549" y="3022573"/>
                          <a:pt x="5604629" y="3044902"/>
                        </a:cubicBezTo>
                        <a:cubicBezTo>
                          <a:pt x="4694291" y="3200099"/>
                          <a:pt x="2249063" y="3207922"/>
                          <a:pt x="507494" y="3044902"/>
                        </a:cubicBezTo>
                        <a:cubicBezTo>
                          <a:pt x="228576" y="3026466"/>
                          <a:pt x="-46321" y="2844736"/>
                          <a:pt x="0" y="2537408"/>
                        </a:cubicBezTo>
                        <a:cubicBezTo>
                          <a:pt x="64656" y="1953974"/>
                          <a:pt x="-17807" y="970213"/>
                          <a:pt x="0" y="507494"/>
                        </a:cubicBezTo>
                        <a:close/>
                      </a:path>
                      <a:path w="6112123" h="3044902" stroke="0" extrusionOk="0">
                        <a:moveTo>
                          <a:pt x="0" y="507494"/>
                        </a:moveTo>
                        <a:cubicBezTo>
                          <a:pt x="-15080" y="217911"/>
                          <a:pt x="206661" y="7713"/>
                          <a:pt x="507494" y="0"/>
                        </a:cubicBezTo>
                        <a:cubicBezTo>
                          <a:pt x="1068375" y="132882"/>
                          <a:pt x="4956110" y="-84951"/>
                          <a:pt x="5604629" y="0"/>
                        </a:cubicBezTo>
                        <a:cubicBezTo>
                          <a:pt x="5861415" y="22944"/>
                          <a:pt x="6110396" y="236758"/>
                          <a:pt x="6112123" y="507494"/>
                        </a:cubicBezTo>
                        <a:cubicBezTo>
                          <a:pt x="6132310" y="836538"/>
                          <a:pt x="6264603" y="1690764"/>
                          <a:pt x="6112123" y="2537408"/>
                        </a:cubicBezTo>
                        <a:cubicBezTo>
                          <a:pt x="6151833" y="2822400"/>
                          <a:pt x="5902966" y="3007742"/>
                          <a:pt x="5604629" y="3044902"/>
                        </a:cubicBezTo>
                        <a:cubicBezTo>
                          <a:pt x="4360773" y="3132541"/>
                          <a:pt x="2185700" y="2972223"/>
                          <a:pt x="507494" y="3044902"/>
                        </a:cubicBezTo>
                        <a:cubicBezTo>
                          <a:pt x="223683" y="3011241"/>
                          <a:pt x="-17917" y="2842588"/>
                          <a:pt x="0" y="2537408"/>
                        </a:cubicBezTo>
                        <a:cubicBezTo>
                          <a:pt x="-38581" y="1538369"/>
                          <a:pt x="63341" y="1395045"/>
                          <a:pt x="0" y="50749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267"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50" name="Title 1">
            <a:extLst>
              <a:ext uri="{FF2B5EF4-FFF2-40B4-BE49-F238E27FC236}">
                <a16:creationId xmlns:a16="http://schemas.microsoft.com/office/drawing/2014/main" id="{CD399AEA-70F6-42F5-9CBC-EB26B108940C}"/>
              </a:ext>
            </a:extLst>
          </p:cNvPr>
          <p:cNvSpPr txBox="1">
            <a:spLocks/>
          </p:cNvSpPr>
          <p:nvPr/>
        </p:nvSpPr>
        <p:spPr>
          <a:xfrm>
            <a:off x="4133989" y="82990"/>
            <a:ext cx="5105759" cy="603981"/>
          </a:xfrm>
          <a:prstGeom prst="rect">
            <a:avLst/>
          </a:prstGeom>
        </p:spPr>
        <p:txBody>
          <a:bodyPr/>
          <a:lstStyle>
            <a:lvl1pPr marL="0" marR="0" indent="0" algn="l" defTabSz="457200" rtl="0" latinLnBrk="0">
              <a:lnSpc>
                <a:spcPct val="100000"/>
              </a:lnSpc>
              <a:spcBef>
                <a:spcPts val="0"/>
              </a:spcBef>
              <a:spcAft>
                <a:spcPts val="0"/>
              </a:spcAft>
              <a:buClrTx/>
              <a:buSzTx/>
              <a:buFontTx/>
              <a:buNone/>
              <a:tabLst/>
              <a:defRPr sz="2500" b="0" i="0" u="none" strike="noStrike" cap="none" spc="0" baseline="0">
                <a:ln>
                  <a:noFill/>
                </a:ln>
                <a:solidFill>
                  <a:srgbClr val="619AEC"/>
                </a:solidFill>
                <a:uFillTx/>
                <a:latin typeface="+mn-lt"/>
                <a:ea typeface="IBM Plex Sans" charset="0"/>
                <a:cs typeface="IBM Plex Sans" charset="0"/>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inherit"/>
                <a:sym typeface="Arial"/>
              </a:rPr>
              <a:t>DBB Sample Architecture</a:t>
            </a:r>
          </a:p>
        </p:txBody>
      </p:sp>
      <p:sp>
        <p:nvSpPr>
          <p:cNvPr id="63" name="Rectangle 28">
            <a:extLst>
              <a:ext uri="{FF2B5EF4-FFF2-40B4-BE49-F238E27FC236}">
                <a16:creationId xmlns:a16="http://schemas.microsoft.com/office/drawing/2014/main" id="{2961FD2B-7609-442E-A411-16BFEB138E26}"/>
              </a:ext>
            </a:extLst>
          </p:cNvPr>
          <p:cNvSpPr>
            <a:spLocks noChangeArrowheads="1"/>
          </p:cNvSpPr>
          <p:nvPr/>
        </p:nvSpPr>
        <p:spPr bwMode="auto">
          <a:xfrm>
            <a:off x="7853780" y="3703459"/>
            <a:ext cx="2447691" cy="1958991"/>
          </a:xfrm>
          <a:prstGeom prst="rect">
            <a:avLst/>
          </a:prstGeom>
          <a:solidFill>
            <a:schemeClr val="accent2">
              <a:lumMod val="20000"/>
              <a:lumOff val="80000"/>
            </a:schemeClr>
          </a:solidFill>
          <a:ln>
            <a:headEnd/>
            <a:tailEnd/>
          </a:ln>
          <a:effectLst>
            <a:outerShdw blurRad="50800" dist="50800" dir="5400000" algn="ctr" rotWithShape="0">
              <a:srgbClr val="000000">
                <a:alpha val="46000"/>
              </a:srgbClr>
            </a:outerShdw>
          </a:effec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5" name="TextBox 64">
            <a:extLst>
              <a:ext uri="{FF2B5EF4-FFF2-40B4-BE49-F238E27FC236}">
                <a16:creationId xmlns:a16="http://schemas.microsoft.com/office/drawing/2014/main" id="{C66750B4-E848-4EDA-814B-0EA3F8B1C4C9}"/>
              </a:ext>
            </a:extLst>
          </p:cNvPr>
          <p:cNvSpPr txBox="1"/>
          <p:nvPr/>
        </p:nvSpPr>
        <p:spPr>
          <a:xfrm>
            <a:off x="8048720" y="4596751"/>
            <a:ext cx="2005433"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Tw Cen MT" panose="020B0602020104020603"/>
                <a:ea typeface="+mn-ea"/>
                <a:cs typeface="Arial" panose="020B0604020202020204" pitchFamily="34" charset="0"/>
              </a:rPr>
              <a:t>Groovy Build scripts </a:t>
            </a:r>
          </a:p>
        </p:txBody>
      </p:sp>
      <p:grpSp>
        <p:nvGrpSpPr>
          <p:cNvPr id="38" name="Group 37">
            <a:extLst>
              <a:ext uri="{FF2B5EF4-FFF2-40B4-BE49-F238E27FC236}">
                <a16:creationId xmlns:a16="http://schemas.microsoft.com/office/drawing/2014/main" id="{1222B5AB-C199-499C-9A19-CF9D2A944D56}"/>
              </a:ext>
            </a:extLst>
          </p:cNvPr>
          <p:cNvGrpSpPr/>
          <p:nvPr/>
        </p:nvGrpSpPr>
        <p:grpSpPr>
          <a:xfrm>
            <a:off x="6191942" y="2928737"/>
            <a:ext cx="1074877" cy="345664"/>
            <a:chOff x="5198833" y="259979"/>
            <a:chExt cx="883085" cy="300455"/>
          </a:xfrm>
        </p:grpSpPr>
        <p:sp>
          <p:nvSpPr>
            <p:cNvPr id="87" name="Rectangle 18">
              <a:extLst>
                <a:ext uri="{FF2B5EF4-FFF2-40B4-BE49-F238E27FC236}">
                  <a16:creationId xmlns:a16="http://schemas.microsoft.com/office/drawing/2014/main" id="{80E863CF-2A00-44B6-A896-4143EBF6D871}"/>
                </a:ext>
              </a:extLst>
            </p:cNvPr>
            <p:cNvSpPr>
              <a:spLocks noChangeArrowheads="1"/>
            </p:cNvSpPr>
            <p:nvPr/>
          </p:nvSpPr>
          <p:spPr bwMode="auto">
            <a:xfrm>
              <a:off x="5198833" y="259979"/>
              <a:ext cx="883085" cy="300455"/>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
                  <a:srgbClr val="000000"/>
                </a:buClr>
                <a:buSzTx/>
                <a:buFont typeface="Times New Roman" panose="02020603050405020304" pitchFamily="18" charset="0"/>
                <a:buNone/>
                <a:tabLst/>
                <a:defRPr/>
              </a:pPr>
              <a:endParaRPr kumimoji="0" lang="en-US" altLang="en-US" sz="1467"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pic>
          <p:nvPicPr>
            <p:cNvPr id="88" name="Image 55">
              <a:extLst>
                <a:ext uri="{FF2B5EF4-FFF2-40B4-BE49-F238E27FC236}">
                  <a16:creationId xmlns:a16="http://schemas.microsoft.com/office/drawing/2014/main" id="{C4589A4B-9020-457A-A722-ECC7E64580AD}"/>
                </a:ext>
              </a:extLst>
            </p:cNvPr>
            <p:cNvPicPr>
              <a:picLocks noChangeAspect="1"/>
            </p:cNvPicPr>
            <p:nvPr/>
          </p:nvPicPr>
          <p:blipFill>
            <a:blip r:embed="rId3"/>
            <a:stretch>
              <a:fillRect/>
            </a:stretch>
          </p:blipFill>
          <p:spPr>
            <a:xfrm>
              <a:off x="5265283" y="316775"/>
              <a:ext cx="480010" cy="153445"/>
            </a:xfrm>
            <a:prstGeom prst="rect">
              <a:avLst/>
            </a:prstGeom>
          </p:spPr>
        </p:pic>
        <p:pic>
          <p:nvPicPr>
            <p:cNvPr id="89" name="Image 61">
              <a:extLst>
                <a:ext uri="{FF2B5EF4-FFF2-40B4-BE49-F238E27FC236}">
                  <a16:creationId xmlns:a16="http://schemas.microsoft.com/office/drawing/2014/main" id="{ECCC3245-8969-4675-9680-96CE483BB2E9}"/>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308" b="93556" l="5745" r="96383">
                          <a14:foregroundMark x1="32128" y1="53699" x2="32128" y2="53699"/>
                          <a14:foregroundMark x1="5745" y1="49403" x2="5745" y2="49403"/>
                          <a14:foregroundMark x1="15745" y1="93556" x2="15745" y2="93556"/>
                          <a14:foregroundMark x1="56596" y1="55370" x2="56596" y2="55370"/>
                          <a14:foregroundMark x1="53404" y1="18616" x2="53404" y2="18616"/>
                          <a14:foregroundMark x1="77872" y1="39379" x2="77872" y2="39379"/>
                          <a14:foregroundMark x1="93191" y1="38186" x2="93191" y2="38186"/>
                          <a14:foregroundMark x1="96383" y1="72076" x2="96383" y2="72076"/>
                        </a14:backgroundRemoval>
                      </a14:imgEffect>
                    </a14:imgLayer>
                  </a14:imgProps>
                </a:ext>
                <a:ext uri="{28A0092B-C50C-407E-A947-70E740481C1C}">
                  <a14:useLocalDpi xmlns:a14="http://schemas.microsoft.com/office/drawing/2010/main"/>
                </a:ext>
              </a:extLst>
            </a:blip>
            <a:srcRect/>
            <a:stretch/>
          </p:blipFill>
          <p:spPr>
            <a:xfrm>
              <a:off x="5809983" y="301186"/>
              <a:ext cx="160360" cy="218041"/>
            </a:xfrm>
            <a:prstGeom prst="rect">
              <a:avLst/>
            </a:prstGeom>
          </p:spPr>
        </p:pic>
      </p:grpSp>
      <p:sp>
        <p:nvSpPr>
          <p:cNvPr id="74" name="Rectangle 28">
            <a:extLst>
              <a:ext uri="{FF2B5EF4-FFF2-40B4-BE49-F238E27FC236}">
                <a16:creationId xmlns:a16="http://schemas.microsoft.com/office/drawing/2014/main" id="{A2061535-97B9-49B2-B53D-DDE75DEEE155}"/>
              </a:ext>
            </a:extLst>
          </p:cNvPr>
          <p:cNvSpPr>
            <a:spLocks noChangeArrowheads="1"/>
          </p:cNvSpPr>
          <p:nvPr/>
        </p:nvSpPr>
        <p:spPr bwMode="auto">
          <a:xfrm>
            <a:off x="10943661" y="3148755"/>
            <a:ext cx="1142769" cy="2590885"/>
          </a:xfrm>
          <a:prstGeom prst="rect">
            <a:avLst/>
          </a:prstGeom>
          <a:gradFill flip="none" rotWithShape="1">
            <a:gsLst>
              <a:gs pos="93000">
                <a:schemeClr val="tx2">
                  <a:lumMod val="75000"/>
                </a:schemeClr>
              </a:gs>
              <a:gs pos="100000">
                <a:schemeClr val="accent1">
                  <a:lumMod val="40000"/>
                  <a:lumOff val="60000"/>
                </a:schemeClr>
              </a:gs>
            </a:gsLst>
            <a:path path="rect">
              <a:fillToRect l="100000" t="100000"/>
            </a:path>
            <a:tileRect r="-100000" b="-100000"/>
          </a:gradFill>
          <a:ln>
            <a:noFill/>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200" b="1" i="0" u="none" strike="noStrike" kern="1200" cap="none" spc="0" normalizeH="0" baseline="0" noProof="0" dirty="0">
              <a:ln>
                <a:noFill/>
              </a:ln>
              <a:solidFill>
                <a:srgbClr val="DFE3E5"/>
              </a:solidFill>
              <a:effectLst/>
              <a:uLnTx/>
              <a:uFillTx/>
              <a:latin typeface="Arial" panose="020B0604020202020204" pitchFamily="34" charset="0"/>
              <a:ea typeface="+mn-ea"/>
              <a:cs typeface="Arial" panose="020B0604020202020204" pitchFamily="34" charset="0"/>
            </a:endParaRPr>
          </a:p>
        </p:txBody>
      </p:sp>
      <p:sp>
        <p:nvSpPr>
          <p:cNvPr id="78" name="AutoShape 26">
            <a:extLst>
              <a:ext uri="{FF2B5EF4-FFF2-40B4-BE49-F238E27FC236}">
                <a16:creationId xmlns:a16="http://schemas.microsoft.com/office/drawing/2014/main" id="{F73EB77B-C166-45C0-8608-C65D206B907B}"/>
              </a:ext>
            </a:extLst>
          </p:cNvPr>
          <p:cNvSpPr>
            <a:spLocks noChangeArrowheads="1"/>
          </p:cNvSpPr>
          <p:nvPr/>
        </p:nvSpPr>
        <p:spPr bwMode="auto">
          <a:xfrm>
            <a:off x="11257868" y="3571425"/>
            <a:ext cx="540629" cy="479260"/>
          </a:xfrm>
          <a:prstGeom prst="flowChartMagneticDisk">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90000" tIns="46800" rIns="90000" bIns="468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Arial" panose="020B0604020202020204" pitchFamily="34" charset="0"/>
              </a:rPr>
              <a:t>PDS</a:t>
            </a:r>
          </a:p>
        </p:txBody>
      </p:sp>
      <p:sp>
        <p:nvSpPr>
          <p:cNvPr id="80" name="TextBox 25">
            <a:extLst>
              <a:ext uri="{FF2B5EF4-FFF2-40B4-BE49-F238E27FC236}">
                <a16:creationId xmlns:a16="http://schemas.microsoft.com/office/drawing/2014/main" id="{75B5E0E3-5B85-40F2-B13E-6B9EB486EB5D}"/>
              </a:ext>
            </a:extLst>
          </p:cNvPr>
          <p:cNvSpPr txBox="1">
            <a:spLocks noChangeArrowheads="1"/>
          </p:cNvSpPr>
          <p:nvPr/>
        </p:nvSpPr>
        <p:spPr bwMode="auto">
          <a:xfrm>
            <a:off x="10995739" y="4552648"/>
            <a:ext cx="1089024" cy="9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1867" b="1" i="0" u="none" strike="noStrike" kern="1200" cap="none" spc="0" normalizeH="0" baseline="0" noProof="0" dirty="0">
                <a:ln>
                  <a:noFill/>
                </a:ln>
                <a:solidFill>
                  <a:srgbClr val="DFE3E5"/>
                </a:solidFill>
                <a:effectLst/>
                <a:uLnTx/>
                <a:uFillTx/>
                <a:latin typeface="Calibri" panose="020F0502020204030204" pitchFamily="34" charset="0"/>
                <a:ea typeface="+mn-ea"/>
                <a:cs typeface="+mn-cs"/>
              </a:rPr>
              <a:t>Compile </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1867" b="1" i="0" u="none" strike="noStrike" kern="1200" cap="none" spc="0" normalizeH="0" baseline="0" noProof="0" dirty="0">
                <a:ln>
                  <a:noFill/>
                </a:ln>
                <a:solidFill>
                  <a:srgbClr val="DFE3E5"/>
                </a:solidFill>
                <a:effectLst/>
                <a:uLnTx/>
                <a:uFillTx/>
                <a:latin typeface="Calibri" panose="020F0502020204030204" pitchFamily="34" charset="0"/>
                <a:ea typeface="+mn-ea"/>
                <a:cs typeface="+mn-cs"/>
              </a:rPr>
              <a:t>&amp;</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1867" b="1" i="0" u="none" strike="noStrike" kern="1200" cap="none" spc="0" normalizeH="0" baseline="0" noProof="0" dirty="0">
                <a:ln>
                  <a:noFill/>
                </a:ln>
                <a:solidFill>
                  <a:srgbClr val="DFE3E5"/>
                </a:solidFill>
                <a:effectLst/>
                <a:uLnTx/>
                <a:uFillTx/>
                <a:latin typeface="Calibri" panose="020F0502020204030204" pitchFamily="34" charset="0"/>
                <a:ea typeface="+mn-ea"/>
                <a:cs typeface="+mn-cs"/>
              </a:rPr>
              <a:t>link</a:t>
            </a:r>
          </a:p>
        </p:txBody>
      </p:sp>
      <p:cxnSp>
        <p:nvCxnSpPr>
          <p:cNvPr id="81" name="Connector: Elbow 80">
            <a:extLst>
              <a:ext uri="{FF2B5EF4-FFF2-40B4-BE49-F238E27FC236}">
                <a16:creationId xmlns:a16="http://schemas.microsoft.com/office/drawing/2014/main" id="{D4C5D55E-1746-4857-90EE-3B416AEA5950}"/>
              </a:ext>
            </a:extLst>
          </p:cNvPr>
          <p:cNvCxnSpPr>
            <a:cxnSpLocks/>
          </p:cNvCxnSpPr>
          <p:nvPr/>
        </p:nvCxnSpPr>
        <p:spPr>
          <a:xfrm flipV="1">
            <a:off x="10323579" y="5218634"/>
            <a:ext cx="543388" cy="1"/>
          </a:xfrm>
          <a:prstGeom prst="bentConnector3">
            <a:avLst>
              <a:gd name="adj1" fmla="val 50000"/>
            </a:avLst>
          </a:prstGeom>
          <a:ln w="25400" cap="sq" cmpd="dbl">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6B314BB7-8399-4513-B0E3-89C6C0C8F0FE}"/>
              </a:ext>
            </a:extLst>
          </p:cNvPr>
          <p:cNvSpPr txBox="1"/>
          <p:nvPr/>
        </p:nvSpPr>
        <p:spPr>
          <a:xfrm>
            <a:off x="7818682" y="4964151"/>
            <a:ext cx="250227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spc="0" normalizeH="0" baseline="0" noProof="0" dirty="0">
                <a:ln>
                  <a:noFill/>
                </a:ln>
                <a:solidFill>
                  <a:prstClr val="black"/>
                </a:solidFill>
                <a:effectLst/>
                <a:uLnTx/>
                <a:uFillTx/>
                <a:latin typeface="Tw Cen MT" panose="020B0602020104020603"/>
                <a:ea typeface="+mn-ea"/>
                <a:cs typeface="Arial" panose="020B0604020202020204" pitchFamily="34" charset="0"/>
              </a:rPr>
              <a:t>Scan, impact analysis, copy to PDS, compile, create artifacts,  &amp; report</a:t>
            </a:r>
            <a:endParaRPr kumimoji="0" lang="en-US" sz="1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6" name="TextBox 25">
            <a:extLst>
              <a:ext uri="{FF2B5EF4-FFF2-40B4-BE49-F238E27FC236}">
                <a16:creationId xmlns:a16="http://schemas.microsoft.com/office/drawing/2014/main" id="{8DB92C9D-A737-4EBE-8378-6A9270762F9B}"/>
              </a:ext>
            </a:extLst>
          </p:cNvPr>
          <p:cNvSpPr txBox="1">
            <a:spLocks noChangeArrowheads="1"/>
          </p:cNvSpPr>
          <p:nvPr/>
        </p:nvSpPr>
        <p:spPr bwMode="auto">
          <a:xfrm>
            <a:off x="8225081" y="3534182"/>
            <a:ext cx="1750953" cy="307777"/>
          </a:xfrm>
          <a:custGeom>
            <a:avLst/>
            <a:gdLst>
              <a:gd name="connsiteX0" fmla="*/ 0 w 1750953"/>
              <a:gd name="connsiteY0" fmla="*/ 0 h 307777"/>
              <a:gd name="connsiteX1" fmla="*/ 618670 w 1750953"/>
              <a:gd name="connsiteY1" fmla="*/ 0 h 307777"/>
              <a:gd name="connsiteX2" fmla="*/ 1219831 w 1750953"/>
              <a:gd name="connsiteY2" fmla="*/ 0 h 307777"/>
              <a:gd name="connsiteX3" fmla="*/ 1750953 w 1750953"/>
              <a:gd name="connsiteY3" fmla="*/ 0 h 307777"/>
              <a:gd name="connsiteX4" fmla="*/ 1750953 w 1750953"/>
              <a:gd name="connsiteY4" fmla="*/ 307777 h 307777"/>
              <a:gd name="connsiteX5" fmla="*/ 1202321 w 1750953"/>
              <a:gd name="connsiteY5" fmla="*/ 307777 h 307777"/>
              <a:gd name="connsiteX6" fmla="*/ 618670 w 1750953"/>
              <a:gd name="connsiteY6" fmla="*/ 307777 h 307777"/>
              <a:gd name="connsiteX7" fmla="*/ 0 w 1750953"/>
              <a:gd name="connsiteY7" fmla="*/ 307777 h 307777"/>
              <a:gd name="connsiteX8" fmla="*/ 0 w 1750953"/>
              <a:gd name="connsiteY8" fmla="*/ 0 h 30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0953" h="307777" fill="none" extrusionOk="0">
                <a:moveTo>
                  <a:pt x="0" y="0"/>
                </a:moveTo>
                <a:cubicBezTo>
                  <a:pt x="131061" y="6358"/>
                  <a:pt x="374487" y="-5349"/>
                  <a:pt x="618670" y="0"/>
                </a:cubicBezTo>
                <a:cubicBezTo>
                  <a:pt x="862853" y="5349"/>
                  <a:pt x="1046362" y="15417"/>
                  <a:pt x="1219831" y="0"/>
                </a:cubicBezTo>
                <a:cubicBezTo>
                  <a:pt x="1393300" y="-15417"/>
                  <a:pt x="1492048" y="-9108"/>
                  <a:pt x="1750953" y="0"/>
                </a:cubicBezTo>
                <a:cubicBezTo>
                  <a:pt x="1758296" y="68536"/>
                  <a:pt x="1741756" y="237018"/>
                  <a:pt x="1750953" y="307777"/>
                </a:cubicBezTo>
                <a:cubicBezTo>
                  <a:pt x="1487551" y="299776"/>
                  <a:pt x="1421017" y="301808"/>
                  <a:pt x="1202321" y="307777"/>
                </a:cubicBezTo>
                <a:cubicBezTo>
                  <a:pt x="983625" y="313746"/>
                  <a:pt x="829591" y="319332"/>
                  <a:pt x="618670" y="307777"/>
                </a:cubicBezTo>
                <a:cubicBezTo>
                  <a:pt x="407749" y="296222"/>
                  <a:pt x="279812" y="325063"/>
                  <a:pt x="0" y="307777"/>
                </a:cubicBezTo>
                <a:cubicBezTo>
                  <a:pt x="-1400" y="202343"/>
                  <a:pt x="-12793" y="113495"/>
                  <a:pt x="0" y="0"/>
                </a:cubicBezTo>
                <a:close/>
              </a:path>
              <a:path w="1750953" h="307777" stroke="0" extrusionOk="0">
                <a:moveTo>
                  <a:pt x="0" y="0"/>
                </a:moveTo>
                <a:cubicBezTo>
                  <a:pt x="192991" y="23974"/>
                  <a:pt x="362120" y="-18595"/>
                  <a:pt x="566141" y="0"/>
                </a:cubicBezTo>
                <a:cubicBezTo>
                  <a:pt x="770162" y="18595"/>
                  <a:pt x="915510" y="-1002"/>
                  <a:pt x="1097264" y="0"/>
                </a:cubicBezTo>
                <a:cubicBezTo>
                  <a:pt x="1279018" y="1002"/>
                  <a:pt x="1518910" y="-6085"/>
                  <a:pt x="1750953" y="0"/>
                </a:cubicBezTo>
                <a:cubicBezTo>
                  <a:pt x="1756391" y="133970"/>
                  <a:pt x="1746796" y="197125"/>
                  <a:pt x="1750953" y="307777"/>
                </a:cubicBezTo>
                <a:cubicBezTo>
                  <a:pt x="1523337" y="324651"/>
                  <a:pt x="1329858" y="329054"/>
                  <a:pt x="1202321" y="307777"/>
                </a:cubicBezTo>
                <a:cubicBezTo>
                  <a:pt x="1074784" y="286500"/>
                  <a:pt x="707775" y="294080"/>
                  <a:pt x="583651" y="307777"/>
                </a:cubicBezTo>
                <a:cubicBezTo>
                  <a:pt x="459527" y="321475"/>
                  <a:pt x="134010" y="314282"/>
                  <a:pt x="0" y="307777"/>
                </a:cubicBezTo>
                <a:cubicBezTo>
                  <a:pt x="-6096" y="178844"/>
                  <a:pt x="1978" y="79401"/>
                  <a:pt x="0" y="0"/>
                </a:cubicBezTo>
                <a:close/>
              </a:path>
            </a:pathLst>
          </a:cu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1">
            <a:schemeClr val="dk1"/>
          </a:lnRef>
          <a:fillRef idx="2">
            <a:schemeClr val="dk1"/>
          </a:fillRef>
          <a:effectRef idx="1">
            <a:schemeClr val="dk1"/>
          </a:effectRef>
          <a:fontRef idx="minor">
            <a:schemeClr val="dk1"/>
          </a:fontRef>
        </p:style>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1400" b="1" i="1"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MVS Java API’s</a:t>
            </a:r>
          </a:p>
        </p:txBody>
      </p:sp>
      <p:grpSp>
        <p:nvGrpSpPr>
          <p:cNvPr id="32" name="Group 31">
            <a:extLst>
              <a:ext uri="{FF2B5EF4-FFF2-40B4-BE49-F238E27FC236}">
                <a16:creationId xmlns:a16="http://schemas.microsoft.com/office/drawing/2014/main" id="{CBD8ADD8-C207-4F34-A199-3BA690E599C2}"/>
              </a:ext>
            </a:extLst>
          </p:cNvPr>
          <p:cNvGrpSpPr/>
          <p:nvPr/>
        </p:nvGrpSpPr>
        <p:grpSpPr>
          <a:xfrm>
            <a:off x="1489519" y="2831667"/>
            <a:ext cx="6429393" cy="1359758"/>
            <a:chOff x="138937" y="2732397"/>
            <a:chExt cx="4822046" cy="1019820"/>
          </a:xfrm>
        </p:grpSpPr>
        <p:grpSp>
          <p:nvGrpSpPr>
            <p:cNvPr id="28" name="Group 27">
              <a:extLst>
                <a:ext uri="{FF2B5EF4-FFF2-40B4-BE49-F238E27FC236}">
                  <a16:creationId xmlns:a16="http://schemas.microsoft.com/office/drawing/2014/main" id="{0C5CBCE2-DCA0-4871-8A05-7A342973E0FE}"/>
                </a:ext>
              </a:extLst>
            </p:cNvPr>
            <p:cNvGrpSpPr/>
            <p:nvPr/>
          </p:nvGrpSpPr>
          <p:grpSpPr>
            <a:xfrm>
              <a:off x="138937" y="2753247"/>
              <a:ext cx="4822046" cy="998970"/>
              <a:chOff x="138937" y="2753247"/>
              <a:chExt cx="4822046" cy="998970"/>
            </a:xfrm>
          </p:grpSpPr>
          <p:grpSp>
            <p:nvGrpSpPr>
              <p:cNvPr id="106" name="Group 105">
                <a:extLst>
                  <a:ext uri="{FF2B5EF4-FFF2-40B4-BE49-F238E27FC236}">
                    <a16:creationId xmlns:a16="http://schemas.microsoft.com/office/drawing/2014/main" id="{8CD258FC-8813-4F5B-94BE-C6FCE40A6726}"/>
                  </a:ext>
                </a:extLst>
              </p:cNvPr>
              <p:cNvGrpSpPr/>
              <p:nvPr/>
            </p:nvGrpSpPr>
            <p:grpSpPr>
              <a:xfrm>
                <a:off x="138937" y="2753247"/>
                <a:ext cx="1245553" cy="998970"/>
                <a:chOff x="-1601858" y="2758349"/>
                <a:chExt cx="1867958" cy="1599342"/>
              </a:xfrm>
            </p:grpSpPr>
            <p:sp>
              <p:nvSpPr>
                <p:cNvPr id="107" name="Rectangle 2">
                  <a:extLst>
                    <a:ext uri="{FF2B5EF4-FFF2-40B4-BE49-F238E27FC236}">
                      <a16:creationId xmlns:a16="http://schemas.microsoft.com/office/drawing/2014/main" id="{D61A324B-A72D-493D-8C1E-E339E4FAFD04}"/>
                    </a:ext>
                  </a:extLst>
                </p:cNvPr>
                <p:cNvSpPr>
                  <a:spLocks noChangeArrowheads="1"/>
                </p:cNvSpPr>
                <p:nvPr/>
              </p:nvSpPr>
              <p:spPr bwMode="auto">
                <a:xfrm>
                  <a:off x="-1601858" y="2758349"/>
                  <a:ext cx="1867958" cy="1599342"/>
                </a:xfrm>
                <a:prstGeom prst="rect">
                  <a:avLst/>
                </a:prstGeom>
                <a:solidFill>
                  <a:schemeClr val="accent3">
                    <a:lumMod val="50000"/>
                  </a:schemeClr>
                </a:solidFill>
                <a:ln w="6350" cap="sq">
                  <a:solidFill>
                    <a:schemeClr val="bg1">
                      <a:lumMod val="65000"/>
                    </a:schemeClr>
                  </a:solidFill>
                  <a:miter lim="800000"/>
                  <a:headEnd/>
                  <a:tailEnd/>
                  <a:extLst>
                    <a:ext uri="{C807C97D-BFC1-408E-A445-0C87EB9F89A2}">
                      <ask:lineSketchStyleProps xmlns:ask="http://schemas.microsoft.com/office/drawing/2018/sketchyshapes" sd="1219033472">
                        <a:custGeom>
                          <a:avLst/>
                          <a:gdLst>
                            <a:gd name="connsiteX0" fmla="*/ 0 w 1441376"/>
                            <a:gd name="connsiteY0" fmla="*/ 0 h 998970"/>
                            <a:gd name="connsiteX1" fmla="*/ 466045 w 1441376"/>
                            <a:gd name="connsiteY1" fmla="*/ 0 h 998970"/>
                            <a:gd name="connsiteX2" fmla="*/ 946504 w 1441376"/>
                            <a:gd name="connsiteY2" fmla="*/ 0 h 998970"/>
                            <a:gd name="connsiteX3" fmla="*/ 1441376 w 1441376"/>
                            <a:gd name="connsiteY3" fmla="*/ 0 h 998970"/>
                            <a:gd name="connsiteX4" fmla="*/ 1441376 w 1441376"/>
                            <a:gd name="connsiteY4" fmla="*/ 499485 h 998970"/>
                            <a:gd name="connsiteX5" fmla="*/ 1441376 w 1441376"/>
                            <a:gd name="connsiteY5" fmla="*/ 998970 h 998970"/>
                            <a:gd name="connsiteX6" fmla="*/ 960917 w 1441376"/>
                            <a:gd name="connsiteY6" fmla="*/ 998970 h 998970"/>
                            <a:gd name="connsiteX7" fmla="*/ 509286 w 1441376"/>
                            <a:gd name="connsiteY7" fmla="*/ 998970 h 998970"/>
                            <a:gd name="connsiteX8" fmla="*/ 0 w 1441376"/>
                            <a:gd name="connsiteY8" fmla="*/ 998970 h 998970"/>
                            <a:gd name="connsiteX9" fmla="*/ 0 w 1441376"/>
                            <a:gd name="connsiteY9" fmla="*/ 509475 h 998970"/>
                            <a:gd name="connsiteX10" fmla="*/ 0 w 1441376"/>
                            <a:gd name="connsiteY10" fmla="*/ 0 h 998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1376" h="998970" fill="none" extrusionOk="0">
                              <a:moveTo>
                                <a:pt x="0" y="0"/>
                              </a:moveTo>
                              <a:cubicBezTo>
                                <a:pt x="191614" y="-33235"/>
                                <a:pt x="240404" y="30252"/>
                                <a:pt x="466045" y="0"/>
                              </a:cubicBezTo>
                              <a:cubicBezTo>
                                <a:pt x="691687" y="-30252"/>
                                <a:pt x="749607" y="32694"/>
                                <a:pt x="946504" y="0"/>
                              </a:cubicBezTo>
                              <a:cubicBezTo>
                                <a:pt x="1143401" y="-32694"/>
                                <a:pt x="1231608" y="32285"/>
                                <a:pt x="1441376" y="0"/>
                              </a:cubicBezTo>
                              <a:cubicBezTo>
                                <a:pt x="1501140" y="133006"/>
                                <a:pt x="1410562" y="295190"/>
                                <a:pt x="1441376" y="499485"/>
                              </a:cubicBezTo>
                              <a:cubicBezTo>
                                <a:pt x="1472190" y="703780"/>
                                <a:pt x="1387259" y="872564"/>
                                <a:pt x="1441376" y="998970"/>
                              </a:cubicBezTo>
                              <a:cubicBezTo>
                                <a:pt x="1316269" y="1039995"/>
                                <a:pt x="1136338" y="978620"/>
                                <a:pt x="960917" y="998970"/>
                              </a:cubicBezTo>
                              <a:cubicBezTo>
                                <a:pt x="785496" y="1019320"/>
                                <a:pt x="672706" y="968131"/>
                                <a:pt x="509286" y="998970"/>
                              </a:cubicBezTo>
                              <a:cubicBezTo>
                                <a:pt x="345866" y="1029809"/>
                                <a:pt x="235852" y="941800"/>
                                <a:pt x="0" y="998970"/>
                              </a:cubicBezTo>
                              <a:cubicBezTo>
                                <a:pt x="-24861" y="859698"/>
                                <a:pt x="54038" y="732094"/>
                                <a:pt x="0" y="509475"/>
                              </a:cubicBezTo>
                              <a:cubicBezTo>
                                <a:pt x="-54038" y="286856"/>
                                <a:pt x="18123" y="134477"/>
                                <a:pt x="0" y="0"/>
                              </a:cubicBezTo>
                              <a:close/>
                            </a:path>
                            <a:path w="1441376" h="998970" stroke="0" extrusionOk="0">
                              <a:moveTo>
                                <a:pt x="0" y="0"/>
                              </a:moveTo>
                              <a:cubicBezTo>
                                <a:pt x="137256" y="-22091"/>
                                <a:pt x="366012" y="14883"/>
                                <a:pt x="466045" y="0"/>
                              </a:cubicBezTo>
                              <a:cubicBezTo>
                                <a:pt x="566079" y="-14883"/>
                                <a:pt x="701858" y="23559"/>
                                <a:pt x="903262" y="0"/>
                              </a:cubicBezTo>
                              <a:cubicBezTo>
                                <a:pt x="1104666" y="-23559"/>
                                <a:pt x="1320588" y="63769"/>
                                <a:pt x="1441376" y="0"/>
                              </a:cubicBezTo>
                              <a:cubicBezTo>
                                <a:pt x="1442134" y="180188"/>
                                <a:pt x="1424543" y="348679"/>
                                <a:pt x="1441376" y="489495"/>
                              </a:cubicBezTo>
                              <a:cubicBezTo>
                                <a:pt x="1458209" y="630312"/>
                                <a:pt x="1414386" y="865431"/>
                                <a:pt x="1441376" y="998970"/>
                              </a:cubicBezTo>
                              <a:cubicBezTo>
                                <a:pt x="1290631" y="1046098"/>
                                <a:pt x="1162077" y="951422"/>
                                <a:pt x="989745" y="998970"/>
                              </a:cubicBezTo>
                              <a:cubicBezTo>
                                <a:pt x="817413" y="1046518"/>
                                <a:pt x="745531" y="968002"/>
                                <a:pt x="538114" y="998970"/>
                              </a:cubicBezTo>
                              <a:cubicBezTo>
                                <a:pt x="330697" y="1029938"/>
                                <a:pt x="108929" y="985482"/>
                                <a:pt x="0" y="998970"/>
                              </a:cubicBezTo>
                              <a:cubicBezTo>
                                <a:pt x="-48591" y="843352"/>
                                <a:pt x="34506" y="761066"/>
                                <a:pt x="0" y="529454"/>
                              </a:cubicBezTo>
                              <a:cubicBezTo>
                                <a:pt x="-34506" y="297842"/>
                                <a:pt x="3047" y="193213"/>
                                <a:pt x="0" y="0"/>
                              </a:cubicBezTo>
                              <a:close/>
                            </a:path>
                          </a:pathLst>
                        </a:custGeom>
                        <ask:type>
                          <ask:lineSketchNone/>
                        </ask:type>
                      </ask:lineSketchStyleProps>
                    </a:ext>
                  </a:extLst>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
                      <a:srgbClr val="000000"/>
                    </a:buClr>
                    <a:buSzTx/>
                    <a:buFont typeface="Times New Roman" panose="02020603050405020304" pitchFamily="18" charset="0"/>
                    <a:buNone/>
                    <a:tabLst/>
                    <a:defRPr/>
                  </a:pPr>
                  <a:endParaRPr kumimoji="0" lang="en-US" altLang="en-US" sz="1467"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108" name="Flowchart: Magnetic Disk 107">
                  <a:extLst>
                    <a:ext uri="{FF2B5EF4-FFF2-40B4-BE49-F238E27FC236}">
                      <a16:creationId xmlns:a16="http://schemas.microsoft.com/office/drawing/2014/main" id="{3EAEAA98-CDBB-40A7-9738-A42EAAC277E1}"/>
                    </a:ext>
                  </a:extLst>
                </p:cNvPr>
                <p:cNvSpPr/>
                <p:nvPr/>
              </p:nvSpPr>
              <p:spPr>
                <a:xfrm>
                  <a:off x="-1406584" y="3164202"/>
                  <a:ext cx="1497782" cy="1044635"/>
                </a:xfrm>
                <a:prstGeom prst="flowChartMagneticDisk">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rPr>
                    <a:t>Master Repository</a:t>
                  </a:r>
                </a:p>
              </p:txBody>
            </p:sp>
          </p:grpSp>
          <p:sp>
            <p:nvSpPr>
              <p:cNvPr id="111" name="TextBox 25">
                <a:extLst>
                  <a:ext uri="{FF2B5EF4-FFF2-40B4-BE49-F238E27FC236}">
                    <a16:creationId xmlns:a16="http://schemas.microsoft.com/office/drawing/2014/main" id="{56CB9E43-17E3-4259-9600-36A662098C85}"/>
                  </a:ext>
                </a:extLst>
              </p:cNvPr>
              <p:cNvSpPr txBox="1">
                <a:spLocks noChangeArrowheads="1"/>
              </p:cNvSpPr>
              <p:nvPr/>
            </p:nvSpPr>
            <p:spPr bwMode="auto">
              <a:xfrm>
                <a:off x="3290494" y="3241022"/>
                <a:ext cx="1670489" cy="2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1867"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CLONE to Z</a:t>
                </a:r>
              </a:p>
            </p:txBody>
          </p:sp>
          <p:cxnSp>
            <p:nvCxnSpPr>
              <p:cNvPr id="109" name="Connector: Elbow 108">
                <a:extLst>
                  <a:ext uri="{FF2B5EF4-FFF2-40B4-BE49-F238E27FC236}">
                    <a16:creationId xmlns:a16="http://schemas.microsoft.com/office/drawing/2014/main" id="{7711689E-5EFF-4BBC-9755-9F72CB65B88C}"/>
                  </a:ext>
                </a:extLst>
              </p:cNvPr>
              <p:cNvCxnSpPr>
                <a:cxnSpLocks/>
                <a:stCxn id="107" idx="3"/>
              </p:cNvCxnSpPr>
              <p:nvPr/>
            </p:nvCxnSpPr>
            <p:spPr>
              <a:xfrm flipV="1">
                <a:off x="1384490" y="3233558"/>
                <a:ext cx="1275482" cy="19174"/>
              </a:xfrm>
              <a:prstGeom prst="straightConnector1">
                <a:avLst/>
              </a:prstGeom>
              <a:ln w="285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05" name="Text Box 16">
              <a:extLst>
                <a:ext uri="{FF2B5EF4-FFF2-40B4-BE49-F238E27FC236}">
                  <a16:creationId xmlns:a16="http://schemas.microsoft.com/office/drawing/2014/main" id="{BAE69885-88EE-4049-AF67-AB50AB5041C6}"/>
                </a:ext>
              </a:extLst>
            </p:cNvPr>
            <p:cNvSpPr txBox="1">
              <a:spLocks noChangeArrowheads="1"/>
            </p:cNvSpPr>
            <p:nvPr/>
          </p:nvSpPr>
          <p:spPr bwMode="auto">
            <a:xfrm>
              <a:off x="238579" y="2732397"/>
              <a:ext cx="1158138" cy="24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l" defTabSz="457200" rtl="0" eaLnBrk="1" fontAlgn="auto" latinLnBrk="0" hangingPunct="1">
                <a:lnSpc>
                  <a:spcPct val="100000"/>
                </a:lnSpc>
                <a:spcBef>
                  <a:spcPts val="1125"/>
                </a:spcBef>
                <a:spcAft>
                  <a:spcPts val="0"/>
                </a:spcAft>
                <a:buClrTx/>
                <a:buSzTx/>
                <a:buFont typeface="Arial" panose="020B0604020202020204"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67"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Any Git Server</a:t>
              </a:r>
            </a:p>
          </p:txBody>
        </p:sp>
      </p:grpSp>
      <p:pic>
        <p:nvPicPr>
          <p:cNvPr id="99" name="Picture 98" descr="A close up of a sign&#10;&#10;Description automatically generated">
            <a:extLst>
              <a:ext uri="{FF2B5EF4-FFF2-40B4-BE49-F238E27FC236}">
                <a16:creationId xmlns:a16="http://schemas.microsoft.com/office/drawing/2014/main" id="{507A0D8C-5615-4010-A7D7-D3FC8F733945}"/>
              </a:ext>
            </a:extLst>
          </p:cNvPr>
          <p:cNvPicPr>
            <a:picLocks noChangeAspect="1"/>
          </p:cNvPicPr>
          <p:nvPr/>
        </p:nvPicPr>
        <p:blipFill>
          <a:blip r:embed="rId6"/>
          <a:stretch>
            <a:fillRect/>
          </a:stretch>
        </p:blipFill>
        <p:spPr>
          <a:xfrm>
            <a:off x="8476487" y="4008338"/>
            <a:ext cx="1149896" cy="573991"/>
          </a:xfrm>
          <a:prstGeom prst="rect">
            <a:avLst/>
          </a:prstGeom>
        </p:spPr>
      </p:pic>
      <p:cxnSp>
        <p:nvCxnSpPr>
          <p:cNvPr id="3" name="Straight Connector 2">
            <a:extLst>
              <a:ext uri="{FF2B5EF4-FFF2-40B4-BE49-F238E27FC236}">
                <a16:creationId xmlns:a16="http://schemas.microsoft.com/office/drawing/2014/main" id="{A042EE4F-47E6-4A5E-B92B-350F19BF7D03}"/>
              </a:ext>
            </a:extLst>
          </p:cNvPr>
          <p:cNvCxnSpPr/>
          <p:nvPr/>
        </p:nvCxnSpPr>
        <p:spPr>
          <a:xfrm>
            <a:off x="4638458" y="5987701"/>
            <a:ext cx="576599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E22A181-9F51-4FB1-9003-597D00C31A3F}"/>
              </a:ext>
            </a:extLst>
          </p:cNvPr>
          <p:cNvCxnSpPr>
            <a:cxnSpLocks/>
          </p:cNvCxnSpPr>
          <p:nvPr/>
        </p:nvCxnSpPr>
        <p:spPr>
          <a:xfrm>
            <a:off x="10991449" y="5987702"/>
            <a:ext cx="1090692" cy="5796"/>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9F3E4588-4A43-4CFD-B208-E309994D99C6}"/>
              </a:ext>
            </a:extLst>
          </p:cNvPr>
          <p:cNvSpPr/>
          <p:nvPr/>
        </p:nvSpPr>
        <p:spPr>
          <a:xfrm>
            <a:off x="6163740" y="6039481"/>
            <a:ext cx="844141" cy="471989"/>
          </a:xfrm>
          <a:prstGeom prst="rect">
            <a:avLst/>
          </a:prstGeom>
          <a:noFill/>
        </p:spPr>
        <p:txBody>
          <a:bodyPr wrap="none" lIns="121920" tIns="60960" rIns="121920" bIns="6096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67" b="0" i="0" u="none" strike="noStrike" kern="1200" cap="none" spc="0" normalizeH="0" baseline="0" noProof="0" dirty="0">
                <a:ln w="0"/>
                <a:gradFill>
                  <a:gsLst>
                    <a:gs pos="0">
                      <a:srgbClr val="3E8853">
                        <a:lumMod val="50000"/>
                      </a:srgbClr>
                    </a:gs>
                    <a:gs pos="50000">
                      <a:srgbClr val="3E8853"/>
                    </a:gs>
                    <a:gs pos="100000">
                      <a:srgbClr val="3E8853">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USS</a:t>
            </a:r>
          </a:p>
        </p:txBody>
      </p:sp>
      <p:cxnSp>
        <p:nvCxnSpPr>
          <p:cNvPr id="57" name="Straight Connector 56">
            <a:extLst>
              <a:ext uri="{FF2B5EF4-FFF2-40B4-BE49-F238E27FC236}">
                <a16:creationId xmlns:a16="http://schemas.microsoft.com/office/drawing/2014/main" id="{9C35CCD2-F673-483C-B27A-65181E12983C}"/>
              </a:ext>
            </a:extLst>
          </p:cNvPr>
          <p:cNvCxnSpPr>
            <a:cxnSpLocks/>
          </p:cNvCxnSpPr>
          <p:nvPr/>
        </p:nvCxnSpPr>
        <p:spPr>
          <a:xfrm>
            <a:off x="8267726" y="4893313"/>
            <a:ext cx="16171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9D8DFDB-794D-4E58-92BE-D7E762889D5F}"/>
              </a:ext>
            </a:extLst>
          </p:cNvPr>
          <p:cNvSpPr/>
          <p:nvPr/>
        </p:nvSpPr>
        <p:spPr>
          <a:xfrm>
            <a:off x="11088252" y="6156337"/>
            <a:ext cx="876202" cy="471989"/>
          </a:xfrm>
          <a:prstGeom prst="rect">
            <a:avLst/>
          </a:prstGeom>
          <a:noFill/>
        </p:spPr>
        <p:txBody>
          <a:bodyPr wrap="none" lIns="121920" tIns="60960" rIns="121920" bIns="6096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67" b="0" i="0" u="none" strike="noStrike" kern="1200" cap="none" spc="0" normalizeH="0" baseline="0" noProof="0" dirty="0">
                <a:ln w="0"/>
                <a:gradFill>
                  <a:gsLst>
                    <a:gs pos="0">
                      <a:srgbClr val="3E8853">
                        <a:lumMod val="50000"/>
                      </a:srgbClr>
                    </a:gs>
                    <a:gs pos="50000">
                      <a:srgbClr val="3E8853"/>
                    </a:gs>
                    <a:gs pos="100000">
                      <a:srgbClr val="3E8853">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MVS</a:t>
            </a:r>
          </a:p>
        </p:txBody>
      </p:sp>
      <p:sp>
        <p:nvSpPr>
          <p:cNvPr id="67" name="Rectangle 66">
            <a:extLst>
              <a:ext uri="{FF2B5EF4-FFF2-40B4-BE49-F238E27FC236}">
                <a16:creationId xmlns:a16="http://schemas.microsoft.com/office/drawing/2014/main" id="{38FE725A-E9A4-4C71-A7BD-62A0B46C287A}"/>
              </a:ext>
            </a:extLst>
          </p:cNvPr>
          <p:cNvSpPr/>
          <p:nvPr/>
        </p:nvSpPr>
        <p:spPr>
          <a:xfrm>
            <a:off x="7853551" y="2942800"/>
            <a:ext cx="2447691" cy="647029"/>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67" b="0" i="0" u="none" strike="noStrike" kern="0" cap="none" spc="0" normalizeH="0" baseline="0" noProof="0" dirty="0">
                <a:ln>
                  <a:noFill/>
                </a:ln>
                <a:solidFill>
                  <a:prstClr val="black"/>
                </a:solidFill>
                <a:effectLst/>
                <a:uLnTx/>
                <a:uFillTx/>
                <a:latin typeface="Calibri" panose="020F0502020204030204"/>
                <a:ea typeface="+mn-ea"/>
                <a:cs typeface="+mn-cs"/>
              </a:rPr>
              <a:t>DBB  Java Toolkit</a:t>
            </a:r>
          </a:p>
        </p:txBody>
      </p:sp>
      <p:grpSp>
        <p:nvGrpSpPr>
          <p:cNvPr id="70" name="Group 69">
            <a:extLst>
              <a:ext uri="{FF2B5EF4-FFF2-40B4-BE49-F238E27FC236}">
                <a16:creationId xmlns:a16="http://schemas.microsoft.com/office/drawing/2014/main" id="{9F6CE573-7657-45DA-BF7B-E7C4EAEBC78B}"/>
              </a:ext>
            </a:extLst>
          </p:cNvPr>
          <p:cNvGrpSpPr/>
          <p:nvPr/>
        </p:nvGrpSpPr>
        <p:grpSpPr>
          <a:xfrm>
            <a:off x="9793868" y="954697"/>
            <a:ext cx="2111829" cy="1123459"/>
            <a:chOff x="7270337" y="971242"/>
            <a:chExt cx="1380541" cy="842594"/>
          </a:xfrm>
          <a:solidFill>
            <a:schemeClr val="accent1">
              <a:lumMod val="20000"/>
              <a:lumOff val="80000"/>
            </a:schemeClr>
          </a:solidFill>
        </p:grpSpPr>
        <p:sp>
          <p:nvSpPr>
            <p:cNvPr id="72" name="Rectangle 2">
              <a:extLst>
                <a:ext uri="{FF2B5EF4-FFF2-40B4-BE49-F238E27FC236}">
                  <a16:creationId xmlns:a16="http://schemas.microsoft.com/office/drawing/2014/main" id="{4D714FCF-C5AE-4F3E-8955-8CDF1D9CA408}"/>
                </a:ext>
              </a:extLst>
            </p:cNvPr>
            <p:cNvSpPr>
              <a:spLocks noChangeArrowheads="1"/>
            </p:cNvSpPr>
            <p:nvPr/>
          </p:nvSpPr>
          <p:spPr bwMode="auto">
            <a:xfrm>
              <a:off x="7270337" y="971242"/>
              <a:ext cx="1380541" cy="842594"/>
            </a:xfrm>
            <a:custGeom>
              <a:avLst/>
              <a:gdLst>
                <a:gd name="connsiteX0" fmla="*/ 0 w 1380541"/>
                <a:gd name="connsiteY0" fmla="*/ 0 h 842594"/>
                <a:gd name="connsiteX1" fmla="*/ 446375 w 1380541"/>
                <a:gd name="connsiteY1" fmla="*/ 0 h 842594"/>
                <a:gd name="connsiteX2" fmla="*/ 906555 w 1380541"/>
                <a:gd name="connsiteY2" fmla="*/ 0 h 842594"/>
                <a:gd name="connsiteX3" fmla="*/ 1380541 w 1380541"/>
                <a:gd name="connsiteY3" fmla="*/ 0 h 842594"/>
                <a:gd name="connsiteX4" fmla="*/ 1380541 w 1380541"/>
                <a:gd name="connsiteY4" fmla="*/ 421297 h 842594"/>
                <a:gd name="connsiteX5" fmla="*/ 1380541 w 1380541"/>
                <a:gd name="connsiteY5" fmla="*/ 842594 h 842594"/>
                <a:gd name="connsiteX6" fmla="*/ 920361 w 1380541"/>
                <a:gd name="connsiteY6" fmla="*/ 842594 h 842594"/>
                <a:gd name="connsiteX7" fmla="*/ 487791 w 1380541"/>
                <a:gd name="connsiteY7" fmla="*/ 842594 h 842594"/>
                <a:gd name="connsiteX8" fmla="*/ 0 w 1380541"/>
                <a:gd name="connsiteY8" fmla="*/ 842594 h 842594"/>
                <a:gd name="connsiteX9" fmla="*/ 0 w 1380541"/>
                <a:gd name="connsiteY9" fmla="*/ 429723 h 842594"/>
                <a:gd name="connsiteX10" fmla="*/ 0 w 1380541"/>
                <a:gd name="connsiteY10" fmla="*/ 0 h 84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0541" h="842594" fill="none" extrusionOk="0">
                  <a:moveTo>
                    <a:pt x="0" y="0"/>
                  </a:moveTo>
                  <a:cubicBezTo>
                    <a:pt x="203195" y="-21987"/>
                    <a:pt x="303778" y="45872"/>
                    <a:pt x="446375" y="0"/>
                  </a:cubicBezTo>
                  <a:cubicBezTo>
                    <a:pt x="588972" y="-45872"/>
                    <a:pt x="788854" y="7746"/>
                    <a:pt x="906555" y="0"/>
                  </a:cubicBezTo>
                  <a:cubicBezTo>
                    <a:pt x="1024256" y="-7746"/>
                    <a:pt x="1191315" y="29346"/>
                    <a:pt x="1380541" y="0"/>
                  </a:cubicBezTo>
                  <a:cubicBezTo>
                    <a:pt x="1402494" y="135944"/>
                    <a:pt x="1334466" y="211417"/>
                    <a:pt x="1380541" y="421297"/>
                  </a:cubicBezTo>
                  <a:cubicBezTo>
                    <a:pt x="1426616" y="631177"/>
                    <a:pt x="1332121" y="695974"/>
                    <a:pt x="1380541" y="842594"/>
                  </a:cubicBezTo>
                  <a:cubicBezTo>
                    <a:pt x="1281068" y="858056"/>
                    <a:pt x="1055852" y="789393"/>
                    <a:pt x="920361" y="842594"/>
                  </a:cubicBezTo>
                  <a:cubicBezTo>
                    <a:pt x="784870" y="895795"/>
                    <a:pt x="587543" y="791009"/>
                    <a:pt x="487791" y="842594"/>
                  </a:cubicBezTo>
                  <a:cubicBezTo>
                    <a:pt x="388039" y="894179"/>
                    <a:pt x="106744" y="787922"/>
                    <a:pt x="0" y="842594"/>
                  </a:cubicBezTo>
                  <a:cubicBezTo>
                    <a:pt x="-5321" y="643123"/>
                    <a:pt x="15145" y="625010"/>
                    <a:pt x="0" y="429723"/>
                  </a:cubicBezTo>
                  <a:cubicBezTo>
                    <a:pt x="-15145" y="234436"/>
                    <a:pt x="45917" y="200706"/>
                    <a:pt x="0" y="0"/>
                  </a:cubicBezTo>
                  <a:close/>
                </a:path>
                <a:path w="1380541" h="842594" stroke="0" extrusionOk="0">
                  <a:moveTo>
                    <a:pt x="0" y="0"/>
                  </a:moveTo>
                  <a:cubicBezTo>
                    <a:pt x="165841" y="-6898"/>
                    <a:pt x="224552" y="32852"/>
                    <a:pt x="446375" y="0"/>
                  </a:cubicBezTo>
                  <a:cubicBezTo>
                    <a:pt x="668198" y="-32852"/>
                    <a:pt x="713064" y="10395"/>
                    <a:pt x="865139" y="0"/>
                  </a:cubicBezTo>
                  <a:cubicBezTo>
                    <a:pt x="1017214" y="-10395"/>
                    <a:pt x="1239022" y="48679"/>
                    <a:pt x="1380541" y="0"/>
                  </a:cubicBezTo>
                  <a:cubicBezTo>
                    <a:pt x="1392344" y="201518"/>
                    <a:pt x="1363301" y="323798"/>
                    <a:pt x="1380541" y="412871"/>
                  </a:cubicBezTo>
                  <a:cubicBezTo>
                    <a:pt x="1397781" y="501944"/>
                    <a:pt x="1332712" y="672542"/>
                    <a:pt x="1380541" y="842594"/>
                  </a:cubicBezTo>
                  <a:cubicBezTo>
                    <a:pt x="1278604" y="879716"/>
                    <a:pt x="1131581" y="815509"/>
                    <a:pt x="947971" y="842594"/>
                  </a:cubicBezTo>
                  <a:cubicBezTo>
                    <a:pt x="764361" y="869679"/>
                    <a:pt x="697933" y="792027"/>
                    <a:pt x="515402" y="842594"/>
                  </a:cubicBezTo>
                  <a:cubicBezTo>
                    <a:pt x="332871" y="893161"/>
                    <a:pt x="144886" y="831067"/>
                    <a:pt x="0" y="842594"/>
                  </a:cubicBezTo>
                  <a:cubicBezTo>
                    <a:pt x="-44598" y="683149"/>
                    <a:pt x="11516" y="640022"/>
                    <a:pt x="0" y="446575"/>
                  </a:cubicBezTo>
                  <a:cubicBezTo>
                    <a:pt x="-11516" y="253128"/>
                    <a:pt x="31852" y="192309"/>
                    <a:pt x="0" y="0"/>
                  </a:cubicBezTo>
                  <a:close/>
                </a:path>
              </a:pathLst>
            </a:custGeom>
            <a:grpFill/>
            <a:ln w="6350" cap="flat" cmpd="sng" algn="ctr">
              <a:solidFill>
                <a:srgbClr val="4472C4"/>
              </a:solidFill>
              <a:prstDash val="solid"/>
              <a:miter lim="800000"/>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eaLnBrk="1" fontAlgn="auto" latinLnBrk="0" hangingPunct="1">
                <a:lnSpc>
                  <a:spcPct val="90000"/>
                </a:lnSpc>
                <a:spcBef>
                  <a:spcPct val="0"/>
                </a:spcBef>
                <a:spcAft>
                  <a:spcPts val="0"/>
                </a:spcAft>
                <a:buClrTx/>
                <a:buSzTx/>
                <a:buFont typeface="Arial" panose="020B0604020202020204" pitchFamily="34" charset="0"/>
                <a:buNone/>
                <a:tabLst/>
                <a:defRPr/>
              </a:pPr>
              <a:endParaRPr kumimoji="0" lang="en-US" sz="1467" b="1" i="0" u="none" strike="noStrike" kern="0" cap="none" spc="0" normalizeH="0" baseline="0" noProof="0" dirty="0">
                <a:ln>
                  <a:noFill/>
                </a:ln>
                <a:solidFill>
                  <a:srgbClr val="191919"/>
                </a:solidFill>
                <a:effectLst/>
                <a:uLnTx/>
                <a:uFillTx/>
                <a:latin typeface="Arial" charset="0"/>
                <a:ea typeface="Arial" charset="0"/>
                <a:cs typeface="Arial" charset="0"/>
              </a:endParaRPr>
            </a:p>
            <a:p>
              <a:pPr marL="0" marR="0" lvl="0" indent="0" algn="ctr" defTabSz="91440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sz="1467" b="1" i="0" u="none" strike="noStrike" kern="0" cap="none" spc="0" normalizeH="0" baseline="0" noProof="0" dirty="0">
                  <a:ln>
                    <a:noFill/>
                  </a:ln>
                  <a:solidFill>
                    <a:srgbClr val="191919"/>
                  </a:solidFill>
                  <a:effectLst/>
                  <a:uLnTx/>
                  <a:uFillTx/>
                  <a:latin typeface="Arial" charset="0"/>
                  <a:ea typeface="Arial" charset="0"/>
                  <a:cs typeface="Arial" charset="0"/>
                </a:rPr>
                <a:t>DBB WebApp</a:t>
              </a:r>
            </a:p>
            <a:p>
              <a:pPr marL="0" marR="0" lvl="0" indent="0" algn="ctr" defTabSz="914400" eaLnBrk="1" fontAlgn="auto" latinLnBrk="0" hangingPunct="1">
                <a:lnSpc>
                  <a:spcPct val="90000"/>
                </a:lnSpc>
                <a:spcBef>
                  <a:spcPct val="0"/>
                </a:spcBef>
                <a:spcAft>
                  <a:spcPts val="0"/>
                </a:spcAft>
                <a:buClrTx/>
                <a:buSzTx/>
                <a:buFont typeface="Arial" panose="020B0604020202020204" pitchFamily="34" charset="0"/>
                <a:buNone/>
                <a:tabLst/>
                <a:defRPr/>
              </a:pPr>
              <a:endParaRPr kumimoji="0" lang="en-US" sz="1467" b="1" i="0" u="none" strike="noStrike" kern="0" cap="none" spc="0" normalizeH="0" baseline="0" noProof="0" dirty="0">
                <a:ln>
                  <a:noFill/>
                </a:ln>
                <a:solidFill>
                  <a:srgbClr val="191919"/>
                </a:solidFill>
                <a:effectLst/>
                <a:uLnTx/>
                <a:uFillTx/>
                <a:latin typeface="Arial" charset="0"/>
                <a:ea typeface="Arial" charset="0"/>
                <a:cs typeface="Arial" charset="0"/>
              </a:endParaRPr>
            </a:p>
            <a:p>
              <a:pPr marL="171450" marR="0" lvl="0" indent="-171450" defTabSz="914400" eaLnBrk="1" fontAlgn="auto" latinLnBrk="0" hangingPunct="1">
                <a:lnSpc>
                  <a:spcPct val="90000"/>
                </a:lnSpc>
                <a:spcBef>
                  <a:spcPct val="0"/>
                </a:spcBef>
                <a:spcAft>
                  <a:spcPts val="0"/>
                </a:spcAft>
                <a:buClrTx/>
                <a:buSzTx/>
                <a:buFontTx/>
                <a:buChar char="-"/>
                <a:tabLst/>
                <a:defRPr/>
              </a:pPr>
              <a:r>
                <a:rPr kumimoji="0" lang="en-US" sz="1200" b="0" i="0" u="none" strike="noStrike" kern="0" cap="none" spc="0" normalizeH="0" baseline="0" noProof="0" dirty="0">
                  <a:ln>
                    <a:noFill/>
                  </a:ln>
                  <a:solidFill>
                    <a:srgbClr val="191919"/>
                  </a:solidFill>
                  <a:effectLst/>
                  <a:uLnTx/>
                  <a:uFillTx/>
                  <a:latin typeface="Arial" charset="0"/>
                  <a:ea typeface="Arial" charset="0"/>
                  <a:cs typeface="Arial" charset="0"/>
                </a:rPr>
                <a:t>Dependency Metadata</a:t>
              </a:r>
            </a:p>
            <a:p>
              <a:pPr marL="171450" marR="0" lvl="0" indent="-171450" defTabSz="914400" eaLnBrk="1" fontAlgn="auto" latinLnBrk="0" hangingPunct="1">
                <a:lnSpc>
                  <a:spcPct val="90000"/>
                </a:lnSpc>
                <a:spcBef>
                  <a:spcPct val="0"/>
                </a:spcBef>
                <a:spcAft>
                  <a:spcPts val="0"/>
                </a:spcAft>
                <a:buClrTx/>
                <a:buSzTx/>
                <a:buFontTx/>
                <a:buChar char="-"/>
                <a:tabLst/>
                <a:defRPr/>
              </a:pPr>
              <a:r>
                <a:rPr kumimoji="0" lang="en-US" sz="1200" b="0" i="0" u="none" strike="noStrike" kern="0" cap="none" spc="0" normalizeH="0" baseline="0" noProof="0" dirty="0">
                  <a:ln>
                    <a:noFill/>
                  </a:ln>
                  <a:solidFill>
                    <a:srgbClr val="191919"/>
                  </a:solidFill>
                  <a:effectLst/>
                  <a:uLnTx/>
                  <a:uFillTx/>
                  <a:latin typeface="Arial" charset="0"/>
                  <a:ea typeface="Arial" charset="0"/>
                  <a:cs typeface="Arial" charset="0"/>
                </a:rPr>
                <a:t>Build Results History</a:t>
              </a:r>
            </a:p>
            <a:p>
              <a:pPr marL="228594" marR="0" lvl="0" indent="-228594" algn="ctr" defTabSz="914400" eaLnBrk="1" fontAlgn="auto" latinLnBrk="0" hangingPunct="1">
                <a:lnSpc>
                  <a:spcPct val="90000"/>
                </a:lnSpc>
                <a:spcBef>
                  <a:spcPct val="0"/>
                </a:spcBef>
                <a:spcAft>
                  <a:spcPts val="0"/>
                </a:spcAft>
                <a:buClrTx/>
                <a:buSzTx/>
                <a:buFontTx/>
                <a:buChar char="-"/>
                <a:tabLst/>
                <a:defRPr/>
              </a:pPr>
              <a:endParaRPr kumimoji="0" lang="en-US" sz="1200" b="0" i="0" u="none" strike="noStrike" kern="0" cap="none" spc="0" normalizeH="0" baseline="0" noProof="0" dirty="0">
                <a:ln>
                  <a:noFill/>
                </a:ln>
                <a:solidFill>
                  <a:srgbClr val="191919"/>
                </a:solidFill>
                <a:effectLst/>
                <a:uLnTx/>
                <a:uFillTx/>
                <a:latin typeface="Arial" charset="0"/>
                <a:ea typeface="Arial" charset="0"/>
                <a:cs typeface="Arial" charset="0"/>
              </a:endParaRPr>
            </a:p>
          </p:txBody>
        </p:sp>
        <p:pic>
          <p:nvPicPr>
            <p:cNvPr id="75" name="Picture 74">
              <a:extLst>
                <a:ext uri="{FF2B5EF4-FFF2-40B4-BE49-F238E27FC236}">
                  <a16:creationId xmlns:a16="http://schemas.microsoft.com/office/drawing/2014/main" id="{45D6D88B-FEB3-4599-AC7B-7A9E1EF350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96335" y="986023"/>
              <a:ext cx="163795" cy="204835"/>
            </a:xfrm>
            <a:prstGeom prst="rect">
              <a:avLst/>
            </a:prstGeom>
            <a:grpFill/>
          </p:spPr>
        </p:pic>
      </p:grpSp>
      <p:cxnSp>
        <p:nvCxnSpPr>
          <p:cNvPr id="76" name="Connector: Elbow 75">
            <a:extLst>
              <a:ext uri="{FF2B5EF4-FFF2-40B4-BE49-F238E27FC236}">
                <a16:creationId xmlns:a16="http://schemas.microsoft.com/office/drawing/2014/main" id="{243DE8D8-42EC-4118-8302-5D9CB513B015}"/>
              </a:ext>
            </a:extLst>
          </p:cNvPr>
          <p:cNvCxnSpPr>
            <a:cxnSpLocks/>
          </p:cNvCxnSpPr>
          <p:nvPr/>
        </p:nvCxnSpPr>
        <p:spPr>
          <a:xfrm rot="5400000" flipH="1" flipV="1">
            <a:off x="8859682" y="1930943"/>
            <a:ext cx="1236279" cy="763023"/>
          </a:xfrm>
          <a:prstGeom prst="bentConnector4">
            <a:avLst>
              <a:gd name="adj1" fmla="val 27736"/>
              <a:gd name="adj2" fmla="val 237"/>
            </a:avLst>
          </a:prstGeom>
          <a:ln w="31750" cmpd="dbl">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BEF0D959-E225-418C-81E7-262B4B0692B5}"/>
              </a:ext>
            </a:extLst>
          </p:cNvPr>
          <p:cNvGrpSpPr/>
          <p:nvPr/>
        </p:nvGrpSpPr>
        <p:grpSpPr>
          <a:xfrm>
            <a:off x="1648611" y="968873"/>
            <a:ext cx="4084220" cy="3090437"/>
            <a:chOff x="1917475" y="838464"/>
            <a:chExt cx="4084220" cy="3090437"/>
          </a:xfrm>
        </p:grpSpPr>
        <p:grpSp>
          <p:nvGrpSpPr>
            <p:cNvPr id="116" name="Group 115">
              <a:extLst>
                <a:ext uri="{FF2B5EF4-FFF2-40B4-BE49-F238E27FC236}">
                  <a16:creationId xmlns:a16="http://schemas.microsoft.com/office/drawing/2014/main" id="{35738D08-66CB-4926-8D1D-AF6DA5483E6B}"/>
                </a:ext>
              </a:extLst>
            </p:cNvPr>
            <p:cNvGrpSpPr/>
            <p:nvPr/>
          </p:nvGrpSpPr>
          <p:grpSpPr>
            <a:xfrm>
              <a:off x="1917475" y="838464"/>
              <a:ext cx="4084220" cy="3090437"/>
              <a:chOff x="1917475" y="838464"/>
              <a:chExt cx="4084220" cy="3090437"/>
            </a:xfrm>
          </p:grpSpPr>
          <p:sp>
            <p:nvSpPr>
              <p:cNvPr id="96" name="Rectangle 2">
                <a:extLst>
                  <a:ext uri="{FF2B5EF4-FFF2-40B4-BE49-F238E27FC236}">
                    <a16:creationId xmlns:a16="http://schemas.microsoft.com/office/drawing/2014/main" id="{1115EB28-6500-4DA5-A772-BF8FE4F5EE52}"/>
                  </a:ext>
                </a:extLst>
              </p:cNvPr>
              <p:cNvSpPr>
                <a:spLocks noChangeArrowheads="1"/>
              </p:cNvSpPr>
              <p:nvPr/>
            </p:nvSpPr>
            <p:spPr bwMode="auto">
              <a:xfrm>
                <a:off x="1917475" y="838464"/>
                <a:ext cx="1331626" cy="810515"/>
              </a:xfrm>
              <a:custGeom>
                <a:avLst/>
                <a:gdLst>
                  <a:gd name="connsiteX0" fmla="*/ 0 w 1331626"/>
                  <a:gd name="connsiteY0" fmla="*/ 0 h 810515"/>
                  <a:gd name="connsiteX1" fmla="*/ 430559 w 1331626"/>
                  <a:gd name="connsiteY1" fmla="*/ 0 h 810515"/>
                  <a:gd name="connsiteX2" fmla="*/ 874434 w 1331626"/>
                  <a:gd name="connsiteY2" fmla="*/ 0 h 810515"/>
                  <a:gd name="connsiteX3" fmla="*/ 1331626 w 1331626"/>
                  <a:gd name="connsiteY3" fmla="*/ 0 h 810515"/>
                  <a:gd name="connsiteX4" fmla="*/ 1331626 w 1331626"/>
                  <a:gd name="connsiteY4" fmla="*/ 405258 h 810515"/>
                  <a:gd name="connsiteX5" fmla="*/ 1331626 w 1331626"/>
                  <a:gd name="connsiteY5" fmla="*/ 810515 h 810515"/>
                  <a:gd name="connsiteX6" fmla="*/ 887751 w 1331626"/>
                  <a:gd name="connsiteY6" fmla="*/ 810515 h 810515"/>
                  <a:gd name="connsiteX7" fmla="*/ 470508 w 1331626"/>
                  <a:gd name="connsiteY7" fmla="*/ 810515 h 810515"/>
                  <a:gd name="connsiteX8" fmla="*/ 0 w 1331626"/>
                  <a:gd name="connsiteY8" fmla="*/ 810515 h 810515"/>
                  <a:gd name="connsiteX9" fmla="*/ 0 w 1331626"/>
                  <a:gd name="connsiteY9" fmla="*/ 413363 h 810515"/>
                  <a:gd name="connsiteX10" fmla="*/ 0 w 1331626"/>
                  <a:gd name="connsiteY10" fmla="*/ 0 h 81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626" h="810515" fill="none" extrusionOk="0">
                    <a:moveTo>
                      <a:pt x="0" y="0"/>
                    </a:moveTo>
                    <a:cubicBezTo>
                      <a:pt x="167418" y="-45825"/>
                      <a:pt x="305534" y="20777"/>
                      <a:pt x="430559" y="0"/>
                    </a:cubicBezTo>
                    <a:cubicBezTo>
                      <a:pt x="555584" y="-20777"/>
                      <a:pt x="654236" y="32054"/>
                      <a:pt x="874434" y="0"/>
                    </a:cubicBezTo>
                    <a:cubicBezTo>
                      <a:pt x="1094633" y="-32054"/>
                      <a:pt x="1117749" y="26019"/>
                      <a:pt x="1331626" y="0"/>
                    </a:cubicBezTo>
                    <a:cubicBezTo>
                      <a:pt x="1370263" y="154843"/>
                      <a:pt x="1324933" y="222627"/>
                      <a:pt x="1331626" y="405258"/>
                    </a:cubicBezTo>
                    <a:cubicBezTo>
                      <a:pt x="1338319" y="587889"/>
                      <a:pt x="1295614" y="647812"/>
                      <a:pt x="1331626" y="810515"/>
                    </a:cubicBezTo>
                    <a:cubicBezTo>
                      <a:pt x="1173851" y="814385"/>
                      <a:pt x="1016347" y="796229"/>
                      <a:pt x="887751" y="810515"/>
                    </a:cubicBezTo>
                    <a:cubicBezTo>
                      <a:pt x="759156" y="824801"/>
                      <a:pt x="565389" y="783828"/>
                      <a:pt x="470508" y="810515"/>
                    </a:cubicBezTo>
                    <a:cubicBezTo>
                      <a:pt x="375627" y="837202"/>
                      <a:pt x="121344" y="785443"/>
                      <a:pt x="0" y="810515"/>
                    </a:cubicBezTo>
                    <a:cubicBezTo>
                      <a:pt x="-43467" y="643138"/>
                      <a:pt x="8209" y="544693"/>
                      <a:pt x="0" y="413363"/>
                    </a:cubicBezTo>
                    <a:cubicBezTo>
                      <a:pt x="-8209" y="282033"/>
                      <a:pt x="20633" y="85854"/>
                      <a:pt x="0" y="0"/>
                    </a:cubicBezTo>
                    <a:close/>
                  </a:path>
                  <a:path w="1331626" h="810515" stroke="0" extrusionOk="0">
                    <a:moveTo>
                      <a:pt x="0" y="0"/>
                    </a:moveTo>
                    <a:cubicBezTo>
                      <a:pt x="194284" y="-49311"/>
                      <a:pt x="335818" y="25506"/>
                      <a:pt x="430559" y="0"/>
                    </a:cubicBezTo>
                    <a:cubicBezTo>
                      <a:pt x="525300" y="-25506"/>
                      <a:pt x="671318" y="20326"/>
                      <a:pt x="834486" y="0"/>
                    </a:cubicBezTo>
                    <a:cubicBezTo>
                      <a:pt x="997654" y="-20326"/>
                      <a:pt x="1143847" y="11247"/>
                      <a:pt x="1331626" y="0"/>
                    </a:cubicBezTo>
                    <a:cubicBezTo>
                      <a:pt x="1364917" y="165048"/>
                      <a:pt x="1317847" y="299384"/>
                      <a:pt x="1331626" y="397152"/>
                    </a:cubicBezTo>
                    <a:cubicBezTo>
                      <a:pt x="1345405" y="494920"/>
                      <a:pt x="1330754" y="604755"/>
                      <a:pt x="1331626" y="810515"/>
                    </a:cubicBezTo>
                    <a:cubicBezTo>
                      <a:pt x="1194378" y="813362"/>
                      <a:pt x="1002575" y="767861"/>
                      <a:pt x="914383" y="810515"/>
                    </a:cubicBezTo>
                    <a:cubicBezTo>
                      <a:pt x="826191" y="853169"/>
                      <a:pt x="604179" y="776052"/>
                      <a:pt x="497140" y="810515"/>
                    </a:cubicBezTo>
                    <a:cubicBezTo>
                      <a:pt x="390101" y="844978"/>
                      <a:pt x="199717" y="777704"/>
                      <a:pt x="0" y="810515"/>
                    </a:cubicBezTo>
                    <a:cubicBezTo>
                      <a:pt x="-13253" y="629592"/>
                      <a:pt x="26903" y="547584"/>
                      <a:pt x="0" y="429573"/>
                    </a:cubicBezTo>
                    <a:cubicBezTo>
                      <a:pt x="-26903" y="311562"/>
                      <a:pt x="46812" y="118673"/>
                      <a:pt x="0" y="0"/>
                    </a:cubicBezTo>
                    <a:close/>
                  </a:path>
                </a:pathLst>
              </a:cu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1">
                <a:schemeClr val="accent1"/>
              </a:lnRef>
              <a:fillRef idx="2">
                <a:schemeClr val="accent1"/>
              </a:fillRef>
              <a:effectRef idx="1">
                <a:schemeClr val="accent1"/>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
                    <a:srgbClr val="000000"/>
                  </a:buClr>
                  <a:buSzTx/>
                  <a:buFont typeface="Times New Roman" panose="02020603050405020304" pitchFamily="18" charset="0"/>
                  <a:buNone/>
                  <a:tabLst/>
                  <a:defRPr/>
                </a:pPr>
                <a:r>
                  <a:rPr lang="en-US" altLang="en-US" sz="1200" dirty="0">
                    <a:solidFill>
                      <a:prstClr val="black"/>
                    </a:solidFill>
                  </a:rPr>
                  <a:t>Jenkins </a:t>
                </a:r>
              </a:p>
              <a:p>
                <a:pPr marL="0" marR="0" lvl="0" indent="0" algn="ctr" defTabSz="457200" rtl="0" eaLnBrk="1" fontAlgn="auto" latinLnBrk="0" hangingPunct="1">
                  <a:lnSpc>
                    <a:spcPct val="100000"/>
                  </a:lnSpc>
                  <a:spcBef>
                    <a:spcPct val="0"/>
                  </a:spcBef>
                  <a:spcAft>
                    <a:spcPts val="0"/>
                  </a:spcAft>
                  <a:buClr>
                    <a:srgbClr val="000000"/>
                  </a:buClr>
                  <a:buSzTx/>
                  <a:buFont typeface="Times New Roman" panose="02020603050405020304" pitchFamily="18" charset="0"/>
                  <a:buNone/>
                  <a:tabLst/>
                  <a:defRPr/>
                </a:pPr>
                <a:r>
                  <a:rPr lang="en-US" altLang="en-US" sz="1200" dirty="0">
                    <a:solidFill>
                      <a:prstClr val="black"/>
                    </a:solidFill>
                  </a:rPr>
                  <a:t>Azure </a:t>
                </a:r>
              </a:p>
              <a:p>
                <a:pPr marL="0" marR="0" lvl="0" indent="0" algn="ctr" defTabSz="457200" rtl="0" eaLnBrk="1" fontAlgn="auto" latinLnBrk="0" hangingPunct="1">
                  <a:lnSpc>
                    <a:spcPct val="100000"/>
                  </a:lnSpc>
                  <a:spcBef>
                    <a:spcPct val="0"/>
                  </a:spcBef>
                  <a:spcAft>
                    <a:spcPts val="0"/>
                  </a:spcAft>
                  <a:buClr>
                    <a:srgbClr val="000000"/>
                  </a:buClr>
                  <a:buSzTx/>
                  <a:buFont typeface="Times New Roman" panose="02020603050405020304" pitchFamily="18" charset="0"/>
                  <a:buNone/>
                  <a:tabLst/>
                  <a:defRPr/>
                </a:pPr>
                <a:r>
                  <a:rPr lang="en-US" altLang="en-US" sz="1200" dirty="0">
                    <a:solidFill>
                      <a:prstClr val="black"/>
                    </a:solidFill>
                  </a:rPr>
                  <a:t>Bamboo </a:t>
                </a:r>
              </a:p>
              <a:p>
                <a:pPr marL="0" marR="0" lvl="0" indent="0" algn="ctr" defTabSz="457200" rtl="0" eaLnBrk="1" fontAlgn="auto" latinLnBrk="0" hangingPunct="1">
                  <a:lnSpc>
                    <a:spcPct val="100000"/>
                  </a:lnSpc>
                  <a:spcBef>
                    <a:spcPct val="0"/>
                  </a:spcBef>
                  <a:spcAft>
                    <a:spcPts val="0"/>
                  </a:spcAft>
                  <a:buClr>
                    <a:srgbClr val="000000"/>
                  </a:buClr>
                  <a:buSzTx/>
                  <a:buFont typeface="Times New Roman" panose="02020603050405020304" pitchFamily="18" charset="0"/>
                  <a:buNone/>
                  <a:tabLst/>
                  <a:defRPr/>
                </a:pPr>
                <a:r>
                  <a:rPr lang="en-US" altLang="en-US" sz="1200" dirty="0">
                    <a:solidFill>
                      <a:prstClr val="black"/>
                    </a:solidFill>
                  </a:rPr>
                  <a:t>Team City…</a:t>
                </a:r>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grpSp>
            <p:nvGrpSpPr>
              <p:cNvPr id="25" name="Group 24">
                <a:extLst>
                  <a:ext uri="{FF2B5EF4-FFF2-40B4-BE49-F238E27FC236}">
                    <a16:creationId xmlns:a16="http://schemas.microsoft.com/office/drawing/2014/main" id="{1D90D282-CF5D-4CDB-833F-C8AD7B2657C2}"/>
                  </a:ext>
                </a:extLst>
              </p:cNvPr>
              <p:cNvGrpSpPr/>
              <p:nvPr/>
            </p:nvGrpSpPr>
            <p:grpSpPr>
              <a:xfrm>
                <a:off x="5111515" y="3085867"/>
                <a:ext cx="890180" cy="843034"/>
                <a:chOff x="3833635" y="2314398"/>
                <a:chExt cx="667635" cy="632275"/>
              </a:xfrm>
            </p:grpSpPr>
            <p:sp>
              <p:nvSpPr>
                <p:cNvPr id="93" name="Rectangle 15">
                  <a:extLst>
                    <a:ext uri="{FF2B5EF4-FFF2-40B4-BE49-F238E27FC236}">
                      <a16:creationId xmlns:a16="http://schemas.microsoft.com/office/drawing/2014/main" id="{0F0EA47D-1051-42BD-B377-EC9673738130}"/>
                    </a:ext>
                  </a:extLst>
                </p:cNvPr>
                <p:cNvSpPr>
                  <a:spLocks noChangeArrowheads="1"/>
                </p:cNvSpPr>
                <p:nvPr/>
              </p:nvSpPr>
              <p:spPr bwMode="auto">
                <a:xfrm>
                  <a:off x="3833635" y="2314398"/>
                  <a:ext cx="667635" cy="632275"/>
                </a:xfrm>
                <a:prstGeom prst="rect">
                  <a:avLst/>
                </a:prstGeom>
                <a:solidFill>
                  <a:schemeClr val="accent4">
                    <a:lumMod val="20000"/>
                    <a:lumOff val="80000"/>
                  </a:schemeClr>
                </a:solidFill>
                <a:ln>
                  <a:headEnd/>
                  <a:tailEnd/>
                </a:ln>
              </p:spPr>
              <p:style>
                <a:lnRef idx="1">
                  <a:schemeClr val="accent4"/>
                </a:lnRef>
                <a:fillRef idx="2">
                  <a:schemeClr val="accent4"/>
                </a:fillRef>
                <a:effectRef idx="1">
                  <a:schemeClr val="accent4"/>
                </a:effectRef>
                <a:fontRef idx="minor">
                  <a:schemeClr val="dk1"/>
                </a:fontRef>
              </p:style>
              <p:txBody>
                <a:bodyPr wrap="none" lIns="90000" tIns="46800" rIns="90000" bIns="468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03" name="TextBox 102">
                  <a:extLst>
                    <a:ext uri="{FF2B5EF4-FFF2-40B4-BE49-F238E27FC236}">
                      <a16:creationId xmlns:a16="http://schemas.microsoft.com/office/drawing/2014/main" id="{D16D663F-4DC2-4679-93E0-3FBB139B27A1}"/>
                    </a:ext>
                  </a:extLst>
                </p:cNvPr>
                <p:cNvSpPr txBox="1"/>
                <p:nvPr/>
              </p:nvSpPr>
              <p:spPr>
                <a:xfrm>
                  <a:off x="3933096" y="2536688"/>
                  <a:ext cx="540243" cy="2385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Tw Cen MT" panose="020B0602020104020603"/>
                      <a:ea typeface="+mn-ea"/>
                      <a:cs typeface="+mn-cs"/>
                    </a:rPr>
                    <a:t>Agent</a:t>
                  </a:r>
                </a:p>
              </p:txBody>
            </p:sp>
          </p:grpSp>
        </p:grpSp>
        <p:sp>
          <p:nvSpPr>
            <p:cNvPr id="94" name="TextBox 93">
              <a:extLst>
                <a:ext uri="{FF2B5EF4-FFF2-40B4-BE49-F238E27FC236}">
                  <a16:creationId xmlns:a16="http://schemas.microsoft.com/office/drawing/2014/main" id="{BE6CADF0-95EB-4C2F-83CC-DC39A2F7CAF4}"/>
                </a:ext>
              </a:extLst>
            </p:cNvPr>
            <p:cNvSpPr txBox="1"/>
            <p:nvPr/>
          </p:nvSpPr>
          <p:spPr>
            <a:xfrm>
              <a:off x="1989397" y="1654391"/>
              <a:ext cx="1187781" cy="3181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schemeClr val="bg1"/>
                  </a:solidFill>
                  <a:effectLst/>
                  <a:uLnTx/>
                  <a:uFillTx/>
                  <a:latin typeface="Tw Cen MT" panose="020B0602020104020603"/>
                  <a:ea typeface="+mn-ea"/>
                  <a:cs typeface="+mn-cs"/>
                </a:rPr>
                <a:t>Orchestrator</a:t>
              </a:r>
            </a:p>
          </p:txBody>
        </p:sp>
      </p:grpSp>
      <p:grpSp>
        <p:nvGrpSpPr>
          <p:cNvPr id="121" name="Group 120">
            <a:extLst>
              <a:ext uri="{FF2B5EF4-FFF2-40B4-BE49-F238E27FC236}">
                <a16:creationId xmlns:a16="http://schemas.microsoft.com/office/drawing/2014/main" id="{B4736A51-642F-4AB9-B6D1-EF45039A2600}"/>
              </a:ext>
            </a:extLst>
          </p:cNvPr>
          <p:cNvGrpSpPr/>
          <p:nvPr/>
        </p:nvGrpSpPr>
        <p:grpSpPr>
          <a:xfrm>
            <a:off x="74469" y="1228993"/>
            <a:ext cx="8051848" cy="4752751"/>
            <a:chOff x="74469" y="1228993"/>
            <a:chExt cx="8051848" cy="4752751"/>
          </a:xfrm>
        </p:grpSpPr>
        <p:grpSp>
          <p:nvGrpSpPr>
            <p:cNvPr id="31" name="Group 30">
              <a:extLst>
                <a:ext uri="{FF2B5EF4-FFF2-40B4-BE49-F238E27FC236}">
                  <a16:creationId xmlns:a16="http://schemas.microsoft.com/office/drawing/2014/main" id="{D520DFF7-318D-4C96-ABCA-B59A18D78B8D}"/>
                </a:ext>
              </a:extLst>
            </p:cNvPr>
            <p:cNvGrpSpPr/>
            <p:nvPr/>
          </p:nvGrpSpPr>
          <p:grpSpPr>
            <a:xfrm>
              <a:off x="74469" y="1228993"/>
              <a:ext cx="8051848" cy="4752751"/>
              <a:chOff x="55851" y="921744"/>
              <a:chExt cx="6038887" cy="3564564"/>
            </a:xfrm>
          </p:grpSpPr>
          <p:sp>
            <p:nvSpPr>
              <p:cNvPr id="90" name="AutoShape 26">
                <a:extLst>
                  <a:ext uri="{FF2B5EF4-FFF2-40B4-BE49-F238E27FC236}">
                    <a16:creationId xmlns:a16="http://schemas.microsoft.com/office/drawing/2014/main" id="{2DC9541E-1302-479E-B344-68E0A848BD3E}"/>
                  </a:ext>
                </a:extLst>
              </p:cNvPr>
              <p:cNvSpPr>
                <a:spLocks noChangeArrowheads="1"/>
              </p:cNvSpPr>
              <p:nvPr/>
            </p:nvSpPr>
            <p:spPr bwMode="auto">
              <a:xfrm>
                <a:off x="4813655" y="2995335"/>
                <a:ext cx="473817" cy="410117"/>
              </a:xfrm>
              <a:prstGeom prst="flowChartMagneticDisk">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90000" tIns="46800" rIns="90000" bIns="468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100" b="1" i="0" u="none" strike="noStrike" kern="1200" cap="none" spc="0" normalizeH="0" baseline="0" noProof="0" dirty="0">
                    <a:ln>
                      <a:noFill/>
                    </a:ln>
                    <a:solidFill>
                      <a:srgbClr val="000000"/>
                    </a:solidFill>
                    <a:effectLst/>
                    <a:uLnTx/>
                    <a:uFillTx/>
                    <a:latin typeface="IBM Plex Sans" panose="020B0503050203000203" pitchFamily="34" charset="0"/>
                    <a:ea typeface="+mn-ea"/>
                    <a:cs typeface="Arial" panose="020B0604020202020204" pitchFamily="34" charset="0"/>
                  </a:rPr>
                  <a:t>Local</a:t>
                </a:r>
              </a:p>
              <a:p>
                <a:pPr marL="0" marR="0" lvl="0" indent="0" algn="ctr" defTabSz="457200" rtl="0" eaLnBrk="1" fontAlgn="auto" latinLnBrk="0" hangingPunct="1">
                  <a:lnSpc>
                    <a:spcPct val="100000"/>
                  </a:lnSpc>
                  <a:spcBef>
                    <a:spcPct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100" b="1" dirty="0">
                    <a:solidFill>
                      <a:srgbClr val="000000"/>
                    </a:solidFill>
                    <a:latin typeface="IBM Plex Sans" panose="020B0503050203000203" pitchFamily="34" charset="0"/>
                    <a:cs typeface="Arial" panose="020B0604020202020204" pitchFamily="34" charset="0"/>
                  </a:rPr>
                  <a:t>repo</a:t>
                </a:r>
                <a:endParaRPr kumimoji="0" lang="en-US" altLang="en-US" sz="1100" b="1" i="0" u="none" strike="noStrike" kern="1200" cap="none" spc="0" normalizeH="0" baseline="0" noProof="0" dirty="0">
                  <a:ln>
                    <a:noFill/>
                  </a:ln>
                  <a:solidFill>
                    <a:srgbClr val="000000"/>
                  </a:solidFill>
                  <a:effectLst/>
                  <a:uLnTx/>
                  <a:uFillTx/>
                  <a:latin typeface="IBM Plex Sans" panose="020B0503050203000203" pitchFamily="34" charset="0"/>
                  <a:ea typeface="+mn-ea"/>
                  <a:cs typeface="Arial" panose="020B0604020202020204" pitchFamily="34" charset="0"/>
                </a:endParaRPr>
              </a:p>
            </p:txBody>
          </p:sp>
          <p:grpSp>
            <p:nvGrpSpPr>
              <p:cNvPr id="30" name="Group 29">
                <a:extLst>
                  <a:ext uri="{FF2B5EF4-FFF2-40B4-BE49-F238E27FC236}">
                    <a16:creationId xmlns:a16="http://schemas.microsoft.com/office/drawing/2014/main" id="{30C7A538-DA8F-46A9-B4F9-FEB6C2CBB450}"/>
                  </a:ext>
                </a:extLst>
              </p:cNvPr>
              <p:cNvGrpSpPr/>
              <p:nvPr/>
            </p:nvGrpSpPr>
            <p:grpSpPr>
              <a:xfrm>
                <a:off x="55851" y="921744"/>
                <a:ext cx="6038887" cy="3564564"/>
                <a:chOff x="55851" y="921744"/>
                <a:chExt cx="6038887" cy="3564564"/>
              </a:xfrm>
            </p:grpSpPr>
            <p:cxnSp>
              <p:nvCxnSpPr>
                <p:cNvPr id="71" name="Connector: Elbow 70">
                  <a:extLst>
                    <a:ext uri="{FF2B5EF4-FFF2-40B4-BE49-F238E27FC236}">
                      <a16:creationId xmlns:a16="http://schemas.microsoft.com/office/drawing/2014/main" id="{24979855-1DA8-4BE5-860A-4399CBF2621E}"/>
                    </a:ext>
                  </a:extLst>
                </p:cNvPr>
                <p:cNvCxnSpPr>
                  <a:cxnSpLocks/>
                  <a:endCxn id="90" idx="2"/>
                </p:cNvCxnSpPr>
                <p:nvPr/>
              </p:nvCxnSpPr>
              <p:spPr>
                <a:xfrm>
                  <a:off x="4272653" y="2624910"/>
                  <a:ext cx="541002" cy="575483"/>
                </a:xfrm>
                <a:prstGeom prst="bentConnector3">
                  <a:avLst>
                    <a:gd name="adj1" fmla="val 50000"/>
                  </a:avLst>
                </a:prstGeom>
                <a:ln w="31750" cmpd="dbl">
                  <a:solidFill>
                    <a:schemeClr val="bg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3" name="TextBox 25">
                  <a:extLst>
                    <a:ext uri="{FF2B5EF4-FFF2-40B4-BE49-F238E27FC236}">
                      <a16:creationId xmlns:a16="http://schemas.microsoft.com/office/drawing/2014/main" id="{6D419816-8739-4EA3-B55C-C6C017510507}"/>
                    </a:ext>
                  </a:extLst>
                </p:cNvPr>
                <p:cNvSpPr txBox="1">
                  <a:spLocks noChangeArrowheads="1"/>
                </p:cNvSpPr>
                <p:nvPr/>
              </p:nvSpPr>
              <p:spPr bwMode="auto">
                <a:xfrm>
                  <a:off x="3843409" y="3909082"/>
                  <a:ext cx="2251329" cy="57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1467" b="1"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Run Groovy build  script</a:t>
                  </a:r>
                </a:p>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altLang="en-US" sz="1467" b="1"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1467" b="1"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Return status and Logs</a:t>
                  </a:r>
                </a:p>
              </p:txBody>
            </p:sp>
            <p:cxnSp>
              <p:nvCxnSpPr>
                <p:cNvPr id="114" name="Connector: Elbow 113">
                  <a:extLst>
                    <a:ext uri="{FF2B5EF4-FFF2-40B4-BE49-F238E27FC236}">
                      <a16:creationId xmlns:a16="http://schemas.microsoft.com/office/drawing/2014/main" id="{460CBC67-448A-4285-B6DD-E39A08EC83AD}"/>
                    </a:ext>
                  </a:extLst>
                </p:cNvPr>
                <p:cNvCxnSpPr>
                  <a:cxnSpLocks/>
                  <a:stCxn id="93" idx="2"/>
                </p:cNvCxnSpPr>
                <p:nvPr/>
              </p:nvCxnSpPr>
              <p:spPr>
                <a:xfrm rot="16200000" flipH="1">
                  <a:off x="4342102" y="2668186"/>
                  <a:ext cx="1101432" cy="1854024"/>
                </a:xfrm>
                <a:prstGeom prst="bentConnector2">
                  <a:avLst/>
                </a:prstGeom>
                <a:ln w="31750" cmpd="dbl">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FA3F158A-9E8C-48F6-B601-66A6BDE00C5C}"/>
                    </a:ext>
                  </a:extLst>
                </p:cNvPr>
                <p:cNvCxnSpPr>
                  <a:cxnSpLocks/>
                  <a:stCxn id="96" idx="4"/>
                  <a:endCxn id="93" idx="0"/>
                </p:cNvCxnSpPr>
                <p:nvPr/>
              </p:nvCxnSpPr>
              <p:spPr>
                <a:xfrm>
                  <a:off x="2235177" y="1030598"/>
                  <a:ext cx="1730628" cy="1381609"/>
                </a:xfrm>
                <a:prstGeom prst="bentConnector2">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2" name="TextBox 25">
                  <a:extLst>
                    <a:ext uri="{FF2B5EF4-FFF2-40B4-BE49-F238E27FC236}">
                      <a16:creationId xmlns:a16="http://schemas.microsoft.com/office/drawing/2014/main" id="{442E4512-C0DA-48A6-8BFF-CC8C19E72501}"/>
                    </a:ext>
                  </a:extLst>
                </p:cNvPr>
                <p:cNvSpPr txBox="1">
                  <a:spLocks noChangeArrowheads="1"/>
                </p:cNvSpPr>
                <p:nvPr/>
              </p:nvSpPr>
              <p:spPr bwMode="auto">
                <a:xfrm>
                  <a:off x="55851" y="921744"/>
                  <a:ext cx="901301" cy="50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67"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3- Start</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67"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Pipeline</a:t>
                  </a:r>
                </a:p>
              </p:txBody>
            </p:sp>
          </p:grpSp>
        </p:grpSp>
        <p:cxnSp>
          <p:nvCxnSpPr>
            <p:cNvPr id="56" name="Straight Arrow Connector 55">
              <a:extLst>
                <a:ext uri="{FF2B5EF4-FFF2-40B4-BE49-F238E27FC236}">
                  <a16:creationId xmlns:a16="http://schemas.microsoft.com/office/drawing/2014/main" id="{8ADB53E3-AEEA-420E-B40E-BBE70ABF33BD}"/>
                </a:ext>
              </a:extLst>
            </p:cNvPr>
            <p:cNvCxnSpPr>
              <a:cxnSpLocks/>
              <a:stCxn id="96" idx="9"/>
              <a:endCxn id="107" idx="1"/>
            </p:cNvCxnSpPr>
            <p:nvPr/>
          </p:nvCxnSpPr>
          <p:spPr>
            <a:xfrm flipH="1">
              <a:off x="1489519" y="1382236"/>
              <a:ext cx="159092" cy="2143210"/>
            </a:xfrm>
            <a:prstGeom prst="bentConnector5">
              <a:avLst>
                <a:gd name="adj1" fmla="val 306640"/>
                <a:gd name="adj2" fmla="val 43728"/>
                <a:gd name="adj3" fmla="val 302944"/>
              </a:avLst>
            </a:prstGeom>
            <a:ln w="4445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8F8C3866-40D7-4203-9C36-AF74C03BDCFE}"/>
              </a:ext>
            </a:extLst>
          </p:cNvPr>
          <p:cNvGrpSpPr/>
          <p:nvPr/>
        </p:nvGrpSpPr>
        <p:grpSpPr>
          <a:xfrm>
            <a:off x="76335" y="3200494"/>
            <a:ext cx="3424197" cy="3546245"/>
            <a:chOff x="38535" y="3162376"/>
            <a:chExt cx="3424197" cy="3546245"/>
          </a:xfrm>
        </p:grpSpPr>
        <p:grpSp>
          <p:nvGrpSpPr>
            <p:cNvPr id="122" name="Group 121">
              <a:extLst>
                <a:ext uri="{FF2B5EF4-FFF2-40B4-BE49-F238E27FC236}">
                  <a16:creationId xmlns:a16="http://schemas.microsoft.com/office/drawing/2014/main" id="{6D7E6D68-9AEA-4591-BB97-976DDD810F38}"/>
                </a:ext>
              </a:extLst>
            </p:cNvPr>
            <p:cNvGrpSpPr/>
            <p:nvPr/>
          </p:nvGrpSpPr>
          <p:grpSpPr>
            <a:xfrm>
              <a:off x="38535" y="3162376"/>
              <a:ext cx="3424197" cy="3546245"/>
              <a:chOff x="38535" y="3162376"/>
              <a:chExt cx="3424197" cy="3546245"/>
            </a:xfrm>
          </p:grpSpPr>
          <p:sp>
            <p:nvSpPr>
              <p:cNvPr id="60" name="TextBox 25">
                <a:extLst>
                  <a:ext uri="{FF2B5EF4-FFF2-40B4-BE49-F238E27FC236}">
                    <a16:creationId xmlns:a16="http://schemas.microsoft.com/office/drawing/2014/main" id="{5A2A65A2-68FB-49DD-AAE7-7AD02F626627}"/>
                  </a:ext>
                </a:extLst>
              </p:cNvPr>
              <p:cNvSpPr txBox="1">
                <a:spLocks noChangeArrowheads="1"/>
              </p:cNvSpPr>
              <p:nvPr/>
            </p:nvSpPr>
            <p:spPr bwMode="auto">
              <a:xfrm>
                <a:off x="43646" y="3162376"/>
                <a:ext cx="1187779" cy="66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67"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2- Pull Request</a:t>
                </a:r>
              </a:p>
            </p:txBody>
          </p:sp>
          <p:grpSp>
            <p:nvGrpSpPr>
              <p:cNvPr id="62" name="Group 61">
                <a:extLst>
                  <a:ext uri="{FF2B5EF4-FFF2-40B4-BE49-F238E27FC236}">
                    <a16:creationId xmlns:a16="http://schemas.microsoft.com/office/drawing/2014/main" id="{C0601BBB-B2EA-4F35-BA8C-BC9047047E77}"/>
                  </a:ext>
                </a:extLst>
              </p:cNvPr>
              <p:cNvGrpSpPr/>
              <p:nvPr/>
            </p:nvGrpSpPr>
            <p:grpSpPr>
              <a:xfrm>
                <a:off x="1130952" y="6238083"/>
                <a:ext cx="2331780" cy="470538"/>
                <a:chOff x="1148846" y="6428689"/>
                <a:chExt cx="2331780" cy="470538"/>
              </a:xfrm>
            </p:grpSpPr>
            <p:sp>
              <p:nvSpPr>
                <p:cNvPr id="66" name="Rectangle: Rounded Corners 65">
                  <a:extLst>
                    <a:ext uri="{FF2B5EF4-FFF2-40B4-BE49-F238E27FC236}">
                      <a16:creationId xmlns:a16="http://schemas.microsoft.com/office/drawing/2014/main" id="{3AEDC6C2-49E0-4660-A0B1-6B89CED14C42}"/>
                    </a:ext>
                  </a:extLst>
                </p:cNvPr>
                <p:cNvSpPr/>
                <p:nvPr/>
              </p:nvSpPr>
              <p:spPr>
                <a:xfrm>
                  <a:off x="1148846" y="6428689"/>
                  <a:ext cx="2331780" cy="470538"/>
                </a:xfrm>
                <a:prstGeom prst="roundRect">
                  <a:avLst>
                    <a:gd name="adj" fmla="val 50000"/>
                  </a:avLst>
                </a:prstGeom>
                <a:solidFill>
                  <a:srgbClr val="7030A0"/>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68" name="Text Box 16">
                  <a:extLst>
                    <a:ext uri="{FF2B5EF4-FFF2-40B4-BE49-F238E27FC236}">
                      <a16:creationId xmlns:a16="http://schemas.microsoft.com/office/drawing/2014/main" id="{BB68CB5B-9EAA-41FB-9B6A-F14AF4124D85}"/>
                    </a:ext>
                  </a:extLst>
                </p:cNvPr>
                <p:cNvSpPr txBox="1">
                  <a:spLocks noChangeArrowheads="1"/>
                </p:cNvSpPr>
                <p:nvPr/>
              </p:nvSpPr>
              <p:spPr bwMode="auto">
                <a:xfrm>
                  <a:off x="1489145" y="6457774"/>
                  <a:ext cx="1501511" cy="340735"/>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lIns="90000" tIns="46800" rIns="90000" bIns="46800">
                  <a:spAutoFit/>
                </a:bodyP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l" defTabSz="457200" rtl="0" eaLnBrk="1" fontAlgn="auto" latinLnBrk="0" hangingPunct="1">
                    <a:lnSpc>
                      <a:spcPct val="100000"/>
                    </a:lnSpc>
                    <a:spcBef>
                      <a:spcPts val="1125"/>
                    </a:spcBef>
                    <a:spcAft>
                      <a:spcPts val="0"/>
                    </a:spcAft>
                    <a:buClrTx/>
                    <a:buSzTx/>
                    <a:buFont typeface="Arial" panose="020B0604020202020204"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6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Desktop IDz</a:t>
                  </a:r>
                  <a:endParaRPr kumimoji="0" lang="en-US" altLang="en-US" sz="1467"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sp>
            <p:nvSpPr>
              <p:cNvPr id="59" name="TextBox 25">
                <a:extLst>
                  <a:ext uri="{FF2B5EF4-FFF2-40B4-BE49-F238E27FC236}">
                    <a16:creationId xmlns:a16="http://schemas.microsoft.com/office/drawing/2014/main" id="{2807BA45-6BA4-49B3-954E-A8A4D50F441F}"/>
                  </a:ext>
                </a:extLst>
              </p:cNvPr>
              <p:cNvSpPr txBox="1">
                <a:spLocks noChangeArrowheads="1"/>
              </p:cNvSpPr>
              <p:nvPr/>
            </p:nvSpPr>
            <p:spPr bwMode="auto">
              <a:xfrm>
                <a:off x="38535" y="5135127"/>
                <a:ext cx="118777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altLang="en-US" sz="1867" dirty="0">
                    <a:solidFill>
                      <a:prstClr val="white"/>
                    </a:solidFill>
                  </a:rPr>
                  <a:t>1- Push</a:t>
                </a:r>
                <a:endParaRPr kumimoji="0" lang="en-US" altLang="en-US" sz="1867"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54" name="Picture 53" descr="A person sitting at a desk&#10;&#10;Description automatically generated">
                <a:extLst>
                  <a:ext uri="{FF2B5EF4-FFF2-40B4-BE49-F238E27FC236}">
                    <a16:creationId xmlns:a16="http://schemas.microsoft.com/office/drawing/2014/main" id="{03707430-CBFE-469F-A86B-7EF5D9D3DCE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45119" y="5190875"/>
                <a:ext cx="1275641" cy="837139"/>
              </a:xfrm>
              <a:prstGeom prst="rect">
                <a:avLst/>
              </a:prstGeom>
            </p:spPr>
          </p:pic>
          <p:cxnSp>
            <p:nvCxnSpPr>
              <p:cNvPr id="113" name="Straight Arrow Connector 55">
                <a:extLst>
                  <a:ext uri="{FF2B5EF4-FFF2-40B4-BE49-F238E27FC236}">
                    <a16:creationId xmlns:a16="http://schemas.microsoft.com/office/drawing/2014/main" id="{23544E9B-1DE7-4588-A6E0-7800F8A2FFD4}"/>
                  </a:ext>
                </a:extLst>
              </p:cNvPr>
              <p:cNvCxnSpPr>
                <a:cxnSpLocks/>
                <a:stCxn id="107" idx="1"/>
                <a:endCxn id="124" idx="2"/>
              </p:cNvCxnSpPr>
              <p:nvPr/>
            </p:nvCxnSpPr>
            <p:spPr>
              <a:xfrm rot="10800000" flipV="1">
                <a:off x="1369301" y="3487327"/>
                <a:ext cx="82419" cy="2257111"/>
              </a:xfrm>
              <a:prstGeom prst="bentConnector3">
                <a:avLst>
                  <a:gd name="adj1" fmla="val 377363"/>
                </a:avLst>
              </a:prstGeom>
              <a:ln w="4445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24" name="Flowchart: Magnetic Disk 123">
              <a:extLst>
                <a:ext uri="{FF2B5EF4-FFF2-40B4-BE49-F238E27FC236}">
                  <a16:creationId xmlns:a16="http://schemas.microsoft.com/office/drawing/2014/main" id="{3390BD1C-DEB4-4D39-A3B1-9B67AF216FC1}"/>
                </a:ext>
              </a:extLst>
            </p:cNvPr>
            <p:cNvSpPr/>
            <p:nvPr/>
          </p:nvSpPr>
          <p:spPr>
            <a:xfrm>
              <a:off x="1369300" y="5497469"/>
              <a:ext cx="587923" cy="493939"/>
            </a:xfrm>
            <a:prstGeom prst="flowChartMagneticDisk">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rPr>
                <a:t>Local Repo</a:t>
              </a:r>
            </a:p>
          </p:txBody>
        </p:sp>
      </p:grpSp>
      <p:sp>
        <p:nvSpPr>
          <p:cNvPr id="77" name="AutoShape 26">
            <a:extLst>
              <a:ext uri="{FF2B5EF4-FFF2-40B4-BE49-F238E27FC236}">
                <a16:creationId xmlns:a16="http://schemas.microsoft.com/office/drawing/2014/main" id="{8373D971-DE8B-46A8-8D45-5E015F6D7BA4}"/>
              </a:ext>
            </a:extLst>
          </p:cNvPr>
          <p:cNvSpPr>
            <a:spLocks noChangeArrowheads="1"/>
          </p:cNvSpPr>
          <p:nvPr/>
        </p:nvSpPr>
        <p:spPr bwMode="auto">
          <a:xfrm>
            <a:off x="11598554" y="1992285"/>
            <a:ext cx="464377" cy="355620"/>
          </a:xfrm>
          <a:prstGeom prst="flowChartMagneticDisk">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90000" tIns="46800" rIns="90000" bIns="468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Arial" panose="020B0604020202020204" pitchFamily="34" charset="0"/>
              </a:rPr>
              <a:t>DB</a:t>
            </a:r>
          </a:p>
        </p:txBody>
      </p:sp>
      <p:sp>
        <p:nvSpPr>
          <p:cNvPr id="82" name="Rectangle 81">
            <a:extLst>
              <a:ext uri="{FF2B5EF4-FFF2-40B4-BE49-F238E27FC236}">
                <a16:creationId xmlns:a16="http://schemas.microsoft.com/office/drawing/2014/main" id="{4644EF3E-04CA-4743-AB6C-A667D5E3B45E}"/>
              </a:ext>
            </a:extLst>
          </p:cNvPr>
          <p:cNvSpPr/>
          <p:nvPr/>
        </p:nvSpPr>
        <p:spPr>
          <a:xfrm>
            <a:off x="7418813" y="2041885"/>
            <a:ext cx="1574358" cy="677108"/>
          </a:xfrm>
          <a:prstGeom prst="rect">
            <a:avLst/>
          </a:prstGeom>
          <a:noFill/>
        </p:spPr>
        <p:txBody>
          <a:bodyPr wrap="square" lIns="121920" tIns="60960" rIns="121920" bIns="6096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3E8853">
                        <a:lumMod val="50000"/>
                      </a:srgbClr>
                    </a:gs>
                    <a:gs pos="50000">
                      <a:srgbClr val="3E8853"/>
                    </a:gs>
                    <a:gs pos="100000">
                      <a:srgbClr val="3E8853">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z/OS</a:t>
            </a:r>
          </a:p>
        </p:txBody>
      </p:sp>
    </p:spTree>
    <p:extLst>
      <p:ext uri="{BB962C8B-B14F-4D97-AF65-F5344CB8AC3E}">
        <p14:creationId xmlns:p14="http://schemas.microsoft.com/office/powerpoint/2010/main" val="423326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anim calcmode="lin" valueType="num">
                                      <p:cBhvr>
                                        <p:cTn id="15" dur="500" fill="hold"/>
                                        <p:tgtEl>
                                          <p:spTgt spid="117"/>
                                        </p:tgtEl>
                                        <p:attrNameLst>
                                          <p:attrName>ppt_w</p:attrName>
                                        </p:attrNameLst>
                                      </p:cBhvr>
                                      <p:tavLst>
                                        <p:tav tm="0">
                                          <p:val>
                                            <p:fltVal val="0"/>
                                          </p:val>
                                        </p:tav>
                                        <p:tav tm="100000">
                                          <p:val>
                                            <p:strVal val="#ppt_w"/>
                                          </p:val>
                                        </p:tav>
                                      </p:tavLst>
                                    </p:anim>
                                    <p:anim calcmode="lin" valueType="num">
                                      <p:cBhvr>
                                        <p:cTn id="16" dur="500" fill="hold"/>
                                        <p:tgtEl>
                                          <p:spTgt spid="117"/>
                                        </p:tgtEl>
                                        <p:attrNameLst>
                                          <p:attrName>ppt_h</p:attrName>
                                        </p:attrNameLst>
                                      </p:cBhvr>
                                      <p:tavLst>
                                        <p:tav tm="0">
                                          <p:val>
                                            <p:fltVal val="0"/>
                                          </p:val>
                                        </p:tav>
                                        <p:tav tm="100000">
                                          <p:val>
                                            <p:strVal val="#ppt_h"/>
                                          </p:val>
                                        </p:tav>
                                      </p:tavLst>
                                    </p:anim>
                                    <p:animEffect transition="in" filter="fade">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wipe(down)">
                                      <p:cBhvr>
                                        <p:cTn id="22" dur="10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1"/>
                                        </p:tgtEl>
                                        <p:attrNameLst>
                                          <p:attrName>style.visibility</p:attrName>
                                        </p:attrNameLst>
                                      </p:cBhvr>
                                      <p:to>
                                        <p:strVal val="visible"/>
                                      </p:to>
                                    </p:set>
                                    <p:animEffect transition="in" filter="wipe(left)">
                                      <p:cBhvr>
                                        <p:cTn id="27" dur="2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E5BBF229-2E1F-47D5-B6A9-E45595472DA8}"/>
              </a:ext>
            </a:extLst>
          </p:cNvPr>
          <p:cNvGrpSpPr/>
          <p:nvPr/>
        </p:nvGrpSpPr>
        <p:grpSpPr>
          <a:xfrm>
            <a:off x="3501588" y="1360170"/>
            <a:ext cx="5041146" cy="4709159"/>
            <a:chOff x="5471037" y="826074"/>
            <a:chExt cx="3478845" cy="3326538"/>
          </a:xfrm>
        </p:grpSpPr>
        <p:sp>
          <p:nvSpPr>
            <p:cNvPr id="3" name="Rectangle: Rounded Corners 2">
              <a:extLst>
                <a:ext uri="{FF2B5EF4-FFF2-40B4-BE49-F238E27FC236}">
                  <a16:creationId xmlns:a16="http://schemas.microsoft.com/office/drawing/2014/main" id="{77C77184-7715-47D0-A633-F888FA21D75D}"/>
                </a:ext>
              </a:extLst>
            </p:cNvPr>
            <p:cNvSpPr/>
            <p:nvPr/>
          </p:nvSpPr>
          <p:spPr>
            <a:xfrm>
              <a:off x="5471037" y="826074"/>
              <a:ext cx="3478845" cy="3326538"/>
            </a:xfrm>
            <a:custGeom>
              <a:avLst/>
              <a:gdLst>
                <a:gd name="connsiteX0" fmla="*/ 0 w 3478845"/>
                <a:gd name="connsiteY0" fmla="*/ 554434 h 3326538"/>
                <a:gd name="connsiteX1" fmla="*/ 554434 w 3478845"/>
                <a:gd name="connsiteY1" fmla="*/ 0 h 3326538"/>
                <a:gd name="connsiteX2" fmla="*/ 1170628 w 3478845"/>
                <a:gd name="connsiteY2" fmla="*/ 0 h 3326538"/>
                <a:gd name="connsiteX3" fmla="*/ 1692023 w 3478845"/>
                <a:gd name="connsiteY3" fmla="*/ 0 h 3326538"/>
                <a:gd name="connsiteX4" fmla="*/ 2284517 w 3478845"/>
                <a:gd name="connsiteY4" fmla="*/ 0 h 3326538"/>
                <a:gd name="connsiteX5" fmla="*/ 2924411 w 3478845"/>
                <a:gd name="connsiteY5" fmla="*/ 0 h 3326538"/>
                <a:gd name="connsiteX6" fmla="*/ 3478845 w 3478845"/>
                <a:gd name="connsiteY6" fmla="*/ 554434 h 3326538"/>
                <a:gd name="connsiteX7" fmla="*/ 3478845 w 3478845"/>
                <a:gd name="connsiteY7" fmla="*/ 1086675 h 3326538"/>
                <a:gd name="connsiteX8" fmla="*/ 3478845 w 3478845"/>
                <a:gd name="connsiteY8" fmla="*/ 1574562 h 3326538"/>
                <a:gd name="connsiteX9" fmla="*/ 3478845 w 3478845"/>
                <a:gd name="connsiteY9" fmla="*/ 2151156 h 3326538"/>
                <a:gd name="connsiteX10" fmla="*/ 3478845 w 3478845"/>
                <a:gd name="connsiteY10" fmla="*/ 2772104 h 3326538"/>
                <a:gd name="connsiteX11" fmla="*/ 2924411 w 3478845"/>
                <a:gd name="connsiteY11" fmla="*/ 3326538 h 3326538"/>
                <a:gd name="connsiteX12" fmla="*/ 2284517 w 3478845"/>
                <a:gd name="connsiteY12" fmla="*/ 3326538 h 3326538"/>
                <a:gd name="connsiteX13" fmla="*/ 1739423 w 3478845"/>
                <a:gd name="connsiteY13" fmla="*/ 3326538 h 3326538"/>
                <a:gd name="connsiteX14" fmla="*/ 1218028 w 3478845"/>
                <a:gd name="connsiteY14" fmla="*/ 3326538 h 3326538"/>
                <a:gd name="connsiteX15" fmla="*/ 554434 w 3478845"/>
                <a:gd name="connsiteY15" fmla="*/ 3326538 h 3326538"/>
                <a:gd name="connsiteX16" fmla="*/ 0 w 3478845"/>
                <a:gd name="connsiteY16" fmla="*/ 2772104 h 3326538"/>
                <a:gd name="connsiteX17" fmla="*/ 0 w 3478845"/>
                <a:gd name="connsiteY17" fmla="*/ 2284217 h 3326538"/>
                <a:gd name="connsiteX18" fmla="*/ 0 w 3478845"/>
                <a:gd name="connsiteY18" fmla="*/ 1685446 h 3326538"/>
                <a:gd name="connsiteX19" fmla="*/ 0 w 3478845"/>
                <a:gd name="connsiteY19" fmla="*/ 1131028 h 3326538"/>
                <a:gd name="connsiteX20" fmla="*/ 0 w 3478845"/>
                <a:gd name="connsiteY20" fmla="*/ 554434 h 3326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78845" h="3326538" fill="none" extrusionOk="0">
                  <a:moveTo>
                    <a:pt x="0" y="554434"/>
                  </a:moveTo>
                  <a:cubicBezTo>
                    <a:pt x="34187" y="315920"/>
                    <a:pt x="195578" y="27765"/>
                    <a:pt x="554434" y="0"/>
                  </a:cubicBezTo>
                  <a:cubicBezTo>
                    <a:pt x="754180" y="-47831"/>
                    <a:pt x="975979" y="14014"/>
                    <a:pt x="1170628" y="0"/>
                  </a:cubicBezTo>
                  <a:cubicBezTo>
                    <a:pt x="1365277" y="-14014"/>
                    <a:pt x="1484938" y="24157"/>
                    <a:pt x="1692023" y="0"/>
                  </a:cubicBezTo>
                  <a:cubicBezTo>
                    <a:pt x="1899108" y="-24157"/>
                    <a:pt x="2104125" y="56859"/>
                    <a:pt x="2284517" y="0"/>
                  </a:cubicBezTo>
                  <a:cubicBezTo>
                    <a:pt x="2464909" y="-56859"/>
                    <a:pt x="2792870" y="12157"/>
                    <a:pt x="2924411" y="0"/>
                  </a:cubicBezTo>
                  <a:cubicBezTo>
                    <a:pt x="3227166" y="-71601"/>
                    <a:pt x="3549147" y="292519"/>
                    <a:pt x="3478845" y="554434"/>
                  </a:cubicBezTo>
                  <a:cubicBezTo>
                    <a:pt x="3540121" y="695275"/>
                    <a:pt x="3440716" y="974341"/>
                    <a:pt x="3478845" y="1086675"/>
                  </a:cubicBezTo>
                  <a:cubicBezTo>
                    <a:pt x="3516974" y="1199009"/>
                    <a:pt x="3441194" y="1443069"/>
                    <a:pt x="3478845" y="1574562"/>
                  </a:cubicBezTo>
                  <a:cubicBezTo>
                    <a:pt x="3516496" y="1706055"/>
                    <a:pt x="3454550" y="1961590"/>
                    <a:pt x="3478845" y="2151156"/>
                  </a:cubicBezTo>
                  <a:cubicBezTo>
                    <a:pt x="3503140" y="2340722"/>
                    <a:pt x="3429624" y="2471544"/>
                    <a:pt x="3478845" y="2772104"/>
                  </a:cubicBezTo>
                  <a:cubicBezTo>
                    <a:pt x="3439883" y="3100156"/>
                    <a:pt x="3249330" y="3377244"/>
                    <a:pt x="2924411" y="3326538"/>
                  </a:cubicBezTo>
                  <a:cubicBezTo>
                    <a:pt x="2701473" y="3343771"/>
                    <a:pt x="2582719" y="3276855"/>
                    <a:pt x="2284517" y="3326538"/>
                  </a:cubicBezTo>
                  <a:cubicBezTo>
                    <a:pt x="1986315" y="3376221"/>
                    <a:pt x="1977888" y="3324336"/>
                    <a:pt x="1739423" y="3326538"/>
                  </a:cubicBezTo>
                  <a:cubicBezTo>
                    <a:pt x="1500958" y="3328740"/>
                    <a:pt x="1336241" y="3301105"/>
                    <a:pt x="1218028" y="3326538"/>
                  </a:cubicBezTo>
                  <a:cubicBezTo>
                    <a:pt x="1099816" y="3351971"/>
                    <a:pt x="793398" y="3322080"/>
                    <a:pt x="554434" y="3326538"/>
                  </a:cubicBezTo>
                  <a:cubicBezTo>
                    <a:pt x="259073" y="3353043"/>
                    <a:pt x="25066" y="3103105"/>
                    <a:pt x="0" y="2772104"/>
                  </a:cubicBezTo>
                  <a:cubicBezTo>
                    <a:pt x="-3703" y="2581490"/>
                    <a:pt x="9070" y="2524432"/>
                    <a:pt x="0" y="2284217"/>
                  </a:cubicBezTo>
                  <a:cubicBezTo>
                    <a:pt x="-9070" y="2044002"/>
                    <a:pt x="30797" y="1828395"/>
                    <a:pt x="0" y="1685446"/>
                  </a:cubicBezTo>
                  <a:cubicBezTo>
                    <a:pt x="-30797" y="1542497"/>
                    <a:pt x="47630" y="1246501"/>
                    <a:pt x="0" y="1131028"/>
                  </a:cubicBezTo>
                  <a:cubicBezTo>
                    <a:pt x="-47630" y="1015555"/>
                    <a:pt x="45315" y="705036"/>
                    <a:pt x="0" y="554434"/>
                  </a:cubicBezTo>
                  <a:close/>
                </a:path>
                <a:path w="3478845" h="3326538" stroke="0" extrusionOk="0">
                  <a:moveTo>
                    <a:pt x="0" y="554434"/>
                  </a:moveTo>
                  <a:cubicBezTo>
                    <a:pt x="-33550" y="227535"/>
                    <a:pt x="205599" y="16000"/>
                    <a:pt x="554434" y="0"/>
                  </a:cubicBezTo>
                  <a:cubicBezTo>
                    <a:pt x="767586" y="-14224"/>
                    <a:pt x="909680" y="68163"/>
                    <a:pt x="1194328" y="0"/>
                  </a:cubicBezTo>
                  <a:cubicBezTo>
                    <a:pt x="1478976" y="-68163"/>
                    <a:pt x="1572262" y="20530"/>
                    <a:pt x="1763122" y="0"/>
                  </a:cubicBezTo>
                  <a:cubicBezTo>
                    <a:pt x="1953982" y="-20530"/>
                    <a:pt x="2096065" y="24745"/>
                    <a:pt x="2308217" y="0"/>
                  </a:cubicBezTo>
                  <a:cubicBezTo>
                    <a:pt x="2520369" y="-24745"/>
                    <a:pt x="2691816" y="41625"/>
                    <a:pt x="2924411" y="0"/>
                  </a:cubicBezTo>
                  <a:cubicBezTo>
                    <a:pt x="3234963" y="-8946"/>
                    <a:pt x="3461391" y="245556"/>
                    <a:pt x="3478845" y="554434"/>
                  </a:cubicBezTo>
                  <a:cubicBezTo>
                    <a:pt x="3487682" y="697459"/>
                    <a:pt x="3438842" y="852760"/>
                    <a:pt x="3478845" y="1108852"/>
                  </a:cubicBezTo>
                  <a:cubicBezTo>
                    <a:pt x="3518848" y="1364944"/>
                    <a:pt x="3451656" y="1472994"/>
                    <a:pt x="3478845" y="1707622"/>
                  </a:cubicBezTo>
                  <a:cubicBezTo>
                    <a:pt x="3506034" y="1942250"/>
                    <a:pt x="3421856" y="2041227"/>
                    <a:pt x="3478845" y="2195510"/>
                  </a:cubicBezTo>
                  <a:cubicBezTo>
                    <a:pt x="3535834" y="2349793"/>
                    <a:pt x="3464479" y="2592391"/>
                    <a:pt x="3478845" y="2772104"/>
                  </a:cubicBezTo>
                  <a:cubicBezTo>
                    <a:pt x="3496431" y="3104488"/>
                    <a:pt x="3232504" y="3346089"/>
                    <a:pt x="2924411" y="3326538"/>
                  </a:cubicBezTo>
                  <a:cubicBezTo>
                    <a:pt x="2765097" y="3368378"/>
                    <a:pt x="2640207" y="3316322"/>
                    <a:pt x="2403016" y="3326538"/>
                  </a:cubicBezTo>
                  <a:cubicBezTo>
                    <a:pt x="2165826" y="3336754"/>
                    <a:pt x="2048948" y="3286381"/>
                    <a:pt x="1763122" y="3326538"/>
                  </a:cubicBezTo>
                  <a:cubicBezTo>
                    <a:pt x="1477296" y="3366695"/>
                    <a:pt x="1351825" y="3296710"/>
                    <a:pt x="1218028" y="3326538"/>
                  </a:cubicBezTo>
                  <a:cubicBezTo>
                    <a:pt x="1084231" y="3356366"/>
                    <a:pt x="749983" y="3276534"/>
                    <a:pt x="554434" y="3326538"/>
                  </a:cubicBezTo>
                  <a:cubicBezTo>
                    <a:pt x="223550" y="3276232"/>
                    <a:pt x="4122" y="3022554"/>
                    <a:pt x="0" y="2772104"/>
                  </a:cubicBezTo>
                  <a:cubicBezTo>
                    <a:pt x="-46882" y="2612946"/>
                    <a:pt x="23146" y="2382725"/>
                    <a:pt x="0" y="2195510"/>
                  </a:cubicBezTo>
                  <a:cubicBezTo>
                    <a:pt x="-23146" y="2008295"/>
                    <a:pt x="27898" y="1867364"/>
                    <a:pt x="0" y="1685446"/>
                  </a:cubicBezTo>
                  <a:cubicBezTo>
                    <a:pt x="-27898" y="1503528"/>
                    <a:pt x="41304" y="1304632"/>
                    <a:pt x="0" y="1086675"/>
                  </a:cubicBezTo>
                  <a:cubicBezTo>
                    <a:pt x="-41304" y="868718"/>
                    <a:pt x="5107" y="759800"/>
                    <a:pt x="0" y="554434"/>
                  </a:cubicBezTo>
                  <a:close/>
                </a:path>
              </a:pathLst>
            </a:custGeom>
            <a:gradFill>
              <a:gsLst>
                <a:gs pos="29000">
                  <a:srgbClr val="BACBE9">
                    <a:alpha val="93000"/>
                    <a:lumMod val="80000"/>
                    <a:lumOff val="20000"/>
                  </a:srgbClr>
                </a:gs>
                <a:gs pos="1000">
                  <a:schemeClr val="accent1">
                    <a:lumMod val="5000"/>
                    <a:lumOff val="95000"/>
                  </a:schemeClr>
                </a:gs>
              </a:gsLst>
              <a:path path="circle">
                <a:fillToRect l="100000" t="100000"/>
              </a:path>
            </a:gradFill>
            <a:ln>
              <a:solidFill>
                <a:srgbClr val="3DA6D4"/>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CBD12E9B-86E3-4434-AC1A-02931D6A8FF5}"/>
                </a:ext>
              </a:extLst>
            </p:cNvPr>
            <p:cNvGrpSpPr/>
            <p:nvPr/>
          </p:nvGrpSpPr>
          <p:grpSpPr>
            <a:xfrm>
              <a:off x="7892836" y="3161603"/>
              <a:ext cx="812441" cy="532652"/>
              <a:chOff x="1642618" y="1824991"/>
              <a:chExt cx="598196" cy="411164"/>
            </a:xfrm>
          </p:grpSpPr>
          <p:pic>
            <p:nvPicPr>
              <p:cNvPr id="5" name="Graphic 4" descr="Braille">
                <a:extLst>
                  <a:ext uri="{FF2B5EF4-FFF2-40B4-BE49-F238E27FC236}">
                    <a16:creationId xmlns:a16="http://schemas.microsoft.com/office/drawing/2014/main" id="{F78818D4-29CB-48EB-94AF-3A2AFAA6AAE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0528" y="1946595"/>
                <a:ext cx="289560" cy="289560"/>
              </a:xfrm>
              <a:prstGeom prst="rect">
                <a:avLst/>
              </a:prstGeom>
            </p:spPr>
          </p:pic>
          <p:sp>
            <p:nvSpPr>
              <p:cNvPr id="6" name="TextBox 5">
                <a:extLst>
                  <a:ext uri="{FF2B5EF4-FFF2-40B4-BE49-F238E27FC236}">
                    <a16:creationId xmlns:a16="http://schemas.microsoft.com/office/drawing/2014/main" id="{60BCC7FA-12C1-4433-825D-2CB57774C0A0}"/>
                  </a:ext>
                </a:extLst>
              </p:cNvPr>
              <p:cNvSpPr txBox="1"/>
              <p:nvPr/>
            </p:nvSpPr>
            <p:spPr>
              <a:xfrm>
                <a:off x="1642618" y="1824991"/>
                <a:ext cx="598196" cy="167825"/>
              </a:xfrm>
              <a:prstGeom prst="rect">
                <a:avLst/>
              </a:prstGeom>
              <a:noFill/>
            </p:spPr>
            <p:txBody>
              <a:bodyPr wrap="square" rtlCol="0">
                <a:spAutoFit/>
              </a:bodyPr>
              <a:lstStyle/>
              <a:p>
                <a:r>
                  <a:rPr lang="en-US" sz="1400" b="1" dirty="0"/>
                  <a:t>Copybook3</a:t>
                </a:r>
              </a:p>
            </p:txBody>
          </p:sp>
        </p:grpSp>
        <p:grpSp>
          <p:nvGrpSpPr>
            <p:cNvPr id="7" name="Group 6">
              <a:extLst>
                <a:ext uri="{FF2B5EF4-FFF2-40B4-BE49-F238E27FC236}">
                  <a16:creationId xmlns:a16="http://schemas.microsoft.com/office/drawing/2014/main" id="{184EF591-E6EF-4160-ABD9-71201AB271AB}"/>
                </a:ext>
              </a:extLst>
            </p:cNvPr>
            <p:cNvGrpSpPr/>
            <p:nvPr/>
          </p:nvGrpSpPr>
          <p:grpSpPr>
            <a:xfrm>
              <a:off x="6788756" y="2467176"/>
              <a:ext cx="935156" cy="689423"/>
              <a:chOff x="147745" y="2165515"/>
              <a:chExt cx="688551" cy="532177"/>
            </a:xfrm>
          </p:grpSpPr>
          <p:pic>
            <p:nvPicPr>
              <p:cNvPr id="8" name="Content Placeholder 5" descr="Browser window">
                <a:extLst>
                  <a:ext uri="{FF2B5EF4-FFF2-40B4-BE49-F238E27FC236}">
                    <a16:creationId xmlns:a16="http://schemas.microsoft.com/office/drawing/2014/main" id="{43E28666-8BFC-432D-8E6C-A44B72E6599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745" y="2244560"/>
                <a:ext cx="453132" cy="453132"/>
              </a:xfrm>
              <a:prstGeom prst="rect">
                <a:avLst/>
              </a:prstGeom>
            </p:spPr>
          </p:pic>
          <p:sp>
            <p:nvSpPr>
              <p:cNvPr id="9" name="TextBox 8">
                <a:extLst>
                  <a:ext uri="{FF2B5EF4-FFF2-40B4-BE49-F238E27FC236}">
                    <a16:creationId xmlns:a16="http://schemas.microsoft.com/office/drawing/2014/main" id="{EE83A25A-81CD-4FAC-B244-BC7726319903}"/>
                  </a:ext>
                </a:extLst>
              </p:cNvPr>
              <p:cNvSpPr txBox="1"/>
              <p:nvPr/>
            </p:nvSpPr>
            <p:spPr>
              <a:xfrm>
                <a:off x="167341" y="2165515"/>
                <a:ext cx="668955" cy="167825"/>
              </a:xfrm>
              <a:prstGeom prst="rect">
                <a:avLst/>
              </a:prstGeom>
              <a:noFill/>
            </p:spPr>
            <p:txBody>
              <a:bodyPr wrap="square" rtlCol="0">
                <a:spAutoFit/>
              </a:bodyPr>
              <a:lstStyle/>
              <a:p>
                <a:r>
                  <a:rPr lang="en-US" sz="1400" b="1" dirty="0"/>
                  <a:t>PGM-B</a:t>
                </a:r>
              </a:p>
            </p:txBody>
          </p:sp>
        </p:grpSp>
        <p:grpSp>
          <p:nvGrpSpPr>
            <p:cNvPr id="10" name="Group 9">
              <a:extLst>
                <a:ext uri="{FF2B5EF4-FFF2-40B4-BE49-F238E27FC236}">
                  <a16:creationId xmlns:a16="http://schemas.microsoft.com/office/drawing/2014/main" id="{F402942C-1F2A-45EA-B37B-75E43A5683CE}"/>
                </a:ext>
              </a:extLst>
            </p:cNvPr>
            <p:cNvGrpSpPr/>
            <p:nvPr/>
          </p:nvGrpSpPr>
          <p:grpSpPr>
            <a:xfrm>
              <a:off x="5964183" y="3410604"/>
              <a:ext cx="940183" cy="719069"/>
              <a:chOff x="126186" y="2075010"/>
              <a:chExt cx="692252" cy="555061"/>
            </a:xfrm>
          </p:grpSpPr>
          <p:pic>
            <p:nvPicPr>
              <p:cNvPr id="11" name="Content Placeholder 5" descr="Browser window">
                <a:extLst>
                  <a:ext uri="{FF2B5EF4-FFF2-40B4-BE49-F238E27FC236}">
                    <a16:creationId xmlns:a16="http://schemas.microsoft.com/office/drawing/2014/main" id="{C5CD2167-27F1-4A1A-A70C-4F6B15B88AC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186" y="2176939"/>
                <a:ext cx="453132" cy="453132"/>
              </a:xfrm>
              <a:prstGeom prst="rect">
                <a:avLst/>
              </a:prstGeom>
            </p:spPr>
          </p:pic>
          <p:sp>
            <p:nvSpPr>
              <p:cNvPr id="12" name="TextBox 11">
                <a:extLst>
                  <a:ext uri="{FF2B5EF4-FFF2-40B4-BE49-F238E27FC236}">
                    <a16:creationId xmlns:a16="http://schemas.microsoft.com/office/drawing/2014/main" id="{098000AF-F38F-4F72-A308-8A86B55A6012}"/>
                  </a:ext>
                </a:extLst>
              </p:cNvPr>
              <p:cNvSpPr txBox="1"/>
              <p:nvPr/>
            </p:nvSpPr>
            <p:spPr>
              <a:xfrm>
                <a:off x="149483" y="2075010"/>
                <a:ext cx="668955" cy="167825"/>
              </a:xfrm>
              <a:prstGeom prst="rect">
                <a:avLst/>
              </a:prstGeom>
              <a:noFill/>
            </p:spPr>
            <p:txBody>
              <a:bodyPr wrap="square" rtlCol="0">
                <a:spAutoFit/>
              </a:bodyPr>
              <a:lstStyle/>
              <a:p>
                <a:r>
                  <a:rPr lang="en-US" sz="1400" b="1" dirty="0"/>
                  <a:t>PGM-C</a:t>
                </a:r>
              </a:p>
            </p:txBody>
          </p:sp>
        </p:grpSp>
        <p:grpSp>
          <p:nvGrpSpPr>
            <p:cNvPr id="13" name="Group 12">
              <a:extLst>
                <a:ext uri="{FF2B5EF4-FFF2-40B4-BE49-F238E27FC236}">
                  <a16:creationId xmlns:a16="http://schemas.microsoft.com/office/drawing/2014/main" id="{57266224-A26D-4A39-BF67-7E607A4825ED}"/>
                </a:ext>
              </a:extLst>
            </p:cNvPr>
            <p:cNvGrpSpPr/>
            <p:nvPr/>
          </p:nvGrpSpPr>
          <p:grpSpPr>
            <a:xfrm>
              <a:off x="5656472" y="1000991"/>
              <a:ext cx="2887267" cy="1127982"/>
              <a:chOff x="626805" y="2999428"/>
              <a:chExt cx="2125884" cy="870709"/>
            </a:xfrm>
          </p:grpSpPr>
          <p:grpSp>
            <p:nvGrpSpPr>
              <p:cNvPr id="14" name="Group 13">
                <a:extLst>
                  <a:ext uri="{FF2B5EF4-FFF2-40B4-BE49-F238E27FC236}">
                    <a16:creationId xmlns:a16="http://schemas.microsoft.com/office/drawing/2014/main" id="{0C2B1EC4-969F-487B-82CA-3E845FA1D56C}"/>
                  </a:ext>
                </a:extLst>
              </p:cNvPr>
              <p:cNvGrpSpPr/>
              <p:nvPr/>
            </p:nvGrpSpPr>
            <p:grpSpPr>
              <a:xfrm>
                <a:off x="2083734" y="3433762"/>
                <a:ext cx="668955" cy="386242"/>
                <a:chOff x="2083734" y="3433762"/>
                <a:chExt cx="668955" cy="386242"/>
              </a:xfrm>
            </p:grpSpPr>
            <p:pic>
              <p:nvPicPr>
                <p:cNvPr id="23" name="Graphic 22" descr="Braille">
                  <a:extLst>
                    <a:ext uri="{FF2B5EF4-FFF2-40B4-BE49-F238E27FC236}">
                      <a16:creationId xmlns:a16="http://schemas.microsoft.com/office/drawing/2014/main" id="{CEFD4E12-3E3D-45E0-89B5-EF5CB9B772E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8652" y="3530444"/>
                  <a:ext cx="289560" cy="289560"/>
                </a:xfrm>
                <a:prstGeom prst="rect">
                  <a:avLst/>
                </a:prstGeom>
              </p:spPr>
            </p:pic>
            <p:sp>
              <p:nvSpPr>
                <p:cNvPr id="24" name="TextBox 23">
                  <a:extLst>
                    <a:ext uri="{FF2B5EF4-FFF2-40B4-BE49-F238E27FC236}">
                      <a16:creationId xmlns:a16="http://schemas.microsoft.com/office/drawing/2014/main" id="{19DB8EA5-400A-4A9F-84C7-267FFF2CDD56}"/>
                    </a:ext>
                  </a:extLst>
                </p:cNvPr>
                <p:cNvSpPr txBox="1"/>
                <p:nvPr/>
              </p:nvSpPr>
              <p:spPr>
                <a:xfrm>
                  <a:off x="2083734" y="3433762"/>
                  <a:ext cx="668955" cy="167825"/>
                </a:xfrm>
                <a:prstGeom prst="rect">
                  <a:avLst/>
                </a:prstGeom>
                <a:noFill/>
              </p:spPr>
              <p:txBody>
                <a:bodyPr wrap="square" rtlCol="0">
                  <a:spAutoFit/>
                </a:bodyPr>
                <a:lstStyle/>
                <a:p>
                  <a:r>
                    <a:rPr lang="en-US" sz="1400" b="1" dirty="0"/>
                    <a:t>Copybook2</a:t>
                  </a:r>
                </a:p>
              </p:txBody>
            </p:sp>
          </p:grpSp>
          <p:grpSp>
            <p:nvGrpSpPr>
              <p:cNvPr id="15" name="Group 14">
                <a:extLst>
                  <a:ext uri="{FF2B5EF4-FFF2-40B4-BE49-F238E27FC236}">
                    <a16:creationId xmlns:a16="http://schemas.microsoft.com/office/drawing/2014/main" id="{989B05CD-0C4E-4C8F-8721-70B28E4F1C08}"/>
                  </a:ext>
                </a:extLst>
              </p:cNvPr>
              <p:cNvGrpSpPr/>
              <p:nvPr/>
            </p:nvGrpSpPr>
            <p:grpSpPr>
              <a:xfrm>
                <a:off x="1369405" y="2999428"/>
                <a:ext cx="598197" cy="393547"/>
                <a:chOff x="1413649" y="1944772"/>
                <a:chExt cx="598197" cy="393547"/>
              </a:xfrm>
            </p:grpSpPr>
            <p:pic>
              <p:nvPicPr>
                <p:cNvPr id="21" name="Graphic 20" descr="Braille">
                  <a:extLst>
                    <a:ext uri="{FF2B5EF4-FFF2-40B4-BE49-F238E27FC236}">
                      <a16:creationId xmlns:a16="http://schemas.microsoft.com/office/drawing/2014/main" id="{DE05A093-E880-4CFA-907B-051DE36AB7B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751" y="2048759"/>
                  <a:ext cx="289560" cy="289560"/>
                </a:xfrm>
                <a:prstGeom prst="rect">
                  <a:avLst/>
                </a:prstGeom>
              </p:spPr>
            </p:pic>
            <p:sp>
              <p:nvSpPr>
                <p:cNvPr id="22" name="TextBox 21">
                  <a:extLst>
                    <a:ext uri="{FF2B5EF4-FFF2-40B4-BE49-F238E27FC236}">
                      <a16:creationId xmlns:a16="http://schemas.microsoft.com/office/drawing/2014/main" id="{EAF2C1CB-48DB-4B2C-B538-09FACB93FD02}"/>
                    </a:ext>
                  </a:extLst>
                </p:cNvPr>
                <p:cNvSpPr txBox="1"/>
                <p:nvPr/>
              </p:nvSpPr>
              <p:spPr>
                <a:xfrm>
                  <a:off x="1413649" y="1944772"/>
                  <a:ext cx="598197" cy="167825"/>
                </a:xfrm>
                <a:prstGeom prst="rect">
                  <a:avLst/>
                </a:prstGeom>
                <a:noFill/>
              </p:spPr>
              <p:txBody>
                <a:bodyPr wrap="square" rtlCol="0">
                  <a:spAutoFit/>
                </a:bodyPr>
                <a:lstStyle/>
                <a:p>
                  <a:r>
                    <a:rPr lang="en-US" sz="1400" b="1" dirty="0"/>
                    <a:t>Copybook1</a:t>
                  </a:r>
                </a:p>
              </p:txBody>
            </p:sp>
          </p:grpSp>
          <p:grpSp>
            <p:nvGrpSpPr>
              <p:cNvPr id="16" name="Group 15">
                <a:extLst>
                  <a:ext uri="{FF2B5EF4-FFF2-40B4-BE49-F238E27FC236}">
                    <a16:creationId xmlns:a16="http://schemas.microsoft.com/office/drawing/2014/main" id="{98BF03B2-AFE8-4877-8E64-1E0970E882CC}"/>
                  </a:ext>
                </a:extLst>
              </p:cNvPr>
              <p:cNvGrpSpPr/>
              <p:nvPr/>
            </p:nvGrpSpPr>
            <p:grpSpPr>
              <a:xfrm>
                <a:off x="626805" y="3321642"/>
                <a:ext cx="711075" cy="548495"/>
                <a:chOff x="398274" y="1896635"/>
                <a:chExt cx="711075" cy="548495"/>
              </a:xfrm>
            </p:grpSpPr>
            <p:pic>
              <p:nvPicPr>
                <p:cNvPr id="19" name="Content Placeholder 5" descr="Browser window">
                  <a:extLst>
                    <a:ext uri="{FF2B5EF4-FFF2-40B4-BE49-F238E27FC236}">
                      <a16:creationId xmlns:a16="http://schemas.microsoft.com/office/drawing/2014/main" id="{743FEBB0-4732-4DC8-B3D7-93201B3B1C4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8274" y="1991998"/>
                  <a:ext cx="453132" cy="453132"/>
                </a:xfrm>
                <a:prstGeom prst="rect">
                  <a:avLst/>
                </a:prstGeom>
              </p:spPr>
            </p:pic>
            <p:sp>
              <p:nvSpPr>
                <p:cNvPr id="20" name="TextBox 19">
                  <a:extLst>
                    <a:ext uri="{FF2B5EF4-FFF2-40B4-BE49-F238E27FC236}">
                      <a16:creationId xmlns:a16="http://schemas.microsoft.com/office/drawing/2014/main" id="{856D434A-0B6D-456A-B015-964970D7F209}"/>
                    </a:ext>
                  </a:extLst>
                </p:cNvPr>
                <p:cNvSpPr txBox="1"/>
                <p:nvPr/>
              </p:nvSpPr>
              <p:spPr>
                <a:xfrm>
                  <a:off x="440394" y="1896635"/>
                  <a:ext cx="668955" cy="167825"/>
                </a:xfrm>
                <a:prstGeom prst="rect">
                  <a:avLst/>
                </a:prstGeom>
                <a:noFill/>
              </p:spPr>
              <p:txBody>
                <a:bodyPr wrap="square" rtlCol="0">
                  <a:spAutoFit/>
                </a:bodyPr>
                <a:lstStyle/>
                <a:p>
                  <a:r>
                    <a:rPr lang="en-US" sz="1400" b="1" dirty="0"/>
                    <a:t>PGM-A</a:t>
                  </a:r>
                </a:p>
              </p:txBody>
            </p:sp>
          </p:grpSp>
          <p:cxnSp>
            <p:nvCxnSpPr>
              <p:cNvPr id="17" name="Connector: Curved 16">
                <a:extLst>
                  <a:ext uri="{FF2B5EF4-FFF2-40B4-BE49-F238E27FC236}">
                    <a16:creationId xmlns:a16="http://schemas.microsoft.com/office/drawing/2014/main" id="{7BC3A454-4B2F-4210-9639-59A537E84042}"/>
                  </a:ext>
                </a:extLst>
              </p:cNvPr>
              <p:cNvCxnSpPr>
                <a:cxnSpLocks/>
                <a:stCxn id="19" idx="3"/>
                <a:endCxn id="21" idx="2"/>
              </p:cNvCxnSpPr>
              <p:nvPr/>
            </p:nvCxnSpPr>
            <p:spPr>
              <a:xfrm flipV="1">
                <a:off x="1079937" y="3392975"/>
                <a:ext cx="462351" cy="250596"/>
              </a:xfrm>
              <a:prstGeom prst="curvedConnector2">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AB8A623C-5A43-46EA-A98C-6C1C6F03819B}"/>
                  </a:ext>
                </a:extLst>
              </p:cNvPr>
              <p:cNvCxnSpPr>
                <a:cxnSpLocks/>
                <a:stCxn id="19" idx="3"/>
                <a:endCxn id="23" idx="2"/>
              </p:cNvCxnSpPr>
              <p:nvPr/>
            </p:nvCxnSpPr>
            <p:spPr>
              <a:xfrm>
                <a:off x="1079937" y="3643571"/>
                <a:ext cx="1193495" cy="176433"/>
              </a:xfrm>
              <a:prstGeom prst="curvedConnector4">
                <a:avLst>
                  <a:gd name="adj1" fmla="val 43935"/>
                  <a:gd name="adj2" fmla="val 200015"/>
                </a:avLst>
              </a:prstGeom>
              <a:ln w="22225">
                <a:tailEnd type="triangle"/>
              </a:ln>
            </p:spPr>
            <p:style>
              <a:lnRef idx="1">
                <a:schemeClr val="accent1"/>
              </a:lnRef>
              <a:fillRef idx="0">
                <a:schemeClr val="accent1"/>
              </a:fillRef>
              <a:effectRef idx="0">
                <a:schemeClr val="accent1"/>
              </a:effectRef>
              <a:fontRef idx="minor">
                <a:schemeClr val="tx1"/>
              </a:fontRef>
            </p:style>
          </p:cxnSp>
        </p:grpSp>
        <p:cxnSp>
          <p:nvCxnSpPr>
            <p:cNvPr id="25" name="Connector: Curved 24">
              <a:extLst>
                <a:ext uri="{FF2B5EF4-FFF2-40B4-BE49-F238E27FC236}">
                  <a16:creationId xmlns:a16="http://schemas.microsoft.com/office/drawing/2014/main" id="{8F1EEE54-B1FC-4CBA-AAE8-80E0B7F418FE}"/>
                </a:ext>
              </a:extLst>
            </p:cNvPr>
            <p:cNvCxnSpPr>
              <a:cxnSpLocks/>
              <a:stCxn id="8" idx="3"/>
              <a:endCxn id="23" idx="3"/>
            </p:cNvCxnSpPr>
            <p:nvPr/>
          </p:nvCxnSpPr>
          <p:spPr>
            <a:xfrm flipV="1">
              <a:off x="7404178" y="1876468"/>
              <a:ext cx="685291" cy="986620"/>
            </a:xfrm>
            <a:prstGeom prst="curvedConnector3">
              <a:avLst>
                <a:gd name="adj1" fmla="val 133358"/>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9F9A0D58-6B01-4D81-9D9E-DEBECD7DF3E1}"/>
                </a:ext>
              </a:extLst>
            </p:cNvPr>
            <p:cNvCxnSpPr>
              <a:cxnSpLocks/>
              <a:stCxn id="8" idx="2"/>
              <a:endCxn id="11" idx="3"/>
            </p:cNvCxnSpPr>
            <p:nvPr/>
          </p:nvCxnSpPr>
          <p:spPr>
            <a:xfrm rot="5400000">
              <a:off x="6498255" y="3237950"/>
              <a:ext cx="679562" cy="516862"/>
            </a:xfrm>
            <a:prstGeom prst="curvedConnector2">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3405BB5B-15AE-41C5-B6D4-0C6F68A758DF}"/>
                </a:ext>
              </a:extLst>
            </p:cNvPr>
            <p:cNvCxnSpPr>
              <a:cxnSpLocks/>
              <a:stCxn id="8" idx="3"/>
              <a:endCxn id="6" idx="1"/>
            </p:cNvCxnSpPr>
            <p:nvPr/>
          </p:nvCxnSpPr>
          <p:spPr>
            <a:xfrm>
              <a:off x="7404177" y="2863088"/>
              <a:ext cx="488658" cy="407222"/>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02C1E22-001F-4998-A91C-B250D156AA65}"/>
                </a:ext>
              </a:extLst>
            </p:cNvPr>
            <p:cNvSpPr txBox="1"/>
            <p:nvPr/>
          </p:nvSpPr>
          <p:spPr>
            <a:xfrm>
              <a:off x="6703200" y="3801011"/>
              <a:ext cx="909682" cy="217413"/>
            </a:xfrm>
            <a:prstGeom prst="rect">
              <a:avLst/>
            </a:prstGeom>
            <a:noFill/>
          </p:spPr>
          <p:txBody>
            <a:bodyPr wrap="square" rtlCol="0">
              <a:spAutoFit/>
            </a:bodyPr>
            <a:lstStyle/>
            <a:p>
              <a:r>
                <a:rPr lang="en-US" sz="1400" b="1" dirty="0"/>
                <a:t>Static Link</a:t>
              </a:r>
            </a:p>
          </p:txBody>
        </p:sp>
      </p:grpSp>
      <p:sp>
        <p:nvSpPr>
          <p:cNvPr id="36" name="Title 1">
            <a:extLst>
              <a:ext uri="{FF2B5EF4-FFF2-40B4-BE49-F238E27FC236}">
                <a16:creationId xmlns:a16="http://schemas.microsoft.com/office/drawing/2014/main" id="{7D449FF7-974A-43F3-8EEB-05235DF69CE8}"/>
              </a:ext>
            </a:extLst>
          </p:cNvPr>
          <p:cNvSpPr txBox="1">
            <a:spLocks/>
          </p:cNvSpPr>
          <p:nvPr/>
        </p:nvSpPr>
        <p:spPr>
          <a:xfrm>
            <a:off x="2097861" y="-198900"/>
            <a:ext cx="8097700" cy="1664433"/>
          </a:xfrm>
          <a:prstGeom prst="rect">
            <a:avLst/>
          </a:prstGeom>
        </p:spPr>
        <p:txBody>
          <a:bodyPr vert="horz" lIns="121920" tIns="60960" rIns="121920" bIns="6096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600" dirty="0">
                <a:solidFill>
                  <a:schemeClr val="bg1"/>
                </a:solidFill>
                <a:latin typeface="inherit"/>
              </a:rPr>
              <a:t>DBB pulls in all dependencies between programs and their copybooks for a build</a:t>
            </a:r>
          </a:p>
        </p:txBody>
      </p:sp>
      <p:sp>
        <p:nvSpPr>
          <p:cNvPr id="32" name="Title 1">
            <a:extLst>
              <a:ext uri="{FF2B5EF4-FFF2-40B4-BE49-F238E27FC236}">
                <a16:creationId xmlns:a16="http://schemas.microsoft.com/office/drawing/2014/main" id="{FBA1498D-6FA4-4925-8D01-5ABCEFF462C8}"/>
              </a:ext>
            </a:extLst>
          </p:cNvPr>
          <p:cNvSpPr txBox="1">
            <a:spLocks/>
          </p:cNvSpPr>
          <p:nvPr/>
        </p:nvSpPr>
        <p:spPr>
          <a:xfrm>
            <a:off x="3207046" y="6254614"/>
            <a:ext cx="6739415" cy="429054"/>
          </a:xfrm>
          <a:prstGeom prst="rect">
            <a:avLst/>
          </a:prstGeom>
        </p:spPr>
        <p:txBody>
          <a:bodyPr vert="horz" lIns="121920" tIns="60960" rIns="121920" bIns="6096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600" i="1" dirty="0">
                <a:solidFill>
                  <a:schemeClr val="bg1"/>
                </a:solidFill>
                <a:latin typeface="inherit"/>
              </a:rPr>
              <a:t>“Only build what you changed”</a:t>
            </a:r>
          </a:p>
        </p:txBody>
      </p:sp>
    </p:spTree>
    <p:extLst>
      <p:ext uri="{BB962C8B-B14F-4D97-AF65-F5344CB8AC3E}">
        <p14:creationId xmlns:p14="http://schemas.microsoft.com/office/powerpoint/2010/main" val="418383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BAAA-1408-4962-AFA9-86E0BD9E9E7C}"/>
              </a:ext>
            </a:extLst>
          </p:cNvPr>
          <p:cNvSpPr>
            <a:spLocks noGrp="1"/>
          </p:cNvSpPr>
          <p:nvPr>
            <p:ph type="title"/>
          </p:nvPr>
        </p:nvSpPr>
        <p:spPr>
          <a:xfrm>
            <a:off x="762000" y="228600"/>
            <a:ext cx="10515600" cy="1325563"/>
          </a:xfrm>
        </p:spPr>
        <p:txBody>
          <a:bodyPr>
            <a:normAutofit/>
          </a:bodyPr>
          <a:lstStyle/>
          <a:p>
            <a:r>
              <a:rPr lang="en-US" dirty="0">
                <a:solidFill>
                  <a:schemeClr val="bg1"/>
                </a:solidFill>
              </a:rPr>
              <a:t>Getting to Git</a:t>
            </a:r>
          </a:p>
        </p:txBody>
      </p:sp>
      <p:graphicFrame>
        <p:nvGraphicFramePr>
          <p:cNvPr id="5" name="Diagram 4">
            <a:extLst>
              <a:ext uri="{FF2B5EF4-FFF2-40B4-BE49-F238E27FC236}">
                <a16:creationId xmlns:a16="http://schemas.microsoft.com/office/drawing/2014/main" id="{1B22F5DB-6A07-4722-B795-730C194310F3}"/>
              </a:ext>
            </a:extLst>
          </p:cNvPr>
          <p:cNvGraphicFramePr/>
          <p:nvPr>
            <p:extLst>
              <p:ext uri="{D42A27DB-BD31-4B8C-83A1-F6EECF244321}">
                <p14:modId xmlns:p14="http://schemas.microsoft.com/office/powerpoint/2010/main" val="523324616"/>
              </p:ext>
            </p:extLst>
          </p:nvPr>
        </p:nvGraphicFramePr>
        <p:xfrm>
          <a:off x="1143000" y="2091318"/>
          <a:ext cx="8763000" cy="4134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492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1639-BB03-47D7-89C2-65745E495C2B}"/>
              </a:ext>
            </a:extLst>
          </p:cNvPr>
          <p:cNvSpPr>
            <a:spLocks noGrp="1"/>
          </p:cNvSpPr>
          <p:nvPr>
            <p:ph type="title"/>
          </p:nvPr>
        </p:nvSpPr>
        <p:spPr>
          <a:xfrm>
            <a:off x="83845" y="48308"/>
            <a:ext cx="10515600" cy="508000"/>
          </a:xfrm>
        </p:spPr>
        <p:txBody>
          <a:bodyPr>
            <a:normAutofit fontScale="90000"/>
          </a:bodyPr>
          <a:lstStyle/>
          <a:p>
            <a:r>
              <a:rPr lang="en-US" dirty="0">
                <a:solidFill>
                  <a:schemeClr val="bg1"/>
                </a:solidFill>
              </a:rPr>
              <a:t>Step 1- Initialize a new Repo - DBB Migrate Tool</a:t>
            </a:r>
          </a:p>
        </p:txBody>
      </p:sp>
      <p:sp>
        <p:nvSpPr>
          <p:cNvPr id="5" name="Rectangle 3">
            <a:extLst>
              <a:ext uri="{FF2B5EF4-FFF2-40B4-BE49-F238E27FC236}">
                <a16:creationId xmlns:a16="http://schemas.microsoft.com/office/drawing/2014/main" id="{21BAD6F5-C3CB-4EF5-8F0A-DD951AE525FB}"/>
              </a:ext>
            </a:extLst>
          </p:cNvPr>
          <p:cNvSpPr txBox="1">
            <a:spLocks noChangeArrowheads="1"/>
          </p:cNvSpPr>
          <p:nvPr/>
        </p:nvSpPr>
        <p:spPr>
          <a:xfrm>
            <a:off x="331839" y="1219200"/>
            <a:ext cx="11887200" cy="5000866"/>
          </a:xfrm>
          <a:prstGeom prst="rect">
            <a:avLst/>
          </a:prstGeom>
        </p:spPr>
        <p:txBody>
          <a:bodyPr vert="horz" lIns="121920" tIns="60960" rIns="121920" bIns="60960" rtlCol="0">
            <a:normAutofit/>
          </a:bodyPr>
          <a:lstStyle>
            <a:lvl1pPr marL="171450" indent="-171450" algn="l" defTabSz="685800" rtl="0" eaLnBrk="1" latinLnBrk="0" hangingPunct="1">
              <a:lnSpc>
                <a:spcPct val="90000"/>
              </a:lnSpc>
              <a:spcBef>
                <a:spcPts val="750"/>
              </a:spcBef>
              <a:buClr>
                <a:srgbClr val="DD4526"/>
              </a:buClr>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F66511"/>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DD4526"/>
              </a:buClr>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DD4526"/>
              </a:buClr>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DD4526"/>
              </a:buClr>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71494" marR="0" lvl="1" indent="-228594" algn="l" defTabSz="914377" rtl="0" eaLnBrk="1" fontAlgn="auto" latinLnBrk="0" hangingPunct="1">
              <a:lnSpc>
                <a:spcPct val="90000"/>
              </a:lnSpc>
              <a:spcBef>
                <a:spcPts val="1000"/>
              </a:spcBef>
              <a:spcAft>
                <a:spcPts val="0"/>
              </a:spcAft>
              <a:buClr>
                <a:srgbClr val="F66511"/>
              </a:buClr>
              <a:buSzTx/>
              <a:buFont typeface="Arial" panose="020B0604020202020204" pitchFamily="34" charset="0"/>
              <a:buChar char="•"/>
              <a:tabLst/>
              <a:defRPr/>
            </a:pPr>
            <a:endParaRPr kumimoji="0" lang="en-AU" altLang="en-US" sz="2500" b="0" i="0" u="none" strike="noStrike" kern="1200" cap="none" spc="0" normalizeH="0" baseline="0" noProof="0" dirty="0">
              <a:ln>
                <a:noFill/>
              </a:ln>
              <a:solidFill>
                <a:schemeClr val="bg1"/>
              </a:solidFill>
              <a:effectLst/>
              <a:uLnTx/>
              <a:uFillTx/>
              <a:latin typeface="Arial"/>
              <a:ea typeface="+mn-ea"/>
              <a:cs typeface="+mn-cs"/>
            </a:endParaRPr>
          </a:p>
          <a:p>
            <a:pPr marL="342900" marR="0" lvl="1" indent="0" algn="l" defTabSz="914377" rtl="0" eaLnBrk="1" fontAlgn="auto" latinLnBrk="0" hangingPunct="1">
              <a:lnSpc>
                <a:spcPct val="90000"/>
              </a:lnSpc>
              <a:spcBef>
                <a:spcPts val="1000"/>
              </a:spcBef>
              <a:spcAft>
                <a:spcPts val="0"/>
              </a:spcAft>
              <a:buClr>
                <a:srgbClr val="F66511"/>
              </a:buClr>
              <a:buSzTx/>
              <a:buFont typeface="Arial" panose="020B0604020202020204" pitchFamily="34" charset="0"/>
              <a:buNone/>
              <a:tabLst/>
              <a:defRPr/>
            </a:pPr>
            <a:endParaRPr kumimoji="0" lang="en-AU" altLang="en-US" sz="2500" b="0" i="0" u="none" strike="noStrike" kern="1200" cap="none" spc="0" normalizeH="0" baseline="0" noProof="0" dirty="0">
              <a:ln>
                <a:noFill/>
              </a:ln>
              <a:solidFill>
                <a:schemeClr val="bg1"/>
              </a:solidFill>
              <a:effectLst/>
              <a:uLnTx/>
              <a:uFillTx/>
              <a:latin typeface="Arial"/>
              <a:ea typeface="+mn-ea"/>
              <a:cs typeface="+mn-cs"/>
            </a:endParaRPr>
          </a:p>
        </p:txBody>
      </p:sp>
      <p:sp>
        <p:nvSpPr>
          <p:cNvPr id="15" name="Content Placeholder 2">
            <a:extLst>
              <a:ext uri="{FF2B5EF4-FFF2-40B4-BE49-F238E27FC236}">
                <a16:creationId xmlns:a16="http://schemas.microsoft.com/office/drawing/2014/main" id="{A22159DC-D26C-4DF3-9FC3-04B4B86D10D9}"/>
              </a:ext>
            </a:extLst>
          </p:cNvPr>
          <p:cNvSpPr txBox="1">
            <a:spLocks/>
          </p:cNvSpPr>
          <p:nvPr/>
        </p:nvSpPr>
        <p:spPr>
          <a:xfrm>
            <a:off x="228600" y="968797"/>
            <a:ext cx="12039600" cy="646354"/>
          </a:xfrm>
          <a:prstGeom prst="rect">
            <a:avLst/>
          </a:prstGeom>
        </p:spPr>
        <p:txBody>
          <a:bodyPr>
            <a:normAutofit/>
          </a:bodyPr>
          <a:lst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1467"/>
              </a:spcBef>
              <a:spcAft>
                <a:spcPts val="0"/>
              </a:spcAft>
              <a:buClrTx/>
              <a:buSzTx/>
              <a:buFont typeface="Arial"/>
              <a:buNone/>
              <a:tabLst/>
              <a:defRPr/>
            </a:pPr>
            <a:r>
              <a:rPr kumimoji="0" lang="en-US" sz="2000" b="0" i="0" u="none" strike="noStrike" kern="1200" cap="none" spc="0" normalizeH="0" baseline="0" noProof="0" dirty="0">
                <a:ln>
                  <a:noFill/>
                </a:ln>
                <a:solidFill>
                  <a:schemeClr val="bg1"/>
                </a:solidFill>
                <a:effectLst/>
                <a:uLnTx/>
                <a:uFillTx/>
                <a:latin typeface="Calibri" panose="020F0502020204030204"/>
                <a:cs typeface="Arial" charset="0"/>
              </a:rPr>
              <a:t>REF:  </a:t>
            </a:r>
            <a:r>
              <a:rPr kumimoji="0" lang="en-US" sz="2000" b="0" i="0" u="none" strike="noStrike" kern="1200" cap="none" spc="0" normalizeH="0" baseline="0" noProof="0" dirty="0">
                <a:ln>
                  <a:noFill/>
                </a:ln>
                <a:solidFill>
                  <a:schemeClr val="bg1"/>
                </a:solidFill>
                <a:effectLst/>
                <a:uLnTx/>
                <a:uFillTx/>
                <a:latin typeface="Calibri" panose="020F0502020204030204"/>
                <a:cs typeface="Arial" charset="0"/>
                <a:hlinkClick r:id="rId3">
                  <a:extLst>
                    <a:ext uri="{A12FA001-AC4F-418D-AE19-62706E023703}">
                      <ahyp:hlinkClr xmlns:ahyp="http://schemas.microsoft.com/office/drawing/2018/hyperlinkcolor" val="tx"/>
                    </a:ext>
                  </a:extLst>
                </a:hlinkClick>
              </a:rPr>
              <a:t>https://www.ibm.com/support/knowledgecenter/SS6T76_1.0.8/migration.html</a:t>
            </a:r>
            <a:r>
              <a:rPr kumimoji="0" lang="en-US" sz="2000" b="0" i="0" u="none" strike="noStrike" kern="1200" cap="none" spc="0" normalizeH="0" baseline="0" noProof="0" dirty="0">
                <a:ln>
                  <a:noFill/>
                </a:ln>
                <a:solidFill>
                  <a:schemeClr val="bg1"/>
                </a:solidFill>
                <a:effectLst/>
                <a:uLnTx/>
                <a:uFillTx/>
                <a:latin typeface="Calibri" panose="020F0502020204030204"/>
                <a:cs typeface="Arial" charset="0"/>
              </a:rPr>
              <a:t> </a:t>
            </a:r>
            <a:endParaRPr kumimoji="0" lang="en-US" sz="1800" b="0" i="0" u="none" strike="noStrike" kern="1200" cap="none" spc="0" normalizeH="0" baseline="0" noProof="0" dirty="0">
              <a:ln>
                <a:noFill/>
              </a:ln>
              <a:solidFill>
                <a:schemeClr val="bg1"/>
              </a:solidFill>
              <a:effectLst/>
              <a:uLnTx/>
              <a:uFillTx/>
              <a:latin typeface="Calibri" panose="020F0502020204030204"/>
              <a:cs typeface="Arial" charset="0"/>
            </a:endParaRPr>
          </a:p>
        </p:txBody>
      </p:sp>
      <p:pic>
        <p:nvPicPr>
          <p:cNvPr id="4" name="Picture 3">
            <a:extLst>
              <a:ext uri="{FF2B5EF4-FFF2-40B4-BE49-F238E27FC236}">
                <a16:creationId xmlns:a16="http://schemas.microsoft.com/office/drawing/2014/main" id="{48FC204B-6F64-4713-A0FF-5C372B7DE4DE}"/>
              </a:ext>
            </a:extLst>
          </p:cNvPr>
          <p:cNvPicPr>
            <a:picLocks noChangeAspect="1"/>
          </p:cNvPicPr>
          <p:nvPr/>
        </p:nvPicPr>
        <p:blipFill rotWithShape="1">
          <a:blip r:embed="rId4"/>
          <a:srcRect l="25000" t="45207" r="17781" b="47962"/>
          <a:stretch/>
        </p:blipFill>
        <p:spPr>
          <a:xfrm>
            <a:off x="83845" y="1575048"/>
            <a:ext cx="11781232" cy="791208"/>
          </a:xfrm>
          <a:prstGeom prst="rect">
            <a:avLst/>
          </a:prstGeom>
        </p:spPr>
      </p:pic>
      <p:sp>
        <p:nvSpPr>
          <p:cNvPr id="12" name="Flowchart: Sequential Access Storage 11">
            <a:extLst>
              <a:ext uri="{FF2B5EF4-FFF2-40B4-BE49-F238E27FC236}">
                <a16:creationId xmlns:a16="http://schemas.microsoft.com/office/drawing/2014/main" id="{28C7D166-6081-4B3D-941D-5F763B7CA796}"/>
              </a:ext>
            </a:extLst>
          </p:cNvPr>
          <p:cNvSpPr/>
          <p:nvPr/>
        </p:nvSpPr>
        <p:spPr>
          <a:xfrm>
            <a:off x="609600" y="2209800"/>
            <a:ext cx="914400" cy="1066800"/>
          </a:xfrm>
          <a:prstGeom prst="flowChartMagneticTape">
            <a:avLst/>
          </a:prstGeom>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Arial"/>
              <a:ea typeface="+mn-ea"/>
              <a:cs typeface="Arial"/>
            </a:endParaRPr>
          </a:p>
        </p:txBody>
      </p:sp>
      <p:pic>
        <p:nvPicPr>
          <p:cNvPr id="14" name="Picture 13">
            <a:extLst>
              <a:ext uri="{FF2B5EF4-FFF2-40B4-BE49-F238E27FC236}">
                <a16:creationId xmlns:a16="http://schemas.microsoft.com/office/drawing/2014/main" id="{8B31F333-7417-49B9-97AA-012C33E48C52}"/>
              </a:ext>
            </a:extLst>
          </p:cNvPr>
          <p:cNvPicPr>
            <a:picLocks noChangeAspect="1"/>
          </p:cNvPicPr>
          <p:nvPr/>
        </p:nvPicPr>
        <p:blipFill rotWithShape="1">
          <a:blip r:embed="rId5"/>
          <a:srcRect l="56" t="10388" r="49944" b="4489"/>
          <a:stretch/>
        </p:blipFill>
        <p:spPr>
          <a:xfrm>
            <a:off x="228600" y="2683235"/>
            <a:ext cx="4191000" cy="3736664"/>
          </a:xfrm>
          <a:prstGeom prst="rect">
            <a:avLst/>
          </a:prstGeom>
        </p:spPr>
      </p:pic>
      <p:sp>
        <p:nvSpPr>
          <p:cNvPr id="19" name="Arrow: Down 18">
            <a:extLst>
              <a:ext uri="{FF2B5EF4-FFF2-40B4-BE49-F238E27FC236}">
                <a16:creationId xmlns:a16="http://schemas.microsoft.com/office/drawing/2014/main" id="{4F5CB19B-5FCD-48A9-83CA-F9DA4A4B70E8}"/>
              </a:ext>
            </a:extLst>
          </p:cNvPr>
          <p:cNvSpPr/>
          <p:nvPr/>
        </p:nvSpPr>
        <p:spPr>
          <a:xfrm rot="16200000">
            <a:off x="4302648" y="3570423"/>
            <a:ext cx="518891" cy="1760315"/>
          </a:xfrm>
          <a:prstGeom prst="downArrow">
            <a:avLst/>
          </a:prstGeom>
          <a:solidFill>
            <a:srgbClr val="0070C0"/>
          </a:solidFill>
        </p:spPr>
        <p:style>
          <a:lnRef idx="2">
            <a:schemeClr val="accent1"/>
          </a:lnRef>
          <a:fillRef idx="1">
            <a:schemeClr val="lt1"/>
          </a:fillRef>
          <a:effectRef idx="0">
            <a:schemeClr val="accent1"/>
          </a:effectRef>
          <a:fontRef idx="minor">
            <a:schemeClr val="dk1"/>
          </a:fontRef>
        </p:style>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Arial"/>
              <a:ea typeface="+mn-ea"/>
              <a:cs typeface="Arial"/>
            </a:endParaRPr>
          </a:p>
        </p:txBody>
      </p:sp>
      <p:grpSp>
        <p:nvGrpSpPr>
          <p:cNvPr id="16" name="Group 15">
            <a:extLst>
              <a:ext uri="{FF2B5EF4-FFF2-40B4-BE49-F238E27FC236}">
                <a16:creationId xmlns:a16="http://schemas.microsoft.com/office/drawing/2014/main" id="{3AB3B635-6E11-41DF-9F30-FACD659F22CD}"/>
              </a:ext>
            </a:extLst>
          </p:cNvPr>
          <p:cNvGrpSpPr/>
          <p:nvPr/>
        </p:nvGrpSpPr>
        <p:grpSpPr>
          <a:xfrm>
            <a:off x="3891297" y="4044110"/>
            <a:ext cx="1124580" cy="791208"/>
            <a:chOff x="3449" y="206436"/>
            <a:chExt cx="1513476" cy="1059384"/>
          </a:xfrm>
        </p:grpSpPr>
        <p:sp>
          <p:nvSpPr>
            <p:cNvPr id="17" name="Rectangle: Rounded Corners 16">
              <a:extLst>
                <a:ext uri="{FF2B5EF4-FFF2-40B4-BE49-F238E27FC236}">
                  <a16:creationId xmlns:a16="http://schemas.microsoft.com/office/drawing/2014/main" id="{C0FF0B30-4441-4211-A04E-7B47265D2834}"/>
                </a:ext>
              </a:extLst>
            </p:cNvPr>
            <p:cNvSpPr/>
            <p:nvPr/>
          </p:nvSpPr>
          <p:spPr>
            <a:xfrm>
              <a:off x="3449" y="206436"/>
              <a:ext cx="1513476" cy="1059384"/>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Rounded Corners 4">
              <a:extLst>
                <a:ext uri="{FF2B5EF4-FFF2-40B4-BE49-F238E27FC236}">
                  <a16:creationId xmlns:a16="http://schemas.microsoft.com/office/drawing/2014/main" id="{A19E03A8-1E75-418E-842F-96712EA94B07}"/>
                </a:ext>
              </a:extLst>
            </p:cNvPr>
            <p:cNvSpPr txBox="1"/>
            <p:nvPr/>
          </p:nvSpPr>
          <p:spPr>
            <a:xfrm>
              <a:off x="55171" y="258159"/>
              <a:ext cx="1410029" cy="9559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r>
                <a:rPr kumimoji="0" lang="en-US" sz="1700" b="0" i="0" u="none" strike="noStrike" kern="1200" cap="none" spc="0" normalizeH="0" baseline="0" noProof="0" dirty="0">
                  <a:ln>
                    <a:noFill/>
                  </a:ln>
                  <a:solidFill>
                    <a:schemeClr val="bg1"/>
                  </a:solidFill>
                  <a:effectLst/>
                  <a:uLnTx/>
                  <a:uFillTx/>
                  <a:latin typeface="Calibri" panose="020F0502020204030204"/>
                  <a:ea typeface="+mn-ea"/>
                  <a:cs typeface="+mn-cs"/>
                </a:rPr>
                <a:t>Migrate PDS to Git</a:t>
              </a:r>
            </a:p>
          </p:txBody>
        </p:sp>
      </p:grpSp>
      <p:pic>
        <p:nvPicPr>
          <p:cNvPr id="20" name="Picture 19">
            <a:extLst>
              <a:ext uri="{FF2B5EF4-FFF2-40B4-BE49-F238E27FC236}">
                <a16:creationId xmlns:a16="http://schemas.microsoft.com/office/drawing/2014/main" id="{BE7015F2-1A84-4F5A-A751-D2C3AB05D684}"/>
              </a:ext>
            </a:extLst>
          </p:cNvPr>
          <p:cNvPicPr/>
          <p:nvPr/>
        </p:nvPicPr>
        <p:blipFill rotWithShape="1">
          <a:blip r:embed="rId6" cstate="print">
            <a:extLst>
              <a:ext uri="{28A0092B-C50C-407E-A947-70E740481C1C}">
                <a14:useLocalDpi xmlns:a14="http://schemas.microsoft.com/office/drawing/2010/main" val="0"/>
              </a:ext>
            </a:extLst>
          </a:blip>
          <a:srcRect l="8284" t="27304" r="43102" b="5191"/>
          <a:stretch/>
        </p:blipFill>
        <p:spPr bwMode="auto">
          <a:xfrm>
            <a:off x="5486400" y="2584615"/>
            <a:ext cx="6096000" cy="39854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9097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043A7A85-A123-41F5-AC5D-7267F57687AD}"/>
              </a:ext>
            </a:extLst>
          </p:cNvPr>
          <p:cNvSpPr txBox="1"/>
          <p:nvPr/>
        </p:nvSpPr>
        <p:spPr>
          <a:xfrm>
            <a:off x="538500" y="476719"/>
            <a:ext cx="11200109" cy="1569660"/>
          </a:xfrm>
          <a:prstGeom prst="rect">
            <a:avLst/>
          </a:prstGeom>
          <a:noFill/>
        </p:spPr>
        <p:txBody>
          <a:bodyPr wrap="square" rtlCol="0">
            <a:spAutoFit/>
          </a:bodyPr>
          <a:lstStyle/>
          <a:p>
            <a:pPr algn="ctr"/>
            <a:r>
              <a:rPr lang="en-US" sz="3200" dirty="0">
                <a:solidFill>
                  <a:schemeClr val="bg1"/>
                </a:solidFill>
                <a:latin typeface="Arial"/>
                <a:cs typeface="Arial"/>
              </a:rPr>
              <a:t>DBB’s Impact mode builds program(s) that have changed since the last </a:t>
            </a:r>
            <a:r>
              <a:rPr lang="en-US" sz="3200" i="1" dirty="0">
                <a:solidFill>
                  <a:schemeClr val="bg1"/>
                </a:solidFill>
                <a:latin typeface="Arial"/>
                <a:cs typeface="Arial"/>
              </a:rPr>
              <a:t>successful </a:t>
            </a:r>
            <a:r>
              <a:rPr lang="en-US" sz="3200" dirty="0">
                <a:solidFill>
                  <a:schemeClr val="bg1"/>
                </a:solidFill>
                <a:latin typeface="Arial"/>
                <a:cs typeface="Arial"/>
              </a:rPr>
              <a:t>build or initial state</a:t>
            </a:r>
          </a:p>
          <a:p>
            <a:pPr algn="ctr"/>
            <a:endParaRPr lang="en-US" sz="3200" dirty="0">
              <a:solidFill>
                <a:schemeClr val="bg1"/>
              </a:solidFill>
              <a:latin typeface="Arial"/>
              <a:cs typeface="Arial"/>
            </a:endParaRPr>
          </a:p>
        </p:txBody>
      </p:sp>
      <p:grpSp>
        <p:nvGrpSpPr>
          <p:cNvPr id="189" name="Group 188">
            <a:extLst>
              <a:ext uri="{FF2B5EF4-FFF2-40B4-BE49-F238E27FC236}">
                <a16:creationId xmlns:a16="http://schemas.microsoft.com/office/drawing/2014/main" id="{5BA4BFDA-42AC-4D84-BB3B-A93123678298}"/>
              </a:ext>
            </a:extLst>
          </p:cNvPr>
          <p:cNvGrpSpPr/>
          <p:nvPr/>
        </p:nvGrpSpPr>
        <p:grpSpPr>
          <a:xfrm>
            <a:off x="1528176" y="2385331"/>
            <a:ext cx="9407046" cy="4168413"/>
            <a:chOff x="2599086" y="3126934"/>
            <a:chExt cx="7298627" cy="3426810"/>
          </a:xfrm>
        </p:grpSpPr>
        <p:grpSp>
          <p:nvGrpSpPr>
            <p:cNvPr id="161" name="Group 160">
              <a:extLst>
                <a:ext uri="{FF2B5EF4-FFF2-40B4-BE49-F238E27FC236}">
                  <a16:creationId xmlns:a16="http://schemas.microsoft.com/office/drawing/2014/main" id="{FA933B98-34BA-4006-9A2E-81EB338E728D}"/>
                </a:ext>
              </a:extLst>
            </p:cNvPr>
            <p:cNvGrpSpPr/>
            <p:nvPr/>
          </p:nvGrpSpPr>
          <p:grpSpPr>
            <a:xfrm>
              <a:off x="2599086" y="3126934"/>
              <a:ext cx="7298627" cy="3426810"/>
              <a:chOff x="2590800" y="3172066"/>
              <a:chExt cx="7298627" cy="3426810"/>
            </a:xfrm>
          </p:grpSpPr>
          <p:sp>
            <p:nvSpPr>
              <p:cNvPr id="24" name="Rectangle: Rounded Corners 23">
                <a:extLst>
                  <a:ext uri="{FF2B5EF4-FFF2-40B4-BE49-F238E27FC236}">
                    <a16:creationId xmlns:a16="http://schemas.microsoft.com/office/drawing/2014/main" id="{5D5F4EBC-0F04-470E-8ADA-4543A9B194D3}"/>
                  </a:ext>
                </a:extLst>
              </p:cNvPr>
              <p:cNvSpPr/>
              <p:nvPr/>
            </p:nvSpPr>
            <p:spPr>
              <a:xfrm>
                <a:off x="2590800" y="3172066"/>
                <a:ext cx="7298627" cy="3426810"/>
              </a:xfrm>
              <a:prstGeom prst="round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70" name="Rectangle 69">
                <a:extLst>
                  <a:ext uri="{FF2B5EF4-FFF2-40B4-BE49-F238E27FC236}">
                    <a16:creationId xmlns:a16="http://schemas.microsoft.com/office/drawing/2014/main" id="{C271B58A-E65D-4523-AB4C-5495E9262788}"/>
                  </a:ext>
                </a:extLst>
              </p:cNvPr>
              <p:cNvSpPr/>
              <p:nvPr/>
            </p:nvSpPr>
            <p:spPr>
              <a:xfrm>
                <a:off x="5534535" y="4018350"/>
                <a:ext cx="184731" cy="369332"/>
              </a:xfrm>
              <a:prstGeom prst="rect">
                <a:avLst/>
              </a:prstGeom>
            </p:spPr>
            <p:txBody>
              <a:bodyPr wrap="square">
                <a:spAutoFit/>
              </a:bodyPr>
              <a:lstStyle/>
              <a:p>
                <a:pPr algn="ctr"/>
                <a:endParaRPr lang="en-US" dirty="0"/>
              </a:p>
            </p:txBody>
          </p:sp>
        </p:grpSp>
        <p:sp>
          <p:nvSpPr>
            <p:cNvPr id="104" name="Rectangle: Rounded Corners 103">
              <a:extLst>
                <a:ext uri="{FF2B5EF4-FFF2-40B4-BE49-F238E27FC236}">
                  <a16:creationId xmlns:a16="http://schemas.microsoft.com/office/drawing/2014/main" id="{A29ADB6A-D0DF-4DCE-8CA3-8B1242D36E3F}"/>
                </a:ext>
              </a:extLst>
            </p:cNvPr>
            <p:cNvSpPr/>
            <p:nvPr/>
          </p:nvSpPr>
          <p:spPr>
            <a:xfrm>
              <a:off x="2966817" y="4146434"/>
              <a:ext cx="6483539" cy="2192305"/>
            </a:xfrm>
            <a:prstGeom prst="round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14" name="TextBox 113">
              <a:extLst>
                <a:ext uri="{FF2B5EF4-FFF2-40B4-BE49-F238E27FC236}">
                  <a16:creationId xmlns:a16="http://schemas.microsoft.com/office/drawing/2014/main" id="{D8849D11-B438-43BC-BD92-29EA143B979C}"/>
                </a:ext>
              </a:extLst>
            </p:cNvPr>
            <p:cNvSpPr txBox="1"/>
            <p:nvPr/>
          </p:nvSpPr>
          <p:spPr>
            <a:xfrm>
              <a:off x="3146490" y="4368011"/>
              <a:ext cx="941692" cy="1754326"/>
            </a:xfrm>
            <a:prstGeom prst="rect">
              <a:avLst/>
            </a:prstGeom>
            <a:noFill/>
            <a:ln>
              <a:noFill/>
            </a:ln>
          </p:spPr>
          <p:txBody>
            <a:bodyPr wrap="square" rtlCol="0">
              <a:spAutoFit/>
            </a:bodyPr>
            <a:lstStyle/>
            <a:p>
              <a:pPr algn="ctr"/>
              <a:r>
                <a:rPr lang="en-US" dirty="0"/>
                <a:t>REPO</a:t>
              </a:r>
            </a:p>
            <a:p>
              <a:pPr algn="ctr"/>
              <a:endParaRPr lang="en-US" dirty="0"/>
            </a:p>
            <a:p>
              <a:pPr marL="171450" indent="-171450">
                <a:buFont typeface="Arial" panose="020B0604020202020204" pitchFamily="34" charset="0"/>
                <a:buChar char="•"/>
              </a:pPr>
              <a:r>
                <a:rPr lang="en-US" sz="1200" dirty="0"/>
                <a:t>pgm-a</a:t>
              </a:r>
            </a:p>
            <a:p>
              <a:pPr marL="171450" indent="-171450">
                <a:buFont typeface="Arial" panose="020B0604020202020204" pitchFamily="34" charset="0"/>
                <a:buChar char="•"/>
              </a:pPr>
              <a:r>
                <a:rPr lang="en-US" sz="1200" dirty="0"/>
                <a:t>pgm-b</a:t>
              </a:r>
            </a:p>
            <a:p>
              <a:pPr marL="171450" indent="-171450">
                <a:buFont typeface="Arial" panose="020B0604020202020204" pitchFamily="34" charset="0"/>
                <a:buChar char="•"/>
              </a:pPr>
              <a:r>
                <a:rPr lang="en-US" sz="1200" dirty="0"/>
                <a:t>pgm-c</a:t>
              </a:r>
            </a:p>
            <a:p>
              <a:pPr marL="171450" indent="-171450">
                <a:buFont typeface="Arial" panose="020B0604020202020204" pitchFamily="34" charset="0"/>
                <a:buChar char="•"/>
              </a:pPr>
              <a:r>
                <a:rPr lang="en-US" sz="1200" dirty="0"/>
                <a:t>pgm-d</a:t>
              </a:r>
            </a:p>
            <a:p>
              <a:pPr marL="171450" indent="-171450">
                <a:buFont typeface="Arial" panose="020B0604020202020204" pitchFamily="34" charset="0"/>
                <a:buChar char="•"/>
              </a:pPr>
              <a:r>
                <a:rPr lang="en-US" sz="1200" dirty="0"/>
                <a:t>…</a:t>
              </a:r>
            </a:p>
            <a:p>
              <a:pPr marL="171450" indent="-171450">
                <a:buFont typeface="Arial" panose="020B0604020202020204" pitchFamily="34" charset="0"/>
                <a:buChar char="•"/>
              </a:pPr>
              <a:r>
                <a:rPr lang="en-US" sz="1200" dirty="0"/>
                <a:t>pgm-x</a:t>
              </a:r>
            </a:p>
          </p:txBody>
        </p:sp>
      </p:grpSp>
      <p:grpSp>
        <p:nvGrpSpPr>
          <p:cNvPr id="191" name="Group 190">
            <a:extLst>
              <a:ext uri="{FF2B5EF4-FFF2-40B4-BE49-F238E27FC236}">
                <a16:creationId xmlns:a16="http://schemas.microsoft.com/office/drawing/2014/main" id="{C95BA827-1A05-43BB-8BEB-00FFF73945F7}"/>
              </a:ext>
            </a:extLst>
          </p:cNvPr>
          <p:cNvGrpSpPr/>
          <p:nvPr/>
        </p:nvGrpSpPr>
        <p:grpSpPr>
          <a:xfrm>
            <a:off x="6340947" y="2849657"/>
            <a:ext cx="3710471" cy="3289827"/>
            <a:chOff x="6697451" y="3420086"/>
            <a:chExt cx="2878836" cy="2704533"/>
          </a:xfrm>
        </p:grpSpPr>
        <p:sp>
          <p:nvSpPr>
            <p:cNvPr id="149" name="Rectangle 148">
              <a:extLst>
                <a:ext uri="{FF2B5EF4-FFF2-40B4-BE49-F238E27FC236}">
                  <a16:creationId xmlns:a16="http://schemas.microsoft.com/office/drawing/2014/main" id="{31296A88-4B11-446A-95AE-41C8E65B34E9}"/>
                </a:ext>
              </a:extLst>
            </p:cNvPr>
            <p:cNvSpPr/>
            <p:nvPr/>
          </p:nvSpPr>
          <p:spPr>
            <a:xfrm>
              <a:off x="6697451" y="4639462"/>
              <a:ext cx="775294" cy="272648"/>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nchor="ctr">
              <a:noAutofit/>
            </a:bodyPr>
            <a:lstStyle/>
            <a:p>
              <a:pPr algn="ctr"/>
              <a:r>
                <a:rPr lang="en-US" sz="1200" dirty="0">
                  <a:solidFill>
                    <a:schemeClr val="tx1"/>
                  </a:solidFill>
                  <a:latin typeface="Arial"/>
                  <a:cs typeface="Arial"/>
                </a:rPr>
                <a:t>pgm-d</a:t>
              </a:r>
            </a:p>
          </p:txBody>
        </p:sp>
        <p:sp>
          <p:nvSpPr>
            <p:cNvPr id="150" name="Rectangle 149">
              <a:extLst>
                <a:ext uri="{FF2B5EF4-FFF2-40B4-BE49-F238E27FC236}">
                  <a16:creationId xmlns:a16="http://schemas.microsoft.com/office/drawing/2014/main" id="{FE0DC2F0-637B-421C-97B7-FEA4197F4AF5}"/>
                </a:ext>
              </a:extLst>
            </p:cNvPr>
            <p:cNvSpPr/>
            <p:nvPr/>
          </p:nvSpPr>
          <p:spPr>
            <a:xfrm>
              <a:off x="7857143" y="4640691"/>
              <a:ext cx="775294" cy="295546"/>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nchor="ctr">
              <a:noAutofit/>
            </a:bodyPr>
            <a:lstStyle/>
            <a:p>
              <a:pPr algn="ctr"/>
              <a:r>
                <a:rPr lang="en-US" sz="1200" dirty="0">
                  <a:solidFill>
                    <a:schemeClr val="tx1"/>
                  </a:solidFill>
                  <a:latin typeface="Arial"/>
                  <a:cs typeface="Arial"/>
                </a:rPr>
                <a:t>pgm-x</a:t>
              </a:r>
            </a:p>
          </p:txBody>
        </p:sp>
        <p:grpSp>
          <p:nvGrpSpPr>
            <p:cNvPr id="159" name="Group 158">
              <a:extLst>
                <a:ext uri="{FF2B5EF4-FFF2-40B4-BE49-F238E27FC236}">
                  <a16:creationId xmlns:a16="http://schemas.microsoft.com/office/drawing/2014/main" id="{17EFC0AA-3B83-4568-80D5-77F73167F1B4}"/>
                </a:ext>
              </a:extLst>
            </p:cNvPr>
            <p:cNvGrpSpPr/>
            <p:nvPr/>
          </p:nvGrpSpPr>
          <p:grpSpPr>
            <a:xfrm>
              <a:off x="6784243" y="3420086"/>
              <a:ext cx="2792044" cy="2704533"/>
              <a:chOff x="6775309" y="3432121"/>
              <a:chExt cx="2792044" cy="2704533"/>
            </a:xfrm>
          </p:grpSpPr>
          <p:cxnSp>
            <p:nvCxnSpPr>
              <p:cNvPr id="34" name="Connector: Curved 33">
                <a:extLst>
                  <a:ext uri="{FF2B5EF4-FFF2-40B4-BE49-F238E27FC236}">
                    <a16:creationId xmlns:a16="http://schemas.microsoft.com/office/drawing/2014/main" id="{9578434F-A898-420F-A329-69650FD47921}"/>
                  </a:ext>
                </a:extLst>
              </p:cNvPr>
              <p:cNvCxnSpPr>
                <a:cxnSpLocks/>
                <a:stCxn id="84" idx="0"/>
                <a:endCxn id="53" idx="4"/>
              </p:cNvCxnSpPr>
              <p:nvPr/>
            </p:nvCxnSpPr>
            <p:spPr>
              <a:xfrm rot="16200000" flipV="1">
                <a:off x="7134062" y="5092110"/>
                <a:ext cx="1008125" cy="8549"/>
              </a:xfrm>
              <a:prstGeom prst="curvedConnector3">
                <a:avLst>
                  <a:gd name="adj1" fmla="val 50000"/>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B6CF23BA-3E8A-4CB9-9E10-89DBDE24D1D3}"/>
                  </a:ext>
                </a:extLst>
              </p:cNvPr>
              <p:cNvCxnSpPr>
                <a:cxnSpLocks/>
                <a:stCxn id="85" idx="0"/>
                <a:endCxn id="54" idx="4"/>
              </p:cNvCxnSpPr>
              <p:nvPr/>
            </p:nvCxnSpPr>
            <p:spPr>
              <a:xfrm rot="5400000" flipH="1" flipV="1">
                <a:off x="8237269" y="5210616"/>
                <a:ext cx="1217434" cy="9854"/>
              </a:xfrm>
              <a:prstGeom prst="curvedConnector3">
                <a:avLst>
                  <a:gd name="adj1" fmla="val 50000"/>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CE6D3C3E-FBC8-4424-85C4-05CE1074E48C}"/>
                  </a:ext>
                </a:extLst>
              </p:cNvPr>
              <p:cNvSpPr/>
              <p:nvPr/>
            </p:nvSpPr>
            <p:spPr>
              <a:xfrm>
                <a:off x="7426233" y="4329160"/>
                <a:ext cx="415233" cy="263161"/>
              </a:xfrm>
              <a:prstGeom prst="ellipse">
                <a:avLst/>
              </a:prstGeom>
              <a:solidFill>
                <a:schemeClr val="accent2">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54" name="Oval 53">
                <a:extLst>
                  <a:ext uri="{FF2B5EF4-FFF2-40B4-BE49-F238E27FC236}">
                    <a16:creationId xmlns:a16="http://schemas.microsoft.com/office/drawing/2014/main" id="{3FBA5F7C-D384-4CBB-A6A4-26A188DC391D}"/>
                  </a:ext>
                </a:extLst>
              </p:cNvPr>
              <p:cNvSpPr/>
              <p:nvPr/>
            </p:nvSpPr>
            <p:spPr>
              <a:xfrm>
                <a:off x="8638368" y="4338444"/>
                <a:ext cx="415233" cy="263161"/>
              </a:xfrm>
              <a:prstGeom prst="ellipse">
                <a:avLst/>
              </a:prstGeom>
              <a:solidFill>
                <a:schemeClr val="accent2">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7" name="Straight Connector 56">
                <a:extLst>
                  <a:ext uri="{FF2B5EF4-FFF2-40B4-BE49-F238E27FC236}">
                    <a16:creationId xmlns:a16="http://schemas.microsoft.com/office/drawing/2014/main" id="{FEB28BEE-1205-4648-8B53-7BB1868EFFC7}"/>
                  </a:ext>
                </a:extLst>
              </p:cNvPr>
              <p:cNvCxnSpPr>
                <a:cxnSpLocks/>
                <a:stCxn id="53" idx="2"/>
                <a:endCxn id="52" idx="6"/>
              </p:cNvCxnSpPr>
              <p:nvPr/>
            </p:nvCxnSpPr>
            <p:spPr>
              <a:xfrm flipH="1" flipV="1">
                <a:off x="6775309" y="4460740"/>
                <a:ext cx="650924"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D2BBDF6-9206-44BB-BE98-A0AB3A2490AD}"/>
                  </a:ext>
                </a:extLst>
              </p:cNvPr>
              <p:cNvCxnSpPr>
                <a:cxnSpLocks/>
                <a:stCxn id="53" idx="6"/>
                <a:endCxn id="54" idx="2"/>
              </p:cNvCxnSpPr>
              <p:nvPr/>
            </p:nvCxnSpPr>
            <p:spPr>
              <a:xfrm>
                <a:off x="7841466" y="4460741"/>
                <a:ext cx="796902" cy="92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B14BF804-2FD1-4C79-ABE6-4AE6C064A853}"/>
                  </a:ext>
                </a:extLst>
              </p:cNvPr>
              <p:cNvSpPr/>
              <p:nvPr/>
            </p:nvSpPr>
            <p:spPr>
              <a:xfrm>
                <a:off x="7150590" y="3442871"/>
                <a:ext cx="1027169" cy="412934"/>
              </a:xfrm>
              <a:prstGeom prst="ellipse">
                <a:avLst/>
              </a:prstGeom>
              <a:solidFill>
                <a:schemeClr val="accent4">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Impact</a:t>
                </a:r>
              </a:p>
              <a:p>
                <a:pPr algn="ctr"/>
                <a:r>
                  <a:rPr lang="en-US" sz="1200" dirty="0">
                    <a:solidFill>
                      <a:schemeClr val="tx1"/>
                    </a:solidFill>
                  </a:rPr>
                  <a:t>build</a:t>
                </a:r>
              </a:p>
            </p:txBody>
          </p:sp>
          <p:sp>
            <p:nvSpPr>
              <p:cNvPr id="65" name="Oval 64">
                <a:extLst>
                  <a:ext uri="{FF2B5EF4-FFF2-40B4-BE49-F238E27FC236}">
                    <a16:creationId xmlns:a16="http://schemas.microsoft.com/office/drawing/2014/main" id="{B7BE602E-A8A0-46E8-B4D9-268DE02E1282}"/>
                  </a:ext>
                </a:extLst>
              </p:cNvPr>
              <p:cNvSpPr/>
              <p:nvPr/>
            </p:nvSpPr>
            <p:spPr>
              <a:xfrm>
                <a:off x="8337328" y="3432121"/>
                <a:ext cx="1027169" cy="412934"/>
              </a:xfrm>
              <a:prstGeom prst="ellipse">
                <a:avLst/>
              </a:prstGeom>
              <a:solidFill>
                <a:schemeClr val="accent4">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Impact</a:t>
                </a:r>
              </a:p>
              <a:p>
                <a:pPr algn="ctr"/>
                <a:r>
                  <a:rPr lang="en-US" sz="1200" dirty="0">
                    <a:solidFill>
                      <a:schemeClr val="tx1"/>
                    </a:solidFill>
                  </a:rPr>
                  <a:t>build</a:t>
                </a:r>
              </a:p>
            </p:txBody>
          </p:sp>
          <p:cxnSp>
            <p:nvCxnSpPr>
              <p:cNvPr id="68" name="Straight Arrow Connector 67">
                <a:extLst>
                  <a:ext uri="{FF2B5EF4-FFF2-40B4-BE49-F238E27FC236}">
                    <a16:creationId xmlns:a16="http://schemas.microsoft.com/office/drawing/2014/main" id="{76BFECA2-5E3C-454B-9F54-319613BACF69}"/>
                  </a:ext>
                </a:extLst>
              </p:cNvPr>
              <p:cNvCxnSpPr/>
              <p:nvPr/>
            </p:nvCxnSpPr>
            <p:spPr>
              <a:xfrm flipV="1">
                <a:off x="7644432" y="3864148"/>
                <a:ext cx="0" cy="461340"/>
              </a:xfrm>
              <a:prstGeom prst="straightConnector1">
                <a:avLst/>
              </a:prstGeom>
              <a:ln>
                <a:solidFill>
                  <a:schemeClr val="accent6">
                    <a:lumMod val="60000"/>
                    <a:lumOff val="40000"/>
                  </a:schemeClr>
                </a:solidFill>
                <a:tailEnd type="triangle"/>
              </a:ln>
            </p:spPr>
            <p:style>
              <a:lnRef idx="2">
                <a:schemeClr val="accent6"/>
              </a:lnRef>
              <a:fillRef idx="0">
                <a:schemeClr val="accent6"/>
              </a:fillRef>
              <a:effectRef idx="1">
                <a:schemeClr val="accent6"/>
              </a:effectRef>
              <a:fontRef idx="minor">
                <a:schemeClr val="tx1"/>
              </a:fontRef>
            </p:style>
          </p:cxnSp>
          <p:cxnSp>
            <p:nvCxnSpPr>
              <p:cNvPr id="69" name="Straight Arrow Connector 68">
                <a:extLst>
                  <a:ext uri="{FF2B5EF4-FFF2-40B4-BE49-F238E27FC236}">
                    <a16:creationId xmlns:a16="http://schemas.microsoft.com/office/drawing/2014/main" id="{E257D50D-79B0-4A20-82E4-EACFE2947B7D}"/>
                  </a:ext>
                </a:extLst>
              </p:cNvPr>
              <p:cNvCxnSpPr/>
              <p:nvPr/>
            </p:nvCxnSpPr>
            <p:spPr>
              <a:xfrm flipV="1">
                <a:off x="8841058" y="3874404"/>
                <a:ext cx="0" cy="461340"/>
              </a:xfrm>
              <a:prstGeom prst="straightConnector1">
                <a:avLst/>
              </a:prstGeom>
              <a:ln>
                <a:solidFill>
                  <a:schemeClr val="accent6">
                    <a:lumMod val="60000"/>
                    <a:lumOff val="40000"/>
                  </a:schemeClr>
                </a:solidFill>
                <a:tailEnd type="triangle"/>
              </a:ln>
            </p:spPr>
            <p:style>
              <a:lnRef idx="2">
                <a:schemeClr val="accent6"/>
              </a:lnRef>
              <a:fillRef idx="0">
                <a:schemeClr val="accent6"/>
              </a:fillRef>
              <a:effectRef idx="1">
                <a:schemeClr val="accent6"/>
              </a:effectRef>
              <a:fontRef idx="minor">
                <a:schemeClr val="tx1"/>
              </a:fontRef>
            </p:style>
          </p:cxnSp>
          <p:sp>
            <p:nvSpPr>
              <p:cNvPr id="84" name="Oval 83">
                <a:extLst>
                  <a:ext uri="{FF2B5EF4-FFF2-40B4-BE49-F238E27FC236}">
                    <a16:creationId xmlns:a16="http://schemas.microsoft.com/office/drawing/2014/main" id="{A7E1AA24-19CC-49E7-8C10-2B9ECA215C4C}"/>
                  </a:ext>
                </a:extLst>
              </p:cNvPr>
              <p:cNvSpPr/>
              <p:nvPr/>
            </p:nvSpPr>
            <p:spPr>
              <a:xfrm>
                <a:off x="7129898" y="5600446"/>
                <a:ext cx="1025000" cy="317615"/>
              </a:xfrm>
              <a:prstGeom prst="ellipse">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commit</a:t>
                </a:r>
              </a:p>
            </p:txBody>
          </p:sp>
          <p:sp>
            <p:nvSpPr>
              <p:cNvPr id="85" name="Oval 84">
                <a:extLst>
                  <a:ext uri="{FF2B5EF4-FFF2-40B4-BE49-F238E27FC236}">
                    <a16:creationId xmlns:a16="http://schemas.microsoft.com/office/drawing/2014/main" id="{38F93BFE-B9C0-484A-8B0C-803C1FAEDC1F}"/>
                  </a:ext>
                </a:extLst>
              </p:cNvPr>
              <p:cNvSpPr/>
              <p:nvPr/>
            </p:nvSpPr>
            <p:spPr>
              <a:xfrm>
                <a:off x="8333485" y="5819039"/>
                <a:ext cx="1025000" cy="317615"/>
              </a:xfrm>
              <a:prstGeom prst="ellipse">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commit</a:t>
                </a:r>
              </a:p>
            </p:txBody>
          </p:sp>
          <p:cxnSp>
            <p:nvCxnSpPr>
              <p:cNvPr id="145" name="Straight Connector 144">
                <a:extLst>
                  <a:ext uri="{FF2B5EF4-FFF2-40B4-BE49-F238E27FC236}">
                    <a16:creationId xmlns:a16="http://schemas.microsoft.com/office/drawing/2014/main" id="{6D687B5B-0A47-44B6-A253-CA80C2C76023}"/>
                  </a:ext>
                </a:extLst>
              </p:cNvPr>
              <p:cNvCxnSpPr>
                <a:cxnSpLocks/>
              </p:cNvCxnSpPr>
              <p:nvPr/>
            </p:nvCxnSpPr>
            <p:spPr>
              <a:xfrm flipV="1">
                <a:off x="9053601" y="4458297"/>
                <a:ext cx="513752" cy="2444"/>
              </a:xfrm>
              <a:prstGeom prst="line">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grpSp>
        <p:nvGrpSpPr>
          <p:cNvPr id="190" name="Group 189">
            <a:extLst>
              <a:ext uri="{FF2B5EF4-FFF2-40B4-BE49-F238E27FC236}">
                <a16:creationId xmlns:a16="http://schemas.microsoft.com/office/drawing/2014/main" id="{97FF47B6-0997-4E20-B4A9-929066046B6B}"/>
              </a:ext>
            </a:extLst>
          </p:cNvPr>
          <p:cNvGrpSpPr/>
          <p:nvPr/>
        </p:nvGrpSpPr>
        <p:grpSpPr>
          <a:xfrm>
            <a:off x="3683437" y="2848598"/>
            <a:ext cx="3153636" cy="2722369"/>
            <a:chOff x="4053698" y="3324020"/>
            <a:chExt cx="2446806" cy="2238032"/>
          </a:xfrm>
        </p:grpSpPr>
        <p:sp>
          <p:nvSpPr>
            <p:cNvPr id="148" name="Rectangle 147">
              <a:extLst>
                <a:ext uri="{FF2B5EF4-FFF2-40B4-BE49-F238E27FC236}">
                  <a16:creationId xmlns:a16="http://schemas.microsoft.com/office/drawing/2014/main" id="{C9A628A8-6516-47C2-B37E-093374091466}"/>
                </a:ext>
              </a:extLst>
            </p:cNvPr>
            <p:cNvSpPr/>
            <p:nvPr/>
          </p:nvSpPr>
          <p:spPr>
            <a:xfrm>
              <a:off x="4944747" y="4544167"/>
              <a:ext cx="775294" cy="457713"/>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nchor="ctr">
              <a:noAutofit/>
            </a:bodyPr>
            <a:lstStyle/>
            <a:p>
              <a:pPr algn="ctr"/>
              <a:r>
                <a:rPr lang="en-US" sz="1200" dirty="0">
                  <a:solidFill>
                    <a:schemeClr val="tx1"/>
                  </a:solidFill>
                  <a:latin typeface="Arial"/>
                  <a:cs typeface="Arial"/>
                </a:rPr>
                <a:t>pgm-a</a:t>
              </a:r>
            </a:p>
            <a:p>
              <a:pPr algn="ctr"/>
              <a:r>
                <a:rPr lang="en-US" sz="1200" dirty="0">
                  <a:solidFill>
                    <a:schemeClr val="tx1"/>
                  </a:solidFill>
                  <a:latin typeface="Arial"/>
                  <a:cs typeface="Arial"/>
                </a:rPr>
                <a:t>pgm-b</a:t>
              </a:r>
            </a:p>
          </p:txBody>
        </p:sp>
        <p:grpSp>
          <p:nvGrpSpPr>
            <p:cNvPr id="157" name="Group 156">
              <a:extLst>
                <a:ext uri="{FF2B5EF4-FFF2-40B4-BE49-F238E27FC236}">
                  <a16:creationId xmlns:a16="http://schemas.microsoft.com/office/drawing/2014/main" id="{F05722A2-7B12-44E7-8B43-D430D073D73D}"/>
                </a:ext>
              </a:extLst>
            </p:cNvPr>
            <p:cNvGrpSpPr/>
            <p:nvPr/>
          </p:nvGrpSpPr>
          <p:grpSpPr>
            <a:xfrm>
              <a:off x="4053698" y="3324020"/>
              <a:ext cx="2446806" cy="2238032"/>
              <a:chOff x="4053698" y="3324020"/>
              <a:chExt cx="2446806" cy="2238032"/>
            </a:xfrm>
          </p:grpSpPr>
          <p:sp>
            <p:nvSpPr>
              <p:cNvPr id="25" name="Oval 24">
                <a:extLst>
                  <a:ext uri="{FF2B5EF4-FFF2-40B4-BE49-F238E27FC236}">
                    <a16:creationId xmlns:a16="http://schemas.microsoft.com/office/drawing/2014/main" id="{C1DE8B7E-3482-49BA-9AB6-9F24926CEA32}"/>
                  </a:ext>
                </a:extLst>
              </p:cNvPr>
              <p:cNvSpPr/>
              <p:nvPr/>
            </p:nvSpPr>
            <p:spPr>
              <a:xfrm>
                <a:off x="5527303" y="5244437"/>
                <a:ext cx="941692" cy="317615"/>
              </a:xfrm>
              <a:prstGeom prst="ellipse">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commit</a:t>
                </a:r>
              </a:p>
            </p:txBody>
          </p:sp>
          <p:cxnSp>
            <p:nvCxnSpPr>
              <p:cNvPr id="33" name="Connector: Curved 32">
                <a:extLst>
                  <a:ext uri="{FF2B5EF4-FFF2-40B4-BE49-F238E27FC236}">
                    <a16:creationId xmlns:a16="http://schemas.microsoft.com/office/drawing/2014/main" id="{8C46B606-D53F-48B5-A55A-49BD0C1B34C0}"/>
                  </a:ext>
                </a:extLst>
              </p:cNvPr>
              <p:cNvCxnSpPr>
                <a:cxnSpLocks/>
                <a:stCxn id="25" idx="0"/>
                <a:endCxn id="52" idx="4"/>
              </p:cNvCxnSpPr>
              <p:nvPr/>
            </p:nvCxnSpPr>
            <p:spPr>
              <a:xfrm rot="16200000" flipV="1">
                <a:off x="5616777" y="4863064"/>
                <a:ext cx="759348" cy="3397"/>
              </a:xfrm>
              <a:prstGeom prst="curvedConnector3">
                <a:avLst>
                  <a:gd name="adj1" fmla="val 50000"/>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FC761FA7-8660-4F1E-9414-3881A83133C7}"/>
                  </a:ext>
                </a:extLst>
              </p:cNvPr>
              <p:cNvSpPr/>
              <p:nvPr/>
            </p:nvSpPr>
            <p:spPr>
              <a:xfrm>
                <a:off x="5787136" y="4221928"/>
                <a:ext cx="415233" cy="263161"/>
              </a:xfrm>
              <a:prstGeom prst="ellipse">
                <a:avLst/>
              </a:prstGeom>
              <a:solidFill>
                <a:schemeClr val="accent2">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812CC317-CE3A-40D2-9DC1-04E2632B4C7D}"/>
                  </a:ext>
                </a:extLst>
              </p:cNvPr>
              <p:cNvCxnSpPr>
                <a:cxnSpLocks/>
                <a:endCxn id="52" idx="2"/>
              </p:cNvCxnSpPr>
              <p:nvPr/>
            </p:nvCxnSpPr>
            <p:spPr>
              <a:xfrm flipV="1">
                <a:off x="4707149" y="4353508"/>
                <a:ext cx="1079986" cy="66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C88FA999-1643-49D3-B98A-27DD06B2FC53}"/>
                  </a:ext>
                </a:extLst>
              </p:cNvPr>
              <p:cNvSpPr/>
              <p:nvPr/>
            </p:nvSpPr>
            <p:spPr>
              <a:xfrm>
                <a:off x="5473335" y="3343983"/>
                <a:ext cx="1027169" cy="412934"/>
              </a:xfrm>
              <a:prstGeom prst="ellipse">
                <a:avLst/>
              </a:prstGeom>
              <a:solidFill>
                <a:schemeClr val="accent4">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Impact</a:t>
                </a:r>
              </a:p>
              <a:p>
                <a:pPr algn="ctr"/>
                <a:r>
                  <a:rPr lang="en-US" sz="1200" dirty="0">
                    <a:solidFill>
                      <a:schemeClr val="tx1"/>
                    </a:solidFill>
                  </a:rPr>
                  <a:t>build</a:t>
                </a:r>
              </a:p>
            </p:txBody>
          </p:sp>
          <p:cxnSp>
            <p:nvCxnSpPr>
              <p:cNvPr id="67" name="Straight Arrow Connector 66">
                <a:extLst>
                  <a:ext uri="{FF2B5EF4-FFF2-40B4-BE49-F238E27FC236}">
                    <a16:creationId xmlns:a16="http://schemas.microsoft.com/office/drawing/2014/main" id="{CC087AE1-C7A5-40EF-AAFF-D03AA496A2C5}"/>
                  </a:ext>
                </a:extLst>
              </p:cNvPr>
              <p:cNvCxnSpPr/>
              <p:nvPr/>
            </p:nvCxnSpPr>
            <p:spPr>
              <a:xfrm flipV="1">
                <a:off x="5986919" y="3796318"/>
                <a:ext cx="0" cy="461340"/>
              </a:xfrm>
              <a:prstGeom prst="straightConnector1">
                <a:avLst/>
              </a:prstGeom>
              <a:ln>
                <a:solidFill>
                  <a:schemeClr val="accent6">
                    <a:lumMod val="60000"/>
                    <a:lumOff val="40000"/>
                  </a:schemeClr>
                </a:solidFill>
                <a:tailEnd type="triangle"/>
              </a:ln>
            </p:spPr>
            <p:style>
              <a:lnRef idx="2">
                <a:schemeClr val="accent6"/>
              </a:lnRef>
              <a:fillRef idx="0">
                <a:schemeClr val="accent6"/>
              </a:fillRef>
              <a:effectRef idx="1">
                <a:schemeClr val="accent6"/>
              </a:effectRef>
              <a:fontRef idx="minor">
                <a:schemeClr val="tx1"/>
              </a:fontRef>
            </p:style>
          </p:cxnSp>
          <p:sp>
            <p:nvSpPr>
              <p:cNvPr id="80" name="Oval 79">
                <a:extLst>
                  <a:ext uri="{FF2B5EF4-FFF2-40B4-BE49-F238E27FC236}">
                    <a16:creationId xmlns:a16="http://schemas.microsoft.com/office/drawing/2014/main" id="{B34A59EE-E7A2-41A4-91C1-CF62C16F4546}"/>
                  </a:ext>
                </a:extLst>
              </p:cNvPr>
              <p:cNvSpPr/>
              <p:nvPr/>
            </p:nvSpPr>
            <p:spPr>
              <a:xfrm>
                <a:off x="4521519" y="4232728"/>
                <a:ext cx="415233" cy="263161"/>
              </a:xfrm>
              <a:prstGeom prst="ellipse">
                <a:avLst/>
              </a:prstGeom>
              <a:solidFill>
                <a:schemeClr val="accent2">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6" name="Connector: Curved 95">
                <a:extLst>
                  <a:ext uri="{FF2B5EF4-FFF2-40B4-BE49-F238E27FC236}">
                    <a16:creationId xmlns:a16="http://schemas.microsoft.com/office/drawing/2014/main" id="{F0BD83FB-A995-418A-9ED9-B86D723E7D17}"/>
                  </a:ext>
                </a:extLst>
              </p:cNvPr>
              <p:cNvCxnSpPr>
                <a:cxnSpLocks/>
                <a:stCxn id="95" idx="2"/>
                <a:endCxn id="80" idx="2"/>
              </p:cNvCxnSpPr>
              <p:nvPr/>
            </p:nvCxnSpPr>
            <p:spPr>
              <a:xfrm rot="10800000" flipH="1" flipV="1">
                <a:off x="4053698" y="3545597"/>
                <a:ext cx="467820" cy="818711"/>
              </a:xfrm>
              <a:prstGeom prst="curvedConnector3">
                <a:avLst>
                  <a:gd name="adj1" fmla="val -37913"/>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030C8340-D4B4-4FE3-B299-BF74B4FF0B6A}"/>
                  </a:ext>
                </a:extLst>
              </p:cNvPr>
              <p:cNvSpPr/>
              <p:nvPr/>
            </p:nvSpPr>
            <p:spPr>
              <a:xfrm>
                <a:off x="4053699" y="3324020"/>
                <a:ext cx="1027169" cy="443153"/>
              </a:xfrm>
              <a:prstGeom prst="ellipse">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rPr>
                  <a:t>Initial State</a:t>
                </a:r>
              </a:p>
            </p:txBody>
          </p:sp>
        </p:grpSp>
      </p:grpSp>
    </p:spTree>
    <p:extLst>
      <p:ext uri="{BB962C8B-B14F-4D97-AF65-F5344CB8AC3E}">
        <p14:creationId xmlns:p14="http://schemas.microsoft.com/office/powerpoint/2010/main" val="362973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fade">
                                      <p:cBhvr>
                                        <p:cTn id="12" dur="1000"/>
                                        <p:tgtEl>
                                          <p:spTgt spid="191"/>
                                        </p:tgtEl>
                                      </p:cBhvr>
                                    </p:animEffect>
                                    <p:anim calcmode="lin" valueType="num">
                                      <p:cBhvr>
                                        <p:cTn id="13" dur="1000" fill="hold"/>
                                        <p:tgtEl>
                                          <p:spTgt spid="191"/>
                                        </p:tgtEl>
                                        <p:attrNameLst>
                                          <p:attrName>ppt_x</p:attrName>
                                        </p:attrNameLst>
                                      </p:cBhvr>
                                      <p:tavLst>
                                        <p:tav tm="0">
                                          <p:val>
                                            <p:strVal val="#ppt_x"/>
                                          </p:val>
                                        </p:tav>
                                        <p:tav tm="100000">
                                          <p:val>
                                            <p:strVal val="#ppt_x"/>
                                          </p:val>
                                        </p:tav>
                                      </p:tavLst>
                                    </p:anim>
                                    <p:anim calcmode="lin" valueType="num">
                                      <p:cBhvr>
                                        <p:cTn id="14" dur="1000" fill="hold"/>
                                        <p:tgtEl>
                                          <p:spTgt spid="1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D62997-0D3A-452A-8D38-16A15783E2FD}"/>
              </a:ext>
            </a:extLst>
          </p:cNvPr>
          <p:cNvSpPr/>
          <p:nvPr/>
        </p:nvSpPr>
        <p:spPr>
          <a:xfrm>
            <a:off x="5532258" y="1485903"/>
            <a:ext cx="4327437" cy="3316303"/>
          </a:xfrm>
          <a:prstGeom prst="roundRect">
            <a:avLst/>
          </a:prstGeom>
          <a:solidFill>
            <a:srgbClr val="7030A0">
              <a:alpha val="98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Urban Code Deploy</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576082-3BD1-499B-83CB-82DF96CFEB93}"/>
              </a:ext>
            </a:extLst>
          </p:cNvPr>
          <p:cNvSpPr>
            <a:spLocks noGrp="1"/>
          </p:cNvSpPr>
          <p:nvPr>
            <p:ph type="title"/>
          </p:nvPr>
        </p:nvSpPr>
        <p:spPr>
          <a:xfrm>
            <a:off x="-15038" y="-22557"/>
            <a:ext cx="12191999" cy="558177"/>
          </a:xfrm>
        </p:spPr>
        <p:txBody>
          <a:bodyPr>
            <a:normAutofit fontScale="90000"/>
          </a:bodyPr>
          <a:lstStyle/>
          <a:p>
            <a:r>
              <a:rPr lang="en-US" dirty="0"/>
              <a:t>DBB/UCD – Build, Package, Release, Deploy</a:t>
            </a:r>
            <a:endParaRPr lang="en-US" sz="4400" dirty="0"/>
          </a:p>
        </p:txBody>
      </p:sp>
      <p:sp>
        <p:nvSpPr>
          <p:cNvPr id="52" name="Arrow: Right 51">
            <a:extLst>
              <a:ext uri="{FF2B5EF4-FFF2-40B4-BE49-F238E27FC236}">
                <a16:creationId xmlns:a16="http://schemas.microsoft.com/office/drawing/2014/main" id="{86EC4D72-2BAF-41F8-83A1-EE5F5BB1A224}"/>
              </a:ext>
            </a:extLst>
          </p:cNvPr>
          <p:cNvSpPr/>
          <p:nvPr/>
        </p:nvSpPr>
        <p:spPr>
          <a:xfrm rot="2516581">
            <a:off x="3811603" y="3565501"/>
            <a:ext cx="974118" cy="353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 name="Group 2">
            <a:extLst>
              <a:ext uri="{FF2B5EF4-FFF2-40B4-BE49-F238E27FC236}">
                <a16:creationId xmlns:a16="http://schemas.microsoft.com/office/drawing/2014/main" id="{904526F5-C4EA-4831-BBE1-FDB2B7AE868F}"/>
              </a:ext>
            </a:extLst>
          </p:cNvPr>
          <p:cNvGrpSpPr/>
          <p:nvPr/>
        </p:nvGrpSpPr>
        <p:grpSpPr>
          <a:xfrm>
            <a:off x="304800" y="3032601"/>
            <a:ext cx="1620278" cy="1297366"/>
            <a:chOff x="2777770" y="1126510"/>
            <a:chExt cx="1620278" cy="1297366"/>
          </a:xfrm>
        </p:grpSpPr>
        <p:sp>
          <p:nvSpPr>
            <p:cNvPr id="56" name="Rectangle 55">
              <a:extLst>
                <a:ext uri="{FF2B5EF4-FFF2-40B4-BE49-F238E27FC236}">
                  <a16:creationId xmlns:a16="http://schemas.microsoft.com/office/drawing/2014/main" id="{D7E7D1DE-F7D5-4925-ACE7-39CFED838E9E}"/>
                </a:ext>
              </a:extLst>
            </p:cNvPr>
            <p:cNvSpPr/>
            <p:nvPr/>
          </p:nvSpPr>
          <p:spPr>
            <a:xfrm>
              <a:off x="2777770" y="1126510"/>
              <a:ext cx="1620278" cy="129736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Cylinder 15">
              <a:extLst>
                <a:ext uri="{FF2B5EF4-FFF2-40B4-BE49-F238E27FC236}">
                  <a16:creationId xmlns:a16="http://schemas.microsoft.com/office/drawing/2014/main" id="{62AC5FB6-CF65-4629-9DAB-4A2BA1F4BF4E}"/>
                </a:ext>
              </a:extLst>
            </p:cNvPr>
            <p:cNvSpPr/>
            <p:nvPr/>
          </p:nvSpPr>
          <p:spPr>
            <a:xfrm>
              <a:off x="3031755" y="1545664"/>
              <a:ext cx="748795" cy="4234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artifacts</a:t>
              </a:r>
            </a:p>
          </p:txBody>
        </p:sp>
        <p:sp>
          <p:nvSpPr>
            <p:cNvPr id="54" name="Rectangle: Rounded Corners 53">
              <a:extLst>
                <a:ext uri="{FF2B5EF4-FFF2-40B4-BE49-F238E27FC236}">
                  <a16:creationId xmlns:a16="http://schemas.microsoft.com/office/drawing/2014/main" id="{CFC428A5-AA10-46DA-9877-A0D4A6FF7569}"/>
                </a:ext>
              </a:extLst>
            </p:cNvPr>
            <p:cNvSpPr/>
            <p:nvPr/>
          </p:nvSpPr>
          <p:spPr>
            <a:xfrm>
              <a:off x="2842144" y="1174815"/>
              <a:ext cx="1331677" cy="30449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BuildReport.json</a:t>
              </a:r>
            </a:p>
          </p:txBody>
        </p:sp>
      </p:grpSp>
      <p:sp>
        <p:nvSpPr>
          <p:cNvPr id="72" name="Rectangle 71">
            <a:extLst>
              <a:ext uri="{FF2B5EF4-FFF2-40B4-BE49-F238E27FC236}">
                <a16:creationId xmlns:a16="http://schemas.microsoft.com/office/drawing/2014/main" id="{262B3F67-D918-49C5-A43C-39B87F08BFCC}"/>
              </a:ext>
            </a:extLst>
          </p:cNvPr>
          <p:cNvSpPr/>
          <p:nvPr/>
        </p:nvSpPr>
        <p:spPr>
          <a:xfrm>
            <a:off x="9472057" y="5229046"/>
            <a:ext cx="2431102" cy="1305105"/>
          </a:xfrm>
          <a:prstGeom prst="rect">
            <a:avLst/>
          </a:prstGeom>
          <a:solidFill>
            <a:schemeClr val="tx1">
              <a:lumMod val="75000"/>
              <a:alpha val="7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$LPAR=xyz</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CICS – COPY LOAD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BATCH/CICS – COPY LOAD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DB2 BIND DBRM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NEWCOPY …</a:t>
            </a:r>
          </a:p>
        </p:txBody>
      </p:sp>
      <p:sp>
        <p:nvSpPr>
          <p:cNvPr id="46" name="Rectangle 45">
            <a:extLst>
              <a:ext uri="{FF2B5EF4-FFF2-40B4-BE49-F238E27FC236}">
                <a16:creationId xmlns:a16="http://schemas.microsoft.com/office/drawing/2014/main" id="{A4E8B768-09F5-4BFB-9467-52F6CA88D0A7}"/>
              </a:ext>
            </a:extLst>
          </p:cNvPr>
          <p:cNvSpPr/>
          <p:nvPr/>
        </p:nvSpPr>
        <p:spPr>
          <a:xfrm>
            <a:off x="2423962" y="3241399"/>
            <a:ext cx="1645188" cy="1449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DBB</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deploy.groovy</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Cylinder 43">
            <a:extLst>
              <a:ext uri="{FF2B5EF4-FFF2-40B4-BE49-F238E27FC236}">
                <a16:creationId xmlns:a16="http://schemas.microsoft.com/office/drawing/2014/main" id="{9D836648-4E8C-4F8F-AD70-0931A4A8B00D}"/>
              </a:ext>
            </a:extLst>
          </p:cNvPr>
          <p:cNvSpPr/>
          <p:nvPr/>
        </p:nvSpPr>
        <p:spPr>
          <a:xfrm>
            <a:off x="7344576" y="3529928"/>
            <a:ext cx="845635"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myapp.tar</a:t>
            </a:r>
          </a:p>
        </p:txBody>
      </p:sp>
      <p:grpSp>
        <p:nvGrpSpPr>
          <p:cNvPr id="9" name="Group 8">
            <a:extLst>
              <a:ext uri="{FF2B5EF4-FFF2-40B4-BE49-F238E27FC236}">
                <a16:creationId xmlns:a16="http://schemas.microsoft.com/office/drawing/2014/main" id="{3369779F-0E57-4C49-9667-5CB4F1A61CD4}"/>
              </a:ext>
            </a:extLst>
          </p:cNvPr>
          <p:cNvGrpSpPr/>
          <p:nvPr/>
        </p:nvGrpSpPr>
        <p:grpSpPr>
          <a:xfrm>
            <a:off x="282964" y="923239"/>
            <a:ext cx="1645188" cy="2060707"/>
            <a:chOff x="282964" y="923239"/>
            <a:chExt cx="1645188" cy="2060707"/>
          </a:xfrm>
        </p:grpSpPr>
        <p:grpSp>
          <p:nvGrpSpPr>
            <p:cNvPr id="7" name="Group 6">
              <a:extLst>
                <a:ext uri="{FF2B5EF4-FFF2-40B4-BE49-F238E27FC236}">
                  <a16:creationId xmlns:a16="http://schemas.microsoft.com/office/drawing/2014/main" id="{597C41C6-C27B-45E9-8A2D-7EE8968A682D}"/>
                </a:ext>
              </a:extLst>
            </p:cNvPr>
            <p:cNvGrpSpPr/>
            <p:nvPr/>
          </p:nvGrpSpPr>
          <p:grpSpPr>
            <a:xfrm>
              <a:off x="282964" y="1783600"/>
              <a:ext cx="1645188" cy="1200346"/>
              <a:chOff x="50296" y="840558"/>
              <a:chExt cx="1645188" cy="1200346"/>
            </a:xfrm>
          </p:grpSpPr>
          <p:sp>
            <p:nvSpPr>
              <p:cNvPr id="43" name="Arrow: Right 42">
                <a:extLst>
                  <a:ext uri="{FF2B5EF4-FFF2-40B4-BE49-F238E27FC236}">
                    <a16:creationId xmlns:a16="http://schemas.microsoft.com/office/drawing/2014/main" id="{6EEAD68D-2BC5-4CA2-83A1-47F20CBFCD33}"/>
                  </a:ext>
                </a:extLst>
              </p:cNvPr>
              <p:cNvSpPr/>
              <p:nvPr/>
            </p:nvSpPr>
            <p:spPr>
              <a:xfrm rot="5400000">
                <a:off x="660056" y="1746940"/>
                <a:ext cx="386232" cy="201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A7CF6F75-36D6-4602-BD7A-27D0B55EC55B}"/>
                  </a:ext>
                </a:extLst>
              </p:cNvPr>
              <p:cNvSpPr/>
              <p:nvPr/>
            </p:nvSpPr>
            <p:spPr>
              <a:xfrm>
                <a:off x="50296" y="840558"/>
                <a:ext cx="1645188"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DBB</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Build.groovy</a:t>
                </a:r>
              </a:p>
            </p:txBody>
          </p:sp>
        </p:grpSp>
        <p:sp>
          <p:nvSpPr>
            <p:cNvPr id="49" name="Cylinder 48">
              <a:extLst>
                <a:ext uri="{FF2B5EF4-FFF2-40B4-BE49-F238E27FC236}">
                  <a16:creationId xmlns:a16="http://schemas.microsoft.com/office/drawing/2014/main" id="{1CE46478-2DA5-43B4-A90A-BB5C41B41C73}"/>
                </a:ext>
              </a:extLst>
            </p:cNvPr>
            <p:cNvSpPr/>
            <p:nvPr/>
          </p:nvSpPr>
          <p:spPr>
            <a:xfrm>
              <a:off x="674214" y="923239"/>
              <a:ext cx="937278" cy="573874"/>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GIT</a:t>
              </a:r>
            </a:p>
          </p:txBody>
        </p:sp>
        <p:sp>
          <p:nvSpPr>
            <p:cNvPr id="55" name="Arrow: Right 54">
              <a:extLst>
                <a:ext uri="{FF2B5EF4-FFF2-40B4-BE49-F238E27FC236}">
                  <a16:creationId xmlns:a16="http://schemas.microsoft.com/office/drawing/2014/main" id="{924C2CDE-C511-4C5E-AB70-2F0C86879478}"/>
                </a:ext>
              </a:extLst>
            </p:cNvPr>
            <p:cNvSpPr/>
            <p:nvPr/>
          </p:nvSpPr>
          <p:spPr>
            <a:xfrm rot="5400000">
              <a:off x="1038254" y="1499283"/>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3" name="Arrow: Right 52">
            <a:extLst>
              <a:ext uri="{FF2B5EF4-FFF2-40B4-BE49-F238E27FC236}">
                <a16:creationId xmlns:a16="http://schemas.microsoft.com/office/drawing/2014/main" id="{13DD3ACB-CF08-4247-9842-13A6FC7E3ED3}"/>
              </a:ext>
            </a:extLst>
          </p:cNvPr>
          <p:cNvSpPr/>
          <p:nvPr/>
        </p:nvSpPr>
        <p:spPr>
          <a:xfrm>
            <a:off x="1933920" y="3241399"/>
            <a:ext cx="354734" cy="206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4" name="Connector: Elbow 13">
            <a:extLst>
              <a:ext uri="{FF2B5EF4-FFF2-40B4-BE49-F238E27FC236}">
                <a16:creationId xmlns:a16="http://schemas.microsoft.com/office/drawing/2014/main" id="{AC829039-92FF-40D1-94F8-C415BB71DDEE}"/>
              </a:ext>
            </a:extLst>
          </p:cNvPr>
          <p:cNvCxnSpPr>
            <a:cxnSpLocks/>
            <a:stCxn id="20" idx="3"/>
          </p:cNvCxnSpPr>
          <p:nvPr/>
        </p:nvCxnSpPr>
        <p:spPr>
          <a:xfrm>
            <a:off x="10134534" y="3365382"/>
            <a:ext cx="950053" cy="1445681"/>
          </a:xfrm>
          <a:prstGeom prst="bentConnector2">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50" name="Cylinder 49">
            <a:extLst>
              <a:ext uri="{FF2B5EF4-FFF2-40B4-BE49-F238E27FC236}">
                <a16:creationId xmlns:a16="http://schemas.microsoft.com/office/drawing/2014/main" id="{F34ABDFF-C8AE-4235-99A4-F7262E56DDCC}"/>
              </a:ext>
            </a:extLst>
          </p:cNvPr>
          <p:cNvSpPr/>
          <p:nvPr/>
        </p:nvSpPr>
        <p:spPr>
          <a:xfrm>
            <a:off x="1033195" y="3834991"/>
            <a:ext cx="748795" cy="4234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artifacts</a:t>
            </a:r>
          </a:p>
        </p:txBody>
      </p:sp>
      <p:sp>
        <p:nvSpPr>
          <p:cNvPr id="58" name="Cylinder 57">
            <a:extLst>
              <a:ext uri="{FF2B5EF4-FFF2-40B4-BE49-F238E27FC236}">
                <a16:creationId xmlns:a16="http://schemas.microsoft.com/office/drawing/2014/main" id="{2764BC73-4430-40AA-ABF0-4343D70E2109}"/>
              </a:ext>
            </a:extLst>
          </p:cNvPr>
          <p:cNvSpPr/>
          <p:nvPr/>
        </p:nvSpPr>
        <p:spPr>
          <a:xfrm>
            <a:off x="610594" y="3565942"/>
            <a:ext cx="748795" cy="4234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artifacts</a:t>
            </a:r>
          </a:p>
        </p:txBody>
      </p:sp>
      <p:sp>
        <p:nvSpPr>
          <p:cNvPr id="20" name="TextBox 19">
            <a:extLst>
              <a:ext uri="{FF2B5EF4-FFF2-40B4-BE49-F238E27FC236}">
                <a16:creationId xmlns:a16="http://schemas.microsoft.com/office/drawing/2014/main" id="{C171A9C7-F636-4B1C-90E8-951E84C3D332}"/>
              </a:ext>
            </a:extLst>
          </p:cNvPr>
          <p:cNvSpPr txBox="1"/>
          <p:nvPr/>
        </p:nvSpPr>
        <p:spPr>
          <a:xfrm>
            <a:off x="9000377" y="3188410"/>
            <a:ext cx="1134157" cy="3539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Deploy</a:t>
            </a:r>
          </a:p>
        </p:txBody>
      </p:sp>
      <p:sp>
        <p:nvSpPr>
          <p:cNvPr id="59" name="TextBox 58">
            <a:extLst>
              <a:ext uri="{FF2B5EF4-FFF2-40B4-BE49-F238E27FC236}">
                <a16:creationId xmlns:a16="http://schemas.microsoft.com/office/drawing/2014/main" id="{AE88C308-F181-4404-89A1-7CE9D56515C5}"/>
              </a:ext>
            </a:extLst>
          </p:cNvPr>
          <p:cNvSpPr txBox="1"/>
          <p:nvPr/>
        </p:nvSpPr>
        <p:spPr>
          <a:xfrm>
            <a:off x="1974139" y="2003558"/>
            <a:ext cx="1134157" cy="3539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Build </a:t>
            </a:r>
          </a:p>
        </p:txBody>
      </p:sp>
      <p:sp>
        <p:nvSpPr>
          <p:cNvPr id="61" name="TextBox 60">
            <a:extLst>
              <a:ext uri="{FF2B5EF4-FFF2-40B4-BE49-F238E27FC236}">
                <a16:creationId xmlns:a16="http://schemas.microsoft.com/office/drawing/2014/main" id="{867E12F5-8429-4FF2-AA6D-789009929AD6}"/>
              </a:ext>
            </a:extLst>
          </p:cNvPr>
          <p:cNvSpPr txBox="1"/>
          <p:nvPr/>
        </p:nvSpPr>
        <p:spPr>
          <a:xfrm>
            <a:off x="6945851" y="4352814"/>
            <a:ext cx="1134157" cy="3539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Release </a:t>
            </a:r>
          </a:p>
        </p:txBody>
      </p:sp>
      <p:grpSp>
        <p:nvGrpSpPr>
          <p:cNvPr id="11" name="Group 10">
            <a:extLst>
              <a:ext uri="{FF2B5EF4-FFF2-40B4-BE49-F238E27FC236}">
                <a16:creationId xmlns:a16="http://schemas.microsoft.com/office/drawing/2014/main" id="{D0AEEF92-AB1F-451E-BE47-F4C16C32386B}"/>
              </a:ext>
            </a:extLst>
          </p:cNvPr>
          <p:cNvGrpSpPr/>
          <p:nvPr/>
        </p:nvGrpSpPr>
        <p:grpSpPr>
          <a:xfrm>
            <a:off x="4686209" y="2000987"/>
            <a:ext cx="4228361" cy="2795124"/>
            <a:chOff x="3668539" y="423204"/>
            <a:chExt cx="4228361" cy="2795124"/>
          </a:xfrm>
        </p:grpSpPr>
        <p:sp>
          <p:nvSpPr>
            <p:cNvPr id="35" name="Rectangle 34">
              <a:extLst>
                <a:ext uri="{FF2B5EF4-FFF2-40B4-BE49-F238E27FC236}">
                  <a16:creationId xmlns:a16="http://schemas.microsoft.com/office/drawing/2014/main" id="{B19808EF-17A7-40E7-B5D2-37BCFAC79E91}"/>
                </a:ext>
              </a:extLst>
            </p:cNvPr>
            <p:cNvSpPr/>
            <p:nvPr/>
          </p:nvSpPr>
          <p:spPr>
            <a:xfrm>
              <a:off x="3668539" y="2665763"/>
              <a:ext cx="1645188" cy="55256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BuzTool</a:t>
              </a:r>
            </a:p>
          </p:txBody>
        </p:sp>
        <p:sp>
          <p:nvSpPr>
            <p:cNvPr id="39" name="Arrow: Right 38">
              <a:extLst>
                <a:ext uri="{FF2B5EF4-FFF2-40B4-BE49-F238E27FC236}">
                  <a16:creationId xmlns:a16="http://schemas.microsoft.com/office/drawing/2014/main" id="{7080C374-BD16-430B-9515-BD3CD514438D}"/>
                </a:ext>
              </a:extLst>
            </p:cNvPr>
            <p:cNvSpPr/>
            <p:nvPr/>
          </p:nvSpPr>
          <p:spPr>
            <a:xfrm rot="18302930">
              <a:off x="5544461" y="2620108"/>
              <a:ext cx="610669" cy="328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7B9DE2E6-6989-4E3B-8EDE-7DF3535CBE28}"/>
                </a:ext>
              </a:extLst>
            </p:cNvPr>
            <p:cNvGrpSpPr/>
            <p:nvPr/>
          </p:nvGrpSpPr>
          <p:grpSpPr>
            <a:xfrm>
              <a:off x="5456970" y="423204"/>
              <a:ext cx="2439930" cy="1993814"/>
              <a:chOff x="5371976" y="492059"/>
              <a:chExt cx="2439930" cy="1993814"/>
            </a:xfrm>
          </p:grpSpPr>
          <p:grpSp>
            <p:nvGrpSpPr>
              <p:cNvPr id="68" name="Group 67">
                <a:extLst>
                  <a:ext uri="{FF2B5EF4-FFF2-40B4-BE49-F238E27FC236}">
                    <a16:creationId xmlns:a16="http://schemas.microsoft.com/office/drawing/2014/main" id="{7FA5448A-DD78-4AD1-B282-9D7D1790EFA5}"/>
                  </a:ext>
                </a:extLst>
              </p:cNvPr>
              <p:cNvGrpSpPr/>
              <p:nvPr/>
            </p:nvGrpSpPr>
            <p:grpSpPr>
              <a:xfrm>
                <a:off x="5371976" y="492059"/>
                <a:ext cx="2439930" cy="1993814"/>
                <a:chOff x="6585242" y="2748215"/>
                <a:chExt cx="2439930" cy="1993814"/>
              </a:xfrm>
            </p:grpSpPr>
            <p:sp>
              <p:nvSpPr>
                <p:cNvPr id="62" name="Rectangle 61">
                  <a:extLst>
                    <a:ext uri="{FF2B5EF4-FFF2-40B4-BE49-F238E27FC236}">
                      <a16:creationId xmlns:a16="http://schemas.microsoft.com/office/drawing/2014/main" id="{1BBBCA3C-39BB-42E2-BA6A-979380E8611B}"/>
                    </a:ext>
                  </a:extLst>
                </p:cNvPr>
                <p:cNvSpPr/>
                <p:nvPr/>
              </p:nvSpPr>
              <p:spPr>
                <a:xfrm>
                  <a:off x="6585242" y="3234034"/>
                  <a:ext cx="2431102" cy="1507995"/>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Component Versions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Cylinder 59">
                  <a:extLst>
                    <a:ext uri="{FF2B5EF4-FFF2-40B4-BE49-F238E27FC236}">
                      <a16:creationId xmlns:a16="http://schemas.microsoft.com/office/drawing/2014/main" id="{E0A5669D-1A82-4D29-B76B-EFEF486660D1}"/>
                    </a:ext>
                  </a:extLst>
                </p:cNvPr>
                <p:cNvSpPr/>
                <p:nvPr/>
              </p:nvSpPr>
              <p:spPr>
                <a:xfrm>
                  <a:off x="6677884" y="4062796"/>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3" name="Rectangle 62">
                  <a:extLst>
                    <a:ext uri="{FF2B5EF4-FFF2-40B4-BE49-F238E27FC236}">
                      <a16:creationId xmlns:a16="http://schemas.microsoft.com/office/drawing/2014/main" id="{48A3E250-92B6-4011-A418-C0C605EB626D}"/>
                    </a:ext>
                  </a:extLst>
                </p:cNvPr>
                <p:cNvSpPr/>
                <p:nvPr/>
              </p:nvSpPr>
              <p:spPr>
                <a:xfrm>
                  <a:off x="6594070" y="2748215"/>
                  <a:ext cx="2431102" cy="50379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UCD Code Station</a:t>
                  </a:r>
                </a:p>
              </p:txBody>
            </p:sp>
            <p:sp>
              <p:nvSpPr>
                <p:cNvPr id="64" name="Cylinder 63">
                  <a:extLst>
                    <a:ext uri="{FF2B5EF4-FFF2-40B4-BE49-F238E27FC236}">
                      <a16:creationId xmlns:a16="http://schemas.microsoft.com/office/drawing/2014/main" id="{8648413D-6B80-4489-96F3-543983A84BD6}"/>
                    </a:ext>
                  </a:extLst>
                </p:cNvPr>
                <p:cNvSpPr/>
                <p:nvPr/>
              </p:nvSpPr>
              <p:spPr>
                <a:xfrm>
                  <a:off x="6754700" y="3763230"/>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5" name="Cylinder 64">
                  <a:extLst>
                    <a:ext uri="{FF2B5EF4-FFF2-40B4-BE49-F238E27FC236}">
                      <a16:creationId xmlns:a16="http://schemas.microsoft.com/office/drawing/2014/main" id="{9AE549DC-0BEC-4E9A-9490-A0F43A957C76}"/>
                    </a:ext>
                  </a:extLst>
                </p:cNvPr>
                <p:cNvSpPr/>
                <p:nvPr/>
              </p:nvSpPr>
              <p:spPr>
                <a:xfrm>
                  <a:off x="7123733" y="3899485"/>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6" name="Cylinder 65">
                  <a:extLst>
                    <a:ext uri="{FF2B5EF4-FFF2-40B4-BE49-F238E27FC236}">
                      <a16:creationId xmlns:a16="http://schemas.microsoft.com/office/drawing/2014/main" id="{F6A1DDC7-3BC6-4093-A508-186C77B94C11}"/>
                    </a:ext>
                  </a:extLst>
                </p:cNvPr>
                <p:cNvSpPr/>
                <p:nvPr/>
              </p:nvSpPr>
              <p:spPr>
                <a:xfrm>
                  <a:off x="7835542" y="3923055"/>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7" name="Cylinder 66">
                  <a:extLst>
                    <a:ext uri="{FF2B5EF4-FFF2-40B4-BE49-F238E27FC236}">
                      <a16:creationId xmlns:a16="http://schemas.microsoft.com/office/drawing/2014/main" id="{3D5AE88F-8262-423E-A041-622B0BF7D979}"/>
                    </a:ext>
                  </a:extLst>
                </p:cNvPr>
                <p:cNvSpPr/>
                <p:nvPr/>
              </p:nvSpPr>
              <p:spPr>
                <a:xfrm>
                  <a:off x="7988744" y="4162703"/>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grpSp>
          <p:sp>
            <p:nvSpPr>
              <p:cNvPr id="45" name="Cylinder 44">
                <a:extLst>
                  <a:ext uri="{FF2B5EF4-FFF2-40B4-BE49-F238E27FC236}">
                    <a16:creationId xmlns:a16="http://schemas.microsoft.com/office/drawing/2014/main" id="{2A81F461-6436-4244-A6F4-DC99CB8EB48B}"/>
                  </a:ext>
                </a:extLst>
              </p:cNvPr>
              <p:cNvSpPr/>
              <p:nvPr/>
            </p:nvSpPr>
            <p:spPr>
              <a:xfrm>
                <a:off x="6410266" y="1452272"/>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grpSp>
      </p:grpSp>
      <p:sp>
        <p:nvSpPr>
          <p:cNvPr id="48" name="TextBox 47">
            <a:extLst>
              <a:ext uri="{FF2B5EF4-FFF2-40B4-BE49-F238E27FC236}">
                <a16:creationId xmlns:a16="http://schemas.microsoft.com/office/drawing/2014/main" id="{CFD8FBCD-4305-43F4-9FC1-A959032C245C}"/>
              </a:ext>
            </a:extLst>
          </p:cNvPr>
          <p:cNvSpPr txBox="1"/>
          <p:nvPr/>
        </p:nvSpPr>
        <p:spPr>
          <a:xfrm>
            <a:off x="4349040" y="3240803"/>
            <a:ext cx="1134157" cy="3539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Package </a:t>
            </a:r>
          </a:p>
        </p:txBody>
      </p:sp>
      <p:pic>
        <p:nvPicPr>
          <p:cNvPr id="51" name="Picture 50" descr="A picture containing drawing&#10;&#10;Description automatically generated">
            <a:extLst>
              <a:ext uri="{FF2B5EF4-FFF2-40B4-BE49-F238E27FC236}">
                <a16:creationId xmlns:a16="http://schemas.microsoft.com/office/drawing/2014/main" id="{BE36E214-BCB5-4FBE-A93A-5ABD1C0CBA2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4528" b="24275"/>
          <a:stretch/>
        </p:blipFill>
        <p:spPr>
          <a:xfrm>
            <a:off x="6474640" y="1029344"/>
            <a:ext cx="2766896" cy="454718"/>
          </a:xfrm>
          <a:prstGeom prst="rect">
            <a:avLst/>
          </a:prstGeom>
        </p:spPr>
      </p:pic>
      <p:sp>
        <p:nvSpPr>
          <p:cNvPr id="10" name="Arrow: Pentagon 9">
            <a:extLst>
              <a:ext uri="{FF2B5EF4-FFF2-40B4-BE49-F238E27FC236}">
                <a16:creationId xmlns:a16="http://schemas.microsoft.com/office/drawing/2014/main" id="{9B5CA29C-591D-4197-9568-23CB37F91DD6}"/>
              </a:ext>
            </a:extLst>
          </p:cNvPr>
          <p:cNvSpPr/>
          <p:nvPr/>
        </p:nvSpPr>
        <p:spPr>
          <a:xfrm>
            <a:off x="610594" y="5910405"/>
            <a:ext cx="2882462" cy="515977"/>
          </a:xfrm>
          <a:prstGeom prst="homePlate">
            <a:avLst/>
          </a:prstGeom>
          <a:solidFill>
            <a:schemeClr val="bg1">
              <a:lumMod val="85000"/>
              <a:lumOff val="1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Continuous Integration</a:t>
            </a:r>
            <a:endParaRPr kumimoji="0" lang="en-US" sz="17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Arrow: Pentagon 70">
            <a:extLst>
              <a:ext uri="{FF2B5EF4-FFF2-40B4-BE49-F238E27FC236}">
                <a16:creationId xmlns:a16="http://schemas.microsoft.com/office/drawing/2014/main" id="{E4D3E5EA-16D7-4C67-9305-A089EB7F1F43}"/>
              </a:ext>
            </a:extLst>
          </p:cNvPr>
          <p:cNvSpPr/>
          <p:nvPr/>
        </p:nvSpPr>
        <p:spPr>
          <a:xfrm>
            <a:off x="5946297" y="5867116"/>
            <a:ext cx="2882462" cy="515977"/>
          </a:xfrm>
          <a:prstGeom prst="homePlate">
            <a:avLst/>
          </a:prstGeom>
          <a:solidFill>
            <a:schemeClr val="bg1">
              <a:lumMod val="85000"/>
              <a:lumOff val="1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Continuous Deployment</a:t>
            </a:r>
          </a:p>
        </p:txBody>
      </p:sp>
      <p:sp>
        <p:nvSpPr>
          <p:cNvPr id="57" name="Rectangle: Rounded Corners 56">
            <a:extLst>
              <a:ext uri="{FF2B5EF4-FFF2-40B4-BE49-F238E27FC236}">
                <a16:creationId xmlns:a16="http://schemas.microsoft.com/office/drawing/2014/main" id="{9D8F04F7-3B18-4B70-8AEE-8AC916B61254}"/>
              </a:ext>
            </a:extLst>
          </p:cNvPr>
          <p:cNvSpPr/>
          <p:nvPr/>
        </p:nvSpPr>
        <p:spPr>
          <a:xfrm>
            <a:off x="2638769" y="4085344"/>
            <a:ext cx="1294410" cy="44034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Load1, dbrm…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Shiplist.xml</a:t>
            </a:r>
          </a:p>
        </p:txBody>
      </p:sp>
      <p:pic>
        <p:nvPicPr>
          <p:cNvPr id="47" name="Picture 46">
            <a:extLst>
              <a:ext uri="{FF2B5EF4-FFF2-40B4-BE49-F238E27FC236}">
                <a16:creationId xmlns:a16="http://schemas.microsoft.com/office/drawing/2014/main" id="{1EEC154E-00B9-4469-853B-A703A99BEB0E}"/>
              </a:ext>
            </a:extLst>
          </p:cNvPr>
          <p:cNvPicPr>
            <a:picLocks noChangeAspect="1"/>
          </p:cNvPicPr>
          <p:nvPr/>
        </p:nvPicPr>
        <p:blipFill rotWithShape="1">
          <a:blip r:embed="rId4"/>
          <a:srcRect l="48076" t="27949" r="45720" b="61256"/>
          <a:stretch/>
        </p:blipFill>
        <p:spPr>
          <a:xfrm>
            <a:off x="1511714" y="1787582"/>
            <a:ext cx="431476" cy="407327"/>
          </a:xfrm>
          <a:prstGeom prst="rect">
            <a:avLst/>
          </a:prstGeom>
        </p:spPr>
      </p:pic>
    </p:spTree>
    <p:extLst>
      <p:ext uri="{BB962C8B-B14F-4D97-AF65-F5344CB8AC3E}">
        <p14:creationId xmlns:p14="http://schemas.microsoft.com/office/powerpoint/2010/main" val="16705997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ASSAUTHORFOOTERSHOWNUM" val="0"/>
  <p:tag name="MMPROD_NEXTUNIQUEID" val="10012"/>
  <p:tag name="MMPROD_UIDATA" val="&lt;database version=&quot;9.0&quot;&gt;&lt;object type=&quot;1&quot; unique_id=&quot;10001&quot;&gt;&lt;object type=&quot;2&quot; unique_id=&quot;267135&quot;&gt;&lt;object type=&quot;3&quot; unique_id=&quot;267136&quot;&gt;&lt;property id=&quot;20148&quot; value=&quot;5&quot;/&gt;&lt;property id=&quot;20300&quot; value=&quot;Slide 1 - &amp;quot;Unit title (sentence case)&amp;quot;&quot;/&gt;&lt;property id=&quot;20307&quot; value=&quot;256&quot;/&gt;&lt;/object&gt;&lt;object type=&quot;3&quot; unique_id=&quot;267137&quot;&gt;&lt;property id=&quot;20148&quot; value=&quot;5&quot;/&gt;&lt;property id=&quot;20300&quot; value=&quot;Slide 2 - &amp;quot;Unit objectives&amp;quot;&quot;/&gt;&lt;property id=&quot;20307&quot; value=&quot;257&quot;/&gt;&lt;/object&gt;&lt;object type=&quot;3&quot; unique_id=&quot;267138&quot;&gt;&lt;property id=&quot;20148&quot; value=&quot;5&quot;/&gt;&lt;property id=&quot;20300&quot; value=&quot;Slide 4 - &amp;quot;Lesson/topic (optional)&amp;quot;&quot;/&gt;&lt;property id=&quot;20307&quot; value=&quot;258&quot;/&gt;&lt;/object&gt;&lt;object type=&quot;3&quot; unique_id=&quot;267142&quot;&gt;&lt;property id=&quot;20148&quot; value=&quot;5&quot;/&gt;&lt;property id=&quot;20300&quot; value=&quot;Slide 7 - &amp;quot;Unit summary&amp;quot;&quot;/&gt;&lt;property id=&quot;20307&quot; value=&quot;262&quot;/&gt;&lt;/object&gt;&lt;object type=&quot;3&quot; unique_id=&quot;267143&quot;&gt;&lt;property id=&quot;20148&quot; value=&quot;5&quot;/&gt;&lt;property id=&quot;20300&quot; value=&quot;Slide 8 - &amp;quot;Review questions&amp;quot;&quot;/&gt;&lt;property id=&quot;20307&quot; value=&quot;263&quot;/&gt;&lt;/object&gt;&lt;object type=&quot;3&quot; unique_id=&quot;267144&quot;&gt;&lt;property id=&quot;20148&quot; value=&quot;5&quot;/&gt;&lt;property id=&quot;20300&quot; value=&quot;Slide 9 - &amp;quot;Review answers&amp;quot;&quot;/&gt;&lt;property id=&quot;20307&quot; value=&quot;264&quot;/&gt;&lt;/object&gt;&lt;object type=&quot;3&quot; unique_id=&quot;267148&quot;&gt;&lt;property id=&quot;20148&quot; value=&quot;5&quot;/&gt;&lt;property id=&quot;20300&quot; value=&quot;Slide 11 - &amp;quot;Exercise introduction&amp;quot;&quot;/&gt;&lt;property id=&quot;20307&quot; value=&quot;268&quot;/&gt;&lt;/object&gt;&lt;object type=&quot;3&quot; unique_id=&quot;547028&quot;&gt;&lt;property id=&quot;20148&quot; value=&quot;5&quot;/&gt;&lt;property id=&quot;20300&quot; value=&quot;Slide 3 - &amp;quot;Lesson # Title of topic/lesson (sentence case)&amp;quot;&quot;/&gt;&lt;property id=&quot;20307&quot; value=&quot;297&quot;/&gt;&lt;/object&gt;&lt;object type=&quot;3&quot; unique_id=&quot;547029&quot;&gt;&lt;property id=&quot;20148&quot; value=&quot;5&quot;/&gt;&lt;property id=&quot;20300&quot; value=&quot;Slide 5 - &amp;quot;Sample (bulleted)&amp;quot;&quot;/&gt;&lt;property id=&quot;20307&quot; value=&quot;298&quot;/&gt;&lt;/object&gt;&lt;object type=&quot;3&quot; unique_id=&quot;547030&quot;&gt;&lt;property id=&quot;20148&quot; value=&quot;5&quot;/&gt;&lt;property id=&quot;20300&quot; value=&quot;Slide 6 - &amp;quot;Instructor demonstration&amp;quot;&quot;/&gt;&lt;property id=&quot;20307&quot; value=&quot;296&quot;/&gt;&lt;/object&gt;&lt;object type=&quot;3&quot; unique_id=&quot;547031&quot;&gt;&lt;property id=&quot;20148&quot; value=&quot;5&quot;/&gt;&lt;property id=&quot;20300&quot; value=&quot;Slide 12 - &amp;quot;Components: Lines and arrows&amp;quot;&quot;/&gt;&lt;property id=&quot;20307&quot; value=&quot;299&quot;/&gt;&lt;/object&gt;&lt;object type=&quot;3&quot; unique_id=&quot;547032&quot;&gt;&lt;property id=&quot;20148&quot; value=&quot;5&quot;/&gt;&lt;property id=&quot;20300&quot; value=&quot;Slide 13 - &amp;quot;Components: Annotation of figures&amp;quot;&quot;/&gt;&lt;property id=&quot;20307&quot; value=&quot;300&quot;/&gt;&lt;/object&gt;&lt;object type=&quot;3&quot; unique_id=&quot;547033&quot;&gt;&lt;property id=&quot;20148&quot; value=&quot;5&quot;/&gt;&lt;property id=&quot;20300&quot; value=&quot;Slide 14 - &amp;quot;Components: Table formats&amp;quot;&quot;/&gt;&lt;property id=&quot;20307&quot; value=&quot;301&quot;/&gt;&lt;/object&gt;&lt;object type=&quot;3&quot; unique_id=&quot;547034&quot;&gt;&lt;property id=&quot;20148&quot; value=&quot;5&quot;/&gt;&lt;property id=&quot;20300&quot; value=&quot;Slide 15 - &amp;quot;Components: Code backgrounds&amp;quot;&quot;/&gt;&lt;property id=&quot;20307&quot; value=&quot;302&quot;/&gt;&lt;/object&gt;&lt;object type=&quot;3&quot; unique_id=&quot;547035&quot;&gt;&lt;property id=&quot;20148&quot; value=&quot;5&quot;/&gt;&lt;property id=&quot;20300&quot; value=&quot;Slide 16&quot;/&gt;&lt;property id=&quot;20307&quot; value=&quot;303&quot;/&gt;&lt;/object&gt;&lt;object type=&quot;3&quot; unique_id=&quot;547037&quot;&gt;&lt;property id=&quot;20148&quot; value=&quot;5&quot;/&gt;&lt;property id=&quot;20300&quot; value=&quot;Slide 10 - &amp;quot;Exercise: Title of exercise&amp;quot;&quot;/&gt;&lt;property id=&quot;20307&quot; value=&quot;304&quot;/&gt;&lt;/object&gt;&lt;/object&gt;&lt;object type=&quot;8&quot; unique_id=&quot;267187&quot;&gt;&lt;/object&gt;&lt;/object&gt;&lt;/database&gt;"/>
  <p:tag name="SECTOMILLISECCONVERTED" val="1"/>
  <p:tag name="CLASSAUTHORTEMPNAME" val="Class Author widescreen"/>
  <p:tag name="CLASSAUTHORTEMPVER" val="11.3"/>
</p:tagLst>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CLFAug15wide">
  <a:themeElements>
    <a:clrScheme name="TechU 2019a">
      <a:dk1>
        <a:srgbClr val="000000"/>
      </a:dk1>
      <a:lt1>
        <a:srgbClr val="FFFFFF"/>
      </a:lt1>
      <a:dk2>
        <a:srgbClr val="1E439B"/>
      </a:dk2>
      <a:lt2>
        <a:srgbClr val="F2F4F8"/>
      </a:lt2>
      <a:accent1>
        <a:srgbClr val="7E50A0"/>
      </a:accent1>
      <a:accent2>
        <a:srgbClr val="3EBDAC"/>
      </a:accent2>
      <a:accent3>
        <a:srgbClr val="697077"/>
      </a:accent3>
      <a:accent4>
        <a:srgbClr val="B9BFC7"/>
      </a:accent4>
      <a:accent5>
        <a:srgbClr val="D41A69"/>
      </a:accent5>
      <a:accent6>
        <a:srgbClr val="FDFACC"/>
      </a:accent6>
      <a:hlink>
        <a:srgbClr val="1E439B"/>
      </a:hlink>
      <a:folHlink>
        <a:srgbClr val="1E439B"/>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WE_9.1 1">
        <a:dk1>
          <a:srgbClr val="000000"/>
        </a:dk1>
        <a:lt1>
          <a:srgbClr val="FFFFFF"/>
        </a:lt1>
        <a:dk2>
          <a:srgbClr val="000000"/>
        </a:dk2>
        <a:lt2>
          <a:srgbClr val="C0C0C0"/>
        </a:lt2>
        <a:accent1>
          <a:srgbClr val="008ABF"/>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WE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CommonLookAug15">
        <a:dk1>
          <a:srgbClr val="000000"/>
        </a:dk1>
        <a:lt1>
          <a:srgbClr val="FFFFFF"/>
        </a:lt1>
        <a:dk2>
          <a:srgbClr val="000000"/>
        </a:dk2>
        <a:lt2>
          <a:srgbClr val="F389AF"/>
        </a:lt2>
        <a:accent1>
          <a:srgbClr val="008ABF"/>
        </a:accent1>
        <a:accent2>
          <a:srgbClr val="8CC63F"/>
        </a:accent2>
        <a:accent3>
          <a:srgbClr val="FFCF01"/>
        </a:accent3>
        <a:accent4>
          <a:srgbClr val="B8471B"/>
        </a:accent4>
        <a:accent5>
          <a:srgbClr val="82D1F5"/>
        </a:accent5>
        <a:accent6>
          <a:srgbClr val="007670"/>
        </a:accent6>
        <a:hlink>
          <a:srgbClr val="00649D"/>
        </a:hlink>
        <a:folHlink>
          <a:srgbClr val="7F1C7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wide.potx" id="{317B9BE2-5732-44F1-811C-5561011B5954}" vid="{C46B01EB-643E-43FB-B244-2C382CF58F0E}"/>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4.xml><?xml version="1.0" encoding="utf-8"?>
<a:theme xmlns:a="http://schemas.openxmlformats.org/drawingml/2006/main" name="1_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mn-lt"/>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rial" id="{1A4DA36A-8F0F-7E4A-B00D-DA1BD81F28CD}" vid="{449138CC-BE08-C448-8CE4-98E7BCFE6AE4}"/>
    </a:ext>
  </a:extLst>
</a:theme>
</file>

<file path=ppt/theme/theme5.xml><?xml version="1.0" encoding="utf-8"?>
<a:theme xmlns:a="http://schemas.openxmlformats.org/drawingml/2006/main" name="2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D33E200D-9260-B64E-B6F1-29276819CA4F}"/>
    </a:ext>
  </a:extLst>
</a:theme>
</file>

<file path=ppt/theme/theme6.xml><?xml version="1.0" encoding="utf-8"?>
<a:theme xmlns:a="http://schemas.openxmlformats.org/drawingml/2006/main" name="2_IBM 2019 Master template (white background)">
  <a:themeElements>
    <a:clrScheme name="Custom 1">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rial" id="{1A4DA36A-8F0F-7E4A-B00D-DA1BD81F28CD}" vid="{6B146999-A8D2-8744-A671-88AC4979DD6F}"/>
    </a:ext>
  </a:extLst>
</a:theme>
</file>

<file path=ppt/theme/theme7.xml><?xml version="1.0" encoding="utf-8"?>
<a:theme xmlns:a="http://schemas.openxmlformats.org/drawingml/2006/main" name="1_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ppt/theme/theme8.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ppt/theme/theme9.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Grid.thmx</Template>
  <TotalTime>9534</TotalTime>
  <Words>1112</Words>
  <Application>Microsoft Office PowerPoint</Application>
  <PresentationFormat>Widescreen</PresentationFormat>
  <Paragraphs>398</Paragraphs>
  <Slides>13</Slides>
  <Notes>9</Notes>
  <HiddenSlides>1</HiddenSlides>
  <MMClips>0</MMClips>
  <ScaleCrop>false</ScaleCrop>
  <HeadingPairs>
    <vt:vector size="6" baseType="variant">
      <vt:variant>
        <vt:lpstr>Fonts Used</vt:lpstr>
      </vt:variant>
      <vt:variant>
        <vt:i4>18</vt:i4>
      </vt:variant>
      <vt:variant>
        <vt:lpstr>Theme</vt:lpstr>
      </vt:variant>
      <vt:variant>
        <vt:i4>10</vt:i4>
      </vt:variant>
      <vt:variant>
        <vt:lpstr>Slide Titles</vt:lpstr>
      </vt:variant>
      <vt:variant>
        <vt:i4>13</vt:i4>
      </vt:variant>
    </vt:vector>
  </HeadingPairs>
  <TitlesOfParts>
    <vt:vector size="41" baseType="lpstr">
      <vt:lpstr>.AppleSystemUIFont</vt:lpstr>
      <vt:lpstr>Arial</vt:lpstr>
      <vt:lpstr>Calibri</vt:lpstr>
      <vt:lpstr>Calibri Light</vt:lpstr>
      <vt:lpstr>Cambria</vt:lpstr>
      <vt:lpstr>Courier New</vt:lpstr>
      <vt:lpstr>HelvNeue Light for IBM</vt:lpstr>
      <vt:lpstr>IBM Plex Mono</vt:lpstr>
      <vt:lpstr>IBM Plex Sans</vt:lpstr>
      <vt:lpstr>IBM Plex Sans SemiBold</vt:lpstr>
      <vt:lpstr>IBM Plex Sans Thin</vt:lpstr>
      <vt:lpstr>inherit</vt:lpstr>
      <vt:lpstr>Lucida Grande</vt:lpstr>
      <vt:lpstr>Times New Roman</vt:lpstr>
      <vt:lpstr>Tw Cen MT</vt:lpstr>
      <vt:lpstr>Tw Cen MT Condensed</vt:lpstr>
      <vt:lpstr>Wingdings</vt:lpstr>
      <vt:lpstr>Wingdings 3</vt:lpstr>
      <vt:lpstr>CLFAug15wide</vt:lpstr>
      <vt:lpstr>Office Theme</vt:lpstr>
      <vt:lpstr>Integral</vt:lpstr>
      <vt:lpstr>1_IBM 2019 Master template (black background)</vt:lpstr>
      <vt:lpstr>2_wht_background_2017</vt:lpstr>
      <vt:lpstr>2_IBM 2019 Master template (white background)</vt:lpstr>
      <vt:lpstr>1_blk_background_2017</vt:lpstr>
      <vt:lpstr>blk_background_2017</vt:lpstr>
      <vt:lpstr>1_Office Theme</vt:lpstr>
      <vt:lpstr>Office Theme</vt:lpstr>
      <vt:lpstr>z/OS DevOps  Architectures</vt:lpstr>
      <vt:lpstr>PowerPoint Presentation</vt:lpstr>
      <vt:lpstr>Example z/OS DevOps flow</vt:lpstr>
      <vt:lpstr>PowerPoint Presentation</vt:lpstr>
      <vt:lpstr>PowerPoint Presentation</vt:lpstr>
      <vt:lpstr>Getting to Git</vt:lpstr>
      <vt:lpstr>Step 1- Initialize a new Repo - DBB Migrate Tool</vt:lpstr>
      <vt:lpstr>PowerPoint Presentation</vt:lpstr>
      <vt:lpstr>DBB/UCD – Build, Package, Release, Deploy</vt:lpstr>
      <vt:lpstr>DBB/Artifactory - Build, Package, Release, Deploy</vt:lpstr>
      <vt:lpstr>Big Picture</vt:lpstr>
      <vt:lpstr>From CI to CD  </vt:lpstr>
      <vt:lpstr>DevOps transformation journey with IBM’s DevOps Acceleration Program https://developer.ibm.com/mainframe/products/devops-acceleration-program/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title</dc:title>
  <dc:creator>Microsoft Office User</dc:creator>
  <cp:lastModifiedBy>Nelson Lopez</cp:lastModifiedBy>
  <cp:revision>180</cp:revision>
  <dcterms:created xsi:type="dcterms:W3CDTF">2018-06-28T08:17:33Z</dcterms:created>
  <dcterms:modified xsi:type="dcterms:W3CDTF">2020-07-31T15:56:25Z</dcterms:modified>
</cp:coreProperties>
</file>