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3.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4.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theme/theme5.xml" ContentType="application/vnd.openxmlformats-officedocument.theme+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theme/theme6.xml" ContentType="application/vnd.openxmlformats-officedocument.theme+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theme/theme7.xml" ContentType="application/vnd.openxmlformats-officedocument.theme+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theme/theme8.xml" ContentType="application/vnd.openxmlformats-officedocument.theme+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9.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1" r:id="rId1"/>
    <p:sldMasterId id="2147484256" r:id="rId2"/>
    <p:sldMasterId id="2147484268" r:id="rId3"/>
    <p:sldMasterId id="2147484291" r:id="rId4"/>
    <p:sldMasterId id="2147484327" r:id="rId5"/>
    <p:sldMasterId id="2147484374" r:id="rId6"/>
    <p:sldMasterId id="2147484431" r:id="rId7"/>
    <p:sldMasterId id="2147484481" r:id="rId8"/>
    <p:sldMasterId id="2147484517" r:id="rId9"/>
    <p:sldMasterId id="2147483648" r:id="rId10"/>
  </p:sldMasterIdLst>
  <p:notesMasterIdLst>
    <p:notesMasterId r:id="rId32"/>
  </p:notesMasterIdLst>
  <p:handoutMasterIdLst>
    <p:handoutMasterId r:id="rId33"/>
  </p:handoutMasterIdLst>
  <p:sldIdLst>
    <p:sldId id="261" r:id="rId11"/>
    <p:sldId id="2142532145" r:id="rId12"/>
    <p:sldId id="1132" r:id="rId13"/>
    <p:sldId id="2142532148" r:id="rId14"/>
    <p:sldId id="2142532146" r:id="rId15"/>
    <p:sldId id="2142532147" r:id="rId16"/>
    <p:sldId id="1303" r:id="rId17"/>
    <p:sldId id="2142532144" r:id="rId18"/>
    <p:sldId id="5219" r:id="rId19"/>
    <p:sldId id="141168195" r:id="rId20"/>
    <p:sldId id="5217" r:id="rId21"/>
    <p:sldId id="2142532143" r:id="rId22"/>
    <p:sldId id="141168186" r:id="rId23"/>
    <p:sldId id="2142532045" r:id="rId24"/>
    <p:sldId id="2142532149" r:id="rId25"/>
    <p:sldId id="563" r:id="rId26"/>
    <p:sldId id="561" r:id="rId27"/>
    <p:sldId id="280" r:id="rId28"/>
    <p:sldId id="5233" r:id="rId29"/>
    <p:sldId id="141168204" r:id="rId30"/>
    <p:sldId id="260" r:id="rId31"/>
  </p:sldIdLst>
  <p:sldSz cx="12192000" cy="6858000"/>
  <p:notesSz cx="7315200" cy="9601200"/>
  <p:custDataLst>
    <p:tags r:id="rId34"/>
  </p:custDataLst>
  <p:defaultTextStyle>
    <a:defPPr>
      <a:defRPr lang="de-DE"/>
    </a:defPPr>
    <a:lvl1pPr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1pPr>
    <a:lvl2pPr marL="679450" indent="-222250"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2pPr>
    <a:lvl3pPr marL="1360488" indent="-44608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3pPr>
    <a:lvl4pPr marL="2039938" indent="-66833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4pPr>
    <a:lvl5pPr marL="2720975" indent="-892175"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5pPr>
    <a:lvl6pPr marL="2286000" algn="l" defTabSz="914400" rtl="0" eaLnBrk="1" latinLnBrk="0" hangingPunct="1">
      <a:defRPr sz="1700" kern="1200">
        <a:solidFill>
          <a:schemeClr val="tx1"/>
        </a:solidFill>
        <a:latin typeface="Arial" panose="020B0604020202020204" pitchFamily="34" charset="0"/>
        <a:ea typeface="+mn-ea"/>
        <a:cs typeface="+mn-cs"/>
      </a:defRPr>
    </a:lvl6pPr>
    <a:lvl7pPr marL="2743200" algn="l" defTabSz="914400" rtl="0" eaLnBrk="1" latinLnBrk="0" hangingPunct="1">
      <a:defRPr sz="1700" kern="1200">
        <a:solidFill>
          <a:schemeClr val="tx1"/>
        </a:solidFill>
        <a:latin typeface="Arial" panose="020B0604020202020204" pitchFamily="34" charset="0"/>
        <a:ea typeface="+mn-ea"/>
        <a:cs typeface="+mn-cs"/>
      </a:defRPr>
    </a:lvl7pPr>
    <a:lvl8pPr marL="3200400" algn="l" defTabSz="914400" rtl="0" eaLnBrk="1" latinLnBrk="0" hangingPunct="1">
      <a:defRPr sz="1700" kern="1200">
        <a:solidFill>
          <a:schemeClr val="tx1"/>
        </a:solidFill>
        <a:latin typeface="Arial" panose="020B0604020202020204" pitchFamily="34" charset="0"/>
        <a:ea typeface="+mn-ea"/>
        <a:cs typeface="+mn-cs"/>
      </a:defRPr>
    </a:lvl8pPr>
    <a:lvl9pPr marL="3657600" algn="l" defTabSz="914400" rtl="0" eaLnBrk="1" latinLnBrk="0" hangingPunct="1">
      <a:defRPr sz="17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265" userDrawn="1">
          <p15:clr>
            <a:srgbClr val="A4A3A4"/>
          </p15:clr>
        </p15:guide>
        <p15:guide id="2" pos="206" userDrawn="1">
          <p15:clr>
            <a:srgbClr val="A4A3A4"/>
          </p15:clr>
        </p15:guide>
        <p15:guide id="3" pos="275" userDrawn="1">
          <p15:clr>
            <a:srgbClr val="A4A3A4"/>
          </p15:clr>
        </p15:guide>
        <p15:guide id="4" pos="2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8AFA"/>
    <a:srgbClr val="001689"/>
    <a:srgbClr val="FFFFB3"/>
    <a:srgbClr val="DAF1FC"/>
    <a:srgbClr val="FDEDF3"/>
    <a:srgbClr val="008ABF"/>
    <a:srgbClr val="00649D"/>
    <a:srgbClr val="F7F7FF"/>
    <a:srgbClr val="EFEFFF"/>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848" autoAdjust="0"/>
    <p:restoredTop sz="81509" autoAdjust="0"/>
  </p:normalViewPr>
  <p:slideViewPr>
    <p:cSldViewPr snapToGrid="0">
      <p:cViewPr varScale="1">
        <p:scale>
          <a:sx n="49" d="100"/>
          <a:sy n="49" d="100"/>
        </p:scale>
        <p:origin x="42" y="450"/>
      </p:cViewPr>
      <p:guideLst>
        <p:guide orient="horz" pos="4265"/>
        <p:guide pos="206"/>
        <p:guide pos="275"/>
        <p:guide pos="207"/>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52" d="100"/>
          <a:sy n="52" d="100"/>
        </p:scale>
        <p:origin x="1740"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21" Type="http://schemas.openxmlformats.org/officeDocument/2006/relationships/slide" Target="slides/slide11.xml"/><Relationship Id="rId34" Type="http://schemas.openxmlformats.org/officeDocument/2006/relationships/tags" Target="tags/tag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presProps" Target="presProps.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931833-F514-4527-B8FD-0C0CB60CB23F}" type="doc">
      <dgm:prSet loTypeId="urn:microsoft.com/office/officeart/2005/8/layout/cycle8" loCatId="cycle" qsTypeId="urn:microsoft.com/office/officeart/2005/8/quickstyle/simple5" qsCatId="simple" csTypeId="urn:microsoft.com/office/officeart/2005/8/colors/accent1_2" csCatId="accent1" phldr="1"/>
      <dgm:spPr/>
    </dgm:pt>
    <dgm:pt modelId="{C5FF4F39-0A40-435D-8528-B7434D97BF80}">
      <dgm:prSet phldrT="[Text]"/>
      <dgm:spPr/>
      <dgm:t>
        <a:bodyPr/>
        <a:lstStyle/>
        <a:p>
          <a:r>
            <a:rPr lang="en-US" dirty="0" err="1"/>
            <a:t>zUnit</a:t>
          </a:r>
          <a:endParaRPr lang="en-US" dirty="0"/>
        </a:p>
      </dgm:t>
    </dgm:pt>
    <dgm:pt modelId="{3A5C9B80-337A-4F84-B6FC-C7FD4A98BDF9}" type="parTrans" cxnId="{73BF423D-E331-4BA8-9D3C-4B9042801874}">
      <dgm:prSet/>
      <dgm:spPr/>
      <dgm:t>
        <a:bodyPr/>
        <a:lstStyle/>
        <a:p>
          <a:endParaRPr lang="en-US"/>
        </a:p>
      </dgm:t>
    </dgm:pt>
    <dgm:pt modelId="{0B6C6841-1B31-4522-AD06-45A23209243F}" type="sibTrans" cxnId="{73BF423D-E331-4BA8-9D3C-4B9042801874}">
      <dgm:prSet/>
      <dgm:spPr/>
      <dgm:t>
        <a:bodyPr/>
        <a:lstStyle/>
        <a:p>
          <a:endParaRPr lang="en-US"/>
        </a:p>
      </dgm:t>
    </dgm:pt>
    <dgm:pt modelId="{D494B73B-6CED-4073-86DA-1D5EB0D12FE1}">
      <dgm:prSet phldrT="[Text]"/>
      <dgm:spPr/>
      <dgm:t>
        <a:bodyPr/>
        <a:lstStyle/>
        <a:p>
          <a:r>
            <a:rPr lang="en-US" dirty="0"/>
            <a:t>Report</a:t>
          </a:r>
        </a:p>
      </dgm:t>
    </dgm:pt>
    <dgm:pt modelId="{C25E5053-953F-437B-B85C-3BDE0502CEB3}" type="parTrans" cxnId="{E1C3E989-8B66-4BA2-9D28-E7A3BEC1665E}">
      <dgm:prSet/>
      <dgm:spPr/>
      <dgm:t>
        <a:bodyPr/>
        <a:lstStyle/>
        <a:p>
          <a:endParaRPr lang="en-US"/>
        </a:p>
      </dgm:t>
    </dgm:pt>
    <dgm:pt modelId="{E0FB33DA-3118-4B77-96A2-F023269E41C5}" type="sibTrans" cxnId="{E1C3E989-8B66-4BA2-9D28-E7A3BEC1665E}">
      <dgm:prSet/>
      <dgm:spPr/>
      <dgm:t>
        <a:bodyPr/>
        <a:lstStyle/>
        <a:p>
          <a:endParaRPr lang="en-US"/>
        </a:p>
      </dgm:t>
    </dgm:pt>
    <dgm:pt modelId="{7AD90F1C-302D-464C-9EA0-E4E47FEEA827}">
      <dgm:prSet phldrT="[Text]"/>
      <dgm:spPr/>
      <dgm:t>
        <a:bodyPr/>
        <a:lstStyle/>
        <a:p>
          <a:r>
            <a:rPr lang="en-US" dirty="0"/>
            <a:t>Build</a:t>
          </a:r>
        </a:p>
      </dgm:t>
    </dgm:pt>
    <dgm:pt modelId="{5FE5F995-EA2C-4264-BC2A-1F880BECF83C}" type="parTrans" cxnId="{6A4C90A8-42F4-4C17-9076-6F869CDECB7E}">
      <dgm:prSet/>
      <dgm:spPr/>
      <dgm:t>
        <a:bodyPr/>
        <a:lstStyle/>
        <a:p>
          <a:endParaRPr lang="en-US"/>
        </a:p>
      </dgm:t>
    </dgm:pt>
    <dgm:pt modelId="{74D92D9F-F539-40D3-9A0B-ABA7939FD1C8}" type="sibTrans" cxnId="{6A4C90A8-42F4-4C17-9076-6F869CDECB7E}">
      <dgm:prSet/>
      <dgm:spPr/>
      <dgm:t>
        <a:bodyPr/>
        <a:lstStyle/>
        <a:p>
          <a:endParaRPr lang="en-US"/>
        </a:p>
      </dgm:t>
    </dgm:pt>
    <dgm:pt modelId="{DCA50FD2-A2CC-4DFB-8751-A3EBF994BC5B}" type="pres">
      <dgm:prSet presAssocID="{B1931833-F514-4527-B8FD-0C0CB60CB23F}" presName="compositeShape" presStyleCnt="0">
        <dgm:presLayoutVars>
          <dgm:chMax val="7"/>
          <dgm:dir/>
          <dgm:resizeHandles val="exact"/>
        </dgm:presLayoutVars>
      </dgm:prSet>
      <dgm:spPr/>
    </dgm:pt>
    <dgm:pt modelId="{29B82306-9F65-44D6-A85D-B8A3E41F85F6}" type="pres">
      <dgm:prSet presAssocID="{B1931833-F514-4527-B8FD-0C0CB60CB23F}" presName="wedge1" presStyleLbl="node1" presStyleIdx="0" presStyleCnt="3"/>
      <dgm:spPr/>
    </dgm:pt>
    <dgm:pt modelId="{64B6A2BE-3A77-4EDB-8BD3-B356A05DDDBE}" type="pres">
      <dgm:prSet presAssocID="{B1931833-F514-4527-B8FD-0C0CB60CB23F}" presName="dummy1a" presStyleCnt="0"/>
      <dgm:spPr/>
    </dgm:pt>
    <dgm:pt modelId="{4EF438AA-40B1-46D3-ACAD-6B5154774D31}" type="pres">
      <dgm:prSet presAssocID="{B1931833-F514-4527-B8FD-0C0CB60CB23F}" presName="dummy1b" presStyleCnt="0"/>
      <dgm:spPr/>
    </dgm:pt>
    <dgm:pt modelId="{6C0F4857-E358-45D1-8F6F-B13A379368C4}" type="pres">
      <dgm:prSet presAssocID="{B1931833-F514-4527-B8FD-0C0CB60CB23F}" presName="wedge1Tx" presStyleLbl="node1" presStyleIdx="0" presStyleCnt="3">
        <dgm:presLayoutVars>
          <dgm:chMax val="0"/>
          <dgm:chPref val="0"/>
          <dgm:bulletEnabled val="1"/>
        </dgm:presLayoutVars>
      </dgm:prSet>
      <dgm:spPr/>
    </dgm:pt>
    <dgm:pt modelId="{40FCD55A-8549-416C-A940-629EE3F5E55F}" type="pres">
      <dgm:prSet presAssocID="{B1931833-F514-4527-B8FD-0C0CB60CB23F}" presName="wedge2" presStyleLbl="node1" presStyleIdx="1" presStyleCnt="3"/>
      <dgm:spPr/>
    </dgm:pt>
    <dgm:pt modelId="{1ED1B255-D91F-4085-9497-BA98AB66E547}" type="pres">
      <dgm:prSet presAssocID="{B1931833-F514-4527-B8FD-0C0CB60CB23F}" presName="dummy2a" presStyleCnt="0"/>
      <dgm:spPr/>
    </dgm:pt>
    <dgm:pt modelId="{D40B0788-59AB-4E43-B7F1-4FE2DB38EA5F}" type="pres">
      <dgm:prSet presAssocID="{B1931833-F514-4527-B8FD-0C0CB60CB23F}" presName="dummy2b" presStyleCnt="0"/>
      <dgm:spPr/>
    </dgm:pt>
    <dgm:pt modelId="{B8D3B2A4-898F-42F2-B586-9741D0A11C44}" type="pres">
      <dgm:prSet presAssocID="{B1931833-F514-4527-B8FD-0C0CB60CB23F}" presName="wedge2Tx" presStyleLbl="node1" presStyleIdx="1" presStyleCnt="3">
        <dgm:presLayoutVars>
          <dgm:chMax val="0"/>
          <dgm:chPref val="0"/>
          <dgm:bulletEnabled val="1"/>
        </dgm:presLayoutVars>
      </dgm:prSet>
      <dgm:spPr/>
    </dgm:pt>
    <dgm:pt modelId="{B09B3CD6-1F81-4DC6-9B83-7B96FEE12B2B}" type="pres">
      <dgm:prSet presAssocID="{B1931833-F514-4527-B8FD-0C0CB60CB23F}" presName="wedge3" presStyleLbl="node1" presStyleIdx="2" presStyleCnt="3"/>
      <dgm:spPr/>
    </dgm:pt>
    <dgm:pt modelId="{5BB0CEAD-0240-4C21-A65D-92E96C2EB40C}" type="pres">
      <dgm:prSet presAssocID="{B1931833-F514-4527-B8FD-0C0CB60CB23F}" presName="dummy3a" presStyleCnt="0"/>
      <dgm:spPr/>
    </dgm:pt>
    <dgm:pt modelId="{D0CF7908-2E1C-4FA1-8307-8439B609950B}" type="pres">
      <dgm:prSet presAssocID="{B1931833-F514-4527-B8FD-0C0CB60CB23F}" presName="dummy3b" presStyleCnt="0"/>
      <dgm:spPr/>
    </dgm:pt>
    <dgm:pt modelId="{0AE60DEB-B34A-4848-903E-6FFD6A469D30}" type="pres">
      <dgm:prSet presAssocID="{B1931833-F514-4527-B8FD-0C0CB60CB23F}" presName="wedge3Tx" presStyleLbl="node1" presStyleIdx="2" presStyleCnt="3">
        <dgm:presLayoutVars>
          <dgm:chMax val="0"/>
          <dgm:chPref val="0"/>
          <dgm:bulletEnabled val="1"/>
        </dgm:presLayoutVars>
      </dgm:prSet>
      <dgm:spPr/>
    </dgm:pt>
    <dgm:pt modelId="{9582251A-3D4B-41F1-8F48-4BF925BA9959}" type="pres">
      <dgm:prSet presAssocID="{0B6C6841-1B31-4522-AD06-45A23209243F}" presName="arrowWedge1" presStyleLbl="fgSibTrans2D1" presStyleIdx="0" presStyleCnt="3"/>
      <dgm:spPr/>
    </dgm:pt>
    <dgm:pt modelId="{EA9EE327-D18C-4B58-931D-02CEDBC87FE5}" type="pres">
      <dgm:prSet presAssocID="{E0FB33DA-3118-4B77-96A2-F023269E41C5}" presName="arrowWedge2" presStyleLbl="fgSibTrans2D1" presStyleIdx="1" presStyleCnt="3"/>
      <dgm:spPr/>
    </dgm:pt>
    <dgm:pt modelId="{0C90CF02-8171-44F6-85FC-011F886B686A}" type="pres">
      <dgm:prSet presAssocID="{74D92D9F-F539-40D3-9A0B-ABA7939FD1C8}" presName="arrowWedge3" presStyleLbl="fgSibTrans2D1" presStyleIdx="2" presStyleCnt="3"/>
      <dgm:spPr/>
    </dgm:pt>
  </dgm:ptLst>
  <dgm:cxnLst>
    <dgm:cxn modelId="{73BF423D-E331-4BA8-9D3C-4B9042801874}" srcId="{B1931833-F514-4527-B8FD-0C0CB60CB23F}" destId="{C5FF4F39-0A40-435D-8528-B7434D97BF80}" srcOrd="0" destOrd="0" parTransId="{3A5C9B80-337A-4F84-B6FC-C7FD4A98BDF9}" sibTransId="{0B6C6841-1B31-4522-AD06-45A23209243F}"/>
    <dgm:cxn modelId="{25845189-0FA5-4BE4-9CF8-C2CEF8814096}" type="presOf" srcId="{C5FF4F39-0A40-435D-8528-B7434D97BF80}" destId="{6C0F4857-E358-45D1-8F6F-B13A379368C4}" srcOrd="1" destOrd="0" presId="urn:microsoft.com/office/officeart/2005/8/layout/cycle8"/>
    <dgm:cxn modelId="{E1C3E989-8B66-4BA2-9D28-E7A3BEC1665E}" srcId="{B1931833-F514-4527-B8FD-0C0CB60CB23F}" destId="{D494B73B-6CED-4073-86DA-1D5EB0D12FE1}" srcOrd="1" destOrd="0" parTransId="{C25E5053-953F-437B-B85C-3BDE0502CEB3}" sibTransId="{E0FB33DA-3118-4B77-96A2-F023269E41C5}"/>
    <dgm:cxn modelId="{83567B8A-9D49-4499-A57C-3DD70AA4589F}" type="presOf" srcId="{7AD90F1C-302D-464C-9EA0-E4E47FEEA827}" destId="{B09B3CD6-1F81-4DC6-9B83-7B96FEE12B2B}" srcOrd="0" destOrd="0" presId="urn:microsoft.com/office/officeart/2005/8/layout/cycle8"/>
    <dgm:cxn modelId="{6A4C90A8-42F4-4C17-9076-6F869CDECB7E}" srcId="{B1931833-F514-4527-B8FD-0C0CB60CB23F}" destId="{7AD90F1C-302D-464C-9EA0-E4E47FEEA827}" srcOrd="2" destOrd="0" parTransId="{5FE5F995-EA2C-4264-BC2A-1F880BECF83C}" sibTransId="{74D92D9F-F539-40D3-9A0B-ABA7939FD1C8}"/>
    <dgm:cxn modelId="{9F5E6DB9-4434-44F5-B057-93BEF20C85E3}" type="presOf" srcId="{C5FF4F39-0A40-435D-8528-B7434D97BF80}" destId="{29B82306-9F65-44D6-A85D-B8A3E41F85F6}" srcOrd="0" destOrd="0" presId="urn:microsoft.com/office/officeart/2005/8/layout/cycle8"/>
    <dgm:cxn modelId="{997021BD-00DD-45CB-B3C6-9B3F6DA31DB2}" type="presOf" srcId="{D494B73B-6CED-4073-86DA-1D5EB0D12FE1}" destId="{40FCD55A-8549-416C-A940-629EE3F5E55F}" srcOrd="0" destOrd="0" presId="urn:microsoft.com/office/officeart/2005/8/layout/cycle8"/>
    <dgm:cxn modelId="{AA0DFDD9-FCAB-41CF-957C-CE8821F57F27}" type="presOf" srcId="{7AD90F1C-302D-464C-9EA0-E4E47FEEA827}" destId="{0AE60DEB-B34A-4848-903E-6FFD6A469D30}" srcOrd="1" destOrd="0" presId="urn:microsoft.com/office/officeart/2005/8/layout/cycle8"/>
    <dgm:cxn modelId="{77E892F7-50E5-4B11-A674-D9C7EC758328}" type="presOf" srcId="{D494B73B-6CED-4073-86DA-1D5EB0D12FE1}" destId="{B8D3B2A4-898F-42F2-B586-9741D0A11C44}" srcOrd="1" destOrd="0" presId="urn:microsoft.com/office/officeart/2005/8/layout/cycle8"/>
    <dgm:cxn modelId="{DEFC2CFA-F730-4DC6-B249-F58D1FCF7D17}" type="presOf" srcId="{B1931833-F514-4527-B8FD-0C0CB60CB23F}" destId="{DCA50FD2-A2CC-4DFB-8751-A3EBF994BC5B}" srcOrd="0" destOrd="0" presId="urn:microsoft.com/office/officeart/2005/8/layout/cycle8"/>
    <dgm:cxn modelId="{D9E2A1AC-9DCB-4944-B518-E36966B6F7D2}" type="presParOf" srcId="{DCA50FD2-A2CC-4DFB-8751-A3EBF994BC5B}" destId="{29B82306-9F65-44D6-A85D-B8A3E41F85F6}" srcOrd="0" destOrd="0" presId="urn:microsoft.com/office/officeart/2005/8/layout/cycle8"/>
    <dgm:cxn modelId="{BE4A33D9-F8CC-49A8-AF1A-7CB2A8600457}" type="presParOf" srcId="{DCA50FD2-A2CC-4DFB-8751-A3EBF994BC5B}" destId="{64B6A2BE-3A77-4EDB-8BD3-B356A05DDDBE}" srcOrd="1" destOrd="0" presId="urn:microsoft.com/office/officeart/2005/8/layout/cycle8"/>
    <dgm:cxn modelId="{C407EC65-DA54-41DE-B365-C53A97E1C212}" type="presParOf" srcId="{DCA50FD2-A2CC-4DFB-8751-A3EBF994BC5B}" destId="{4EF438AA-40B1-46D3-ACAD-6B5154774D31}" srcOrd="2" destOrd="0" presId="urn:microsoft.com/office/officeart/2005/8/layout/cycle8"/>
    <dgm:cxn modelId="{830D412B-E885-4725-848C-A66E992639BF}" type="presParOf" srcId="{DCA50FD2-A2CC-4DFB-8751-A3EBF994BC5B}" destId="{6C0F4857-E358-45D1-8F6F-B13A379368C4}" srcOrd="3" destOrd="0" presId="urn:microsoft.com/office/officeart/2005/8/layout/cycle8"/>
    <dgm:cxn modelId="{B46D5053-D002-4B9E-A129-9DDED878E7A8}" type="presParOf" srcId="{DCA50FD2-A2CC-4DFB-8751-A3EBF994BC5B}" destId="{40FCD55A-8549-416C-A940-629EE3F5E55F}" srcOrd="4" destOrd="0" presId="urn:microsoft.com/office/officeart/2005/8/layout/cycle8"/>
    <dgm:cxn modelId="{9310B651-CFB8-4B9F-9DC9-CA8A135124E6}" type="presParOf" srcId="{DCA50FD2-A2CC-4DFB-8751-A3EBF994BC5B}" destId="{1ED1B255-D91F-4085-9497-BA98AB66E547}" srcOrd="5" destOrd="0" presId="urn:microsoft.com/office/officeart/2005/8/layout/cycle8"/>
    <dgm:cxn modelId="{5A34ECDB-BBCE-4820-9CE0-906F258547D8}" type="presParOf" srcId="{DCA50FD2-A2CC-4DFB-8751-A3EBF994BC5B}" destId="{D40B0788-59AB-4E43-B7F1-4FE2DB38EA5F}" srcOrd="6" destOrd="0" presId="urn:microsoft.com/office/officeart/2005/8/layout/cycle8"/>
    <dgm:cxn modelId="{8C4FF382-B625-44D1-9B12-E49EBD12E787}" type="presParOf" srcId="{DCA50FD2-A2CC-4DFB-8751-A3EBF994BC5B}" destId="{B8D3B2A4-898F-42F2-B586-9741D0A11C44}" srcOrd="7" destOrd="0" presId="urn:microsoft.com/office/officeart/2005/8/layout/cycle8"/>
    <dgm:cxn modelId="{6B699255-80F4-4D67-A4FE-92A2BACBAD01}" type="presParOf" srcId="{DCA50FD2-A2CC-4DFB-8751-A3EBF994BC5B}" destId="{B09B3CD6-1F81-4DC6-9B83-7B96FEE12B2B}" srcOrd="8" destOrd="0" presId="urn:microsoft.com/office/officeart/2005/8/layout/cycle8"/>
    <dgm:cxn modelId="{AD7C1CCB-0726-4289-8BE0-66B5A49A40AB}" type="presParOf" srcId="{DCA50FD2-A2CC-4DFB-8751-A3EBF994BC5B}" destId="{5BB0CEAD-0240-4C21-A65D-92E96C2EB40C}" srcOrd="9" destOrd="0" presId="urn:microsoft.com/office/officeart/2005/8/layout/cycle8"/>
    <dgm:cxn modelId="{9230DD40-FB4A-40AA-8017-712497C3B283}" type="presParOf" srcId="{DCA50FD2-A2CC-4DFB-8751-A3EBF994BC5B}" destId="{D0CF7908-2E1C-4FA1-8307-8439B609950B}" srcOrd="10" destOrd="0" presId="urn:microsoft.com/office/officeart/2005/8/layout/cycle8"/>
    <dgm:cxn modelId="{9C0D4A38-9345-4D9A-A35D-4E2524F863C6}" type="presParOf" srcId="{DCA50FD2-A2CC-4DFB-8751-A3EBF994BC5B}" destId="{0AE60DEB-B34A-4848-903E-6FFD6A469D30}" srcOrd="11" destOrd="0" presId="urn:microsoft.com/office/officeart/2005/8/layout/cycle8"/>
    <dgm:cxn modelId="{CD1A0125-972C-451A-8B7B-557D77DF12A1}" type="presParOf" srcId="{DCA50FD2-A2CC-4DFB-8751-A3EBF994BC5B}" destId="{9582251A-3D4B-41F1-8F48-4BF925BA9959}" srcOrd="12" destOrd="0" presId="urn:microsoft.com/office/officeart/2005/8/layout/cycle8"/>
    <dgm:cxn modelId="{D941EE67-AF78-48D5-A25F-58350FF6EC98}" type="presParOf" srcId="{DCA50FD2-A2CC-4DFB-8751-A3EBF994BC5B}" destId="{EA9EE327-D18C-4B58-931D-02CEDBC87FE5}" srcOrd="13" destOrd="0" presId="urn:microsoft.com/office/officeart/2005/8/layout/cycle8"/>
    <dgm:cxn modelId="{5B508BAC-0171-4729-994B-DC5EC1E0AD43}" type="presParOf" srcId="{DCA50FD2-A2CC-4DFB-8751-A3EBF994BC5B}" destId="{0C90CF02-8171-44F6-85FC-011F886B686A}" srcOrd="14" destOrd="0" presId="urn:microsoft.com/office/officeart/2005/8/layout/cycle8"/>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7BCD6B-6BEF-4C71-BA5C-A7D9CB06460E}" type="doc">
      <dgm:prSet loTypeId="urn:microsoft.com/office/officeart/2005/8/layout/arrow2" loCatId="process" qsTypeId="urn:microsoft.com/office/officeart/2005/8/quickstyle/simple1" qsCatId="simple" csTypeId="urn:microsoft.com/office/officeart/2005/8/colors/accent1_2" csCatId="accent1" phldr="1"/>
      <dgm:spPr/>
    </dgm:pt>
    <dgm:pt modelId="{9FBB3F58-9E11-411F-9A23-8D33C2F212F9}">
      <dgm:prSet phldrT="[Text]" custT="1"/>
      <dgm:spPr/>
      <dgm:t>
        <a:bodyPr/>
        <a:lstStyle/>
        <a:p>
          <a:r>
            <a:rPr lang="en-US" sz="1200" dirty="0"/>
            <a:t>Branch</a:t>
          </a:r>
        </a:p>
      </dgm:t>
    </dgm:pt>
    <dgm:pt modelId="{DB9B328F-166C-495F-9C16-1255AC4FA65A}" type="parTrans" cxnId="{B157FD1F-9874-4289-AFC4-80B05E565B5E}">
      <dgm:prSet/>
      <dgm:spPr/>
      <dgm:t>
        <a:bodyPr/>
        <a:lstStyle/>
        <a:p>
          <a:endParaRPr lang="en-US" sz="3200"/>
        </a:p>
      </dgm:t>
    </dgm:pt>
    <dgm:pt modelId="{6F600F6F-BFE4-4EE2-BE5B-A565EFACFB2C}" type="sibTrans" cxnId="{B157FD1F-9874-4289-AFC4-80B05E565B5E}">
      <dgm:prSet/>
      <dgm:spPr/>
      <dgm:t>
        <a:bodyPr/>
        <a:lstStyle/>
        <a:p>
          <a:endParaRPr lang="en-US" sz="3200"/>
        </a:p>
      </dgm:t>
    </dgm:pt>
    <dgm:pt modelId="{70ABC3A7-DE5D-4BE9-AA3D-C13F67EC0E9B}">
      <dgm:prSet phldrT="[Text]" custT="1"/>
      <dgm:spPr/>
      <dgm:t>
        <a:bodyPr/>
        <a:lstStyle/>
        <a:p>
          <a:r>
            <a:rPr lang="en-US" sz="1200" dirty="0"/>
            <a:t>Code</a:t>
          </a:r>
        </a:p>
      </dgm:t>
    </dgm:pt>
    <dgm:pt modelId="{10E7B370-75F6-4DC8-A210-C6EFBB6DB91F}" type="parTrans" cxnId="{A58BD2AC-AEEC-4FDF-B190-687E91409C26}">
      <dgm:prSet/>
      <dgm:spPr/>
      <dgm:t>
        <a:bodyPr/>
        <a:lstStyle/>
        <a:p>
          <a:endParaRPr lang="en-US" sz="3200"/>
        </a:p>
      </dgm:t>
    </dgm:pt>
    <dgm:pt modelId="{13814D2E-396D-442C-9D45-BE6DB8C7849E}" type="sibTrans" cxnId="{A58BD2AC-AEEC-4FDF-B190-687E91409C26}">
      <dgm:prSet/>
      <dgm:spPr/>
      <dgm:t>
        <a:bodyPr/>
        <a:lstStyle/>
        <a:p>
          <a:endParaRPr lang="en-US" sz="3200"/>
        </a:p>
      </dgm:t>
    </dgm:pt>
    <dgm:pt modelId="{3213096E-EB46-4162-850E-D1BA062E8EDC}">
      <dgm:prSet phldrT="[Text]" custT="1"/>
      <dgm:spPr/>
      <dgm:t>
        <a:bodyPr/>
        <a:lstStyle/>
        <a:p>
          <a:r>
            <a:rPr lang="en-US" sz="1200" dirty="0"/>
            <a:t>Commit</a:t>
          </a:r>
        </a:p>
      </dgm:t>
    </dgm:pt>
    <dgm:pt modelId="{F8403F3E-772F-4916-8742-2BF262BAC396}" type="parTrans" cxnId="{5637AD65-8D1F-4346-8D56-8002CAAE5587}">
      <dgm:prSet/>
      <dgm:spPr/>
      <dgm:t>
        <a:bodyPr/>
        <a:lstStyle/>
        <a:p>
          <a:endParaRPr lang="en-US" sz="3200"/>
        </a:p>
      </dgm:t>
    </dgm:pt>
    <dgm:pt modelId="{D23D96EA-920D-46C1-A70D-CC89D37F2186}" type="sibTrans" cxnId="{5637AD65-8D1F-4346-8D56-8002CAAE5587}">
      <dgm:prSet/>
      <dgm:spPr/>
      <dgm:t>
        <a:bodyPr/>
        <a:lstStyle/>
        <a:p>
          <a:endParaRPr lang="en-US" sz="3200"/>
        </a:p>
      </dgm:t>
    </dgm:pt>
    <dgm:pt modelId="{054ABB21-FF61-4EB6-AFFE-DE1B4BC4B78E}" type="pres">
      <dgm:prSet presAssocID="{6D7BCD6B-6BEF-4C71-BA5C-A7D9CB06460E}" presName="arrowDiagram" presStyleCnt="0">
        <dgm:presLayoutVars>
          <dgm:chMax val="5"/>
          <dgm:dir/>
          <dgm:resizeHandles val="exact"/>
        </dgm:presLayoutVars>
      </dgm:prSet>
      <dgm:spPr/>
    </dgm:pt>
    <dgm:pt modelId="{5AFEFF39-5305-45B9-AB41-A1A6A6A784B1}" type="pres">
      <dgm:prSet presAssocID="{6D7BCD6B-6BEF-4C71-BA5C-A7D9CB06460E}" presName="arrow" presStyleLbl="bgShp" presStyleIdx="0" presStyleCnt="1" custAng="348556" custScaleX="113421" custScaleY="69612" custLinFactNeighborX="20293" custLinFactNeighborY="-93535"/>
      <dgm:spPr>
        <a:ln>
          <a:solidFill>
            <a:schemeClr val="bg2">
              <a:lumMod val="50000"/>
            </a:schemeClr>
          </a:solidFill>
        </a:ln>
      </dgm:spPr>
    </dgm:pt>
    <dgm:pt modelId="{E3332CE8-8A0F-4A6F-B51B-801B11201E73}" type="pres">
      <dgm:prSet presAssocID="{6D7BCD6B-6BEF-4C71-BA5C-A7D9CB06460E}" presName="arrowDiagram3" presStyleCnt="0"/>
      <dgm:spPr/>
    </dgm:pt>
    <dgm:pt modelId="{F858699C-F449-4B84-B49C-7B1A3137DF36}" type="pres">
      <dgm:prSet presAssocID="{9FBB3F58-9E11-411F-9A23-8D33C2F212F9}" presName="bullet3a" presStyleLbl="node1" presStyleIdx="0" presStyleCnt="3" custLinFactX="361021" custLinFactY="-198706" custLinFactNeighborX="400000" custLinFactNeighborY="-200000"/>
      <dgm:spPr/>
    </dgm:pt>
    <dgm:pt modelId="{F76E6B88-0DB9-4158-892F-EE6480DB3D23}" type="pres">
      <dgm:prSet presAssocID="{9FBB3F58-9E11-411F-9A23-8D33C2F212F9}" presName="textBox3a" presStyleLbl="revTx" presStyleIdx="0" presStyleCnt="3" custScaleX="117168" custLinFactY="-31761" custLinFactNeighborX="21480" custLinFactNeighborY="-100000">
        <dgm:presLayoutVars>
          <dgm:bulletEnabled val="1"/>
        </dgm:presLayoutVars>
      </dgm:prSet>
      <dgm:spPr/>
    </dgm:pt>
    <dgm:pt modelId="{E82F9665-A9C6-4867-92F8-8DF842827B37}" type="pres">
      <dgm:prSet presAssocID="{70ABC3A7-DE5D-4BE9-AA3D-C13F67EC0E9B}" presName="bullet3b" presStyleLbl="node1" presStyleIdx="1" presStyleCnt="3" custLinFactX="200000" custLinFactNeighborX="256053" custLinFactNeighborY="-16915"/>
      <dgm:spPr/>
    </dgm:pt>
    <dgm:pt modelId="{6D8C39C4-C6B0-4835-BB42-E65A4D049C22}" type="pres">
      <dgm:prSet presAssocID="{70ABC3A7-DE5D-4BE9-AA3D-C13F67EC0E9B}" presName="textBox3b" presStyleLbl="revTx" presStyleIdx="1" presStyleCnt="3" custScaleY="55400" custLinFactNeighborX="43752" custLinFactNeighborY="-59053">
        <dgm:presLayoutVars>
          <dgm:bulletEnabled val="1"/>
        </dgm:presLayoutVars>
      </dgm:prSet>
      <dgm:spPr/>
    </dgm:pt>
    <dgm:pt modelId="{26DE0440-12C0-48AB-A078-007517BD8596}" type="pres">
      <dgm:prSet presAssocID="{3213096E-EB46-4162-850E-D1BA062E8EDC}" presName="bullet3c" presStyleLbl="node1" presStyleIdx="2" presStyleCnt="3" custLinFactX="200000" custLinFactNeighborX="206951" custLinFactNeighborY="88922"/>
      <dgm:spPr/>
    </dgm:pt>
    <dgm:pt modelId="{8D3C875F-9ECC-4ADB-B89D-E67769202153}" type="pres">
      <dgm:prSet presAssocID="{3213096E-EB46-4162-850E-D1BA062E8EDC}" presName="textBox3c" presStyleLbl="revTx" presStyleIdx="2" presStyleCnt="3" custScaleX="166123" custScaleY="31800" custLinFactNeighborX="88055" custLinFactNeighborY="-55222">
        <dgm:presLayoutVars>
          <dgm:bulletEnabled val="1"/>
        </dgm:presLayoutVars>
      </dgm:prSet>
      <dgm:spPr/>
    </dgm:pt>
  </dgm:ptLst>
  <dgm:cxnLst>
    <dgm:cxn modelId="{9E133212-EFFC-4600-9185-07EBE8B05B05}" type="presOf" srcId="{70ABC3A7-DE5D-4BE9-AA3D-C13F67EC0E9B}" destId="{6D8C39C4-C6B0-4835-BB42-E65A4D049C22}" srcOrd="0" destOrd="0" presId="urn:microsoft.com/office/officeart/2005/8/layout/arrow2"/>
    <dgm:cxn modelId="{B157FD1F-9874-4289-AFC4-80B05E565B5E}" srcId="{6D7BCD6B-6BEF-4C71-BA5C-A7D9CB06460E}" destId="{9FBB3F58-9E11-411F-9A23-8D33C2F212F9}" srcOrd="0" destOrd="0" parTransId="{DB9B328F-166C-495F-9C16-1255AC4FA65A}" sibTransId="{6F600F6F-BFE4-4EE2-BE5B-A565EFACFB2C}"/>
    <dgm:cxn modelId="{5637AD65-8D1F-4346-8D56-8002CAAE5587}" srcId="{6D7BCD6B-6BEF-4C71-BA5C-A7D9CB06460E}" destId="{3213096E-EB46-4162-850E-D1BA062E8EDC}" srcOrd="2" destOrd="0" parTransId="{F8403F3E-772F-4916-8742-2BF262BAC396}" sibTransId="{D23D96EA-920D-46C1-A70D-CC89D37F2186}"/>
    <dgm:cxn modelId="{58A9616F-404F-4184-BCAC-42DB82573A35}" type="presOf" srcId="{9FBB3F58-9E11-411F-9A23-8D33C2F212F9}" destId="{F76E6B88-0DB9-4158-892F-EE6480DB3D23}" srcOrd="0" destOrd="0" presId="urn:microsoft.com/office/officeart/2005/8/layout/arrow2"/>
    <dgm:cxn modelId="{2AA75550-F4E3-485B-85B9-7B179C2A4603}" type="presOf" srcId="{6D7BCD6B-6BEF-4C71-BA5C-A7D9CB06460E}" destId="{054ABB21-FF61-4EB6-AFFE-DE1B4BC4B78E}" srcOrd="0" destOrd="0" presId="urn:microsoft.com/office/officeart/2005/8/layout/arrow2"/>
    <dgm:cxn modelId="{A58BD2AC-AEEC-4FDF-B190-687E91409C26}" srcId="{6D7BCD6B-6BEF-4C71-BA5C-A7D9CB06460E}" destId="{70ABC3A7-DE5D-4BE9-AA3D-C13F67EC0E9B}" srcOrd="1" destOrd="0" parTransId="{10E7B370-75F6-4DC8-A210-C6EFBB6DB91F}" sibTransId="{13814D2E-396D-442C-9D45-BE6DB8C7849E}"/>
    <dgm:cxn modelId="{C977BDB9-8760-4CF9-8C91-2FB1C8B719EF}" type="presOf" srcId="{3213096E-EB46-4162-850E-D1BA062E8EDC}" destId="{8D3C875F-9ECC-4ADB-B89D-E67769202153}" srcOrd="0" destOrd="0" presId="urn:microsoft.com/office/officeart/2005/8/layout/arrow2"/>
    <dgm:cxn modelId="{2A967438-042E-4074-A995-6CB5301A41C8}" type="presParOf" srcId="{054ABB21-FF61-4EB6-AFFE-DE1B4BC4B78E}" destId="{5AFEFF39-5305-45B9-AB41-A1A6A6A784B1}" srcOrd="0" destOrd="0" presId="urn:microsoft.com/office/officeart/2005/8/layout/arrow2"/>
    <dgm:cxn modelId="{62F7A8DA-64F2-4934-BAA8-7DE42A78738E}" type="presParOf" srcId="{054ABB21-FF61-4EB6-AFFE-DE1B4BC4B78E}" destId="{E3332CE8-8A0F-4A6F-B51B-801B11201E73}" srcOrd="1" destOrd="0" presId="urn:microsoft.com/office/officeart/2005/8/layout/arrow2"/>
    <dgm:cxn modelId="{895EC3AE-9499-4D2D-95AC-3C085A3E66C2}" type="presParOf" srcId="{E3332CE8-8A0F-4A6F-B51B-801B11201E73}" destId="{F858699C-F449-4B84-B49C-7B1A3137DF36}" srcOrd="0" destOrd="0" presId="urn:microsoft.com/office/officeart/2005/8/layout/arrow2"/>
    <dgm:cxn modelId="{7DBDDF35-14CC-432D-A195-5D143E9AC5ED}" type="presParOf" srcId="{E3332CE8-8A0F-4A6F-B51B-801B11201E73}" destId="{F76E6B88-0DB9-4158-892F-EE6480DB3D23}" srcOrd="1" destOrd="0" presId="urn:microsoft.com/office/officeart/2005/8/layout/arrow2"/>
    <dgm:cxn modelId="{672E904E-B1DB-41AA-94E5-B55FF63CE55D}" type="presParOf" srcId="{E3332CE8-8A0F-4A6F-B51B-801B11201E73}" destId="{E82F9665-A9C6-4867-92F8-8DF842827B37}" srcOrd="2" destOrd="0" presId="urn:microsoft.com/office/officeart/2005/8/layout/arrow2"/>
    <dgm:cxn modelId="{F70E6123-774E-449E-BA2F-65DE33E61B1C}" type="presParOf" srcId="{E3332CE8-8A0F-4A6F-B51B-801B11201E73}" destId="{6D8C39C4-C6B0-4835-BB42-E65A4D049C22}" srcOrd="3" destOrd="0" presId="urn:microsoft.com/office/officeart/2005/8/layout/arrow2"/>
    <dgm:cxn modelId="{51FF44FC-D25E-4163-A168-28A419A0FF28}" type="presParOf" srcId="{E3332CE8-8A0F-4A6F-B51B-801B11201E73}" destId="{26DE0440-12C0-48AB-A078-007517BD8596}" srcOrd="4" destOrd="0" presId="urn:microsoft.com/office/officeart/2005/8/layout/arrow2"/>
    <dgm:cxn modelId="{A1546387-F0F9-4FE6-B5C0-71301AA0411F}" type="presParOf" srcId="{E3332CE8-8A0F-4A6F-B51B-801B11201E73}" destId="{8D3C875F-9ECC-4ADB-B89D-E67769202153}" srcOrd="5" destOrd="0" presId="urn:microsoft.com/office/officeart/2005/8/layout/arrow2"/>
  </dgm:cxnLst>
  <dgm:bg/>
  <dgm:whole>
    <a:ln>
      <a:noFill/>
    </a:ln>
  </dgm:whole>
  <dgm:extLst>
    <a:ext uri="http://schemas.microsoft.com/office/drawing/2008/diagram">
      <dsp:dataModelExt xmlns:dsp="http://schemas.microsoft.com/office/drawing/2008/diagram" relId="rId1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1931833-F514-4527-B8FD-0C0CB60CB23F}" type="doc">
      <dgm:prSet loTypeId="urn:microsoft.com/office/officeart/2005/8/layout/cycle8" loCatId="cycle" qsTypeId="urn:microsoft.com/office/officeart/2005/8/quickstyle/simple5" qsCatId="simple" csTypeId="urn:microsoft.com/office/officeart/2005/8/colors/accent1_2" csCatId="accent1" phldr="1"/>
      <dgm:spPr/>
    </dgm:pt>
    <dgm:pt modelId="{C5FF4F39-0A40-435D-8528-B7434D97BF80}">
      <dgm:prSet phldrT="[Text]"/>
      <dgm:spPr/>
      <dgm:t>
        <a:bodyPr/>
        <a:lstStyle/>
        <a:p>
          <a:r>
            <a:rPr lang="en-US" dirty="0"/>
            <a:t>SIT</a:t>
          </a:r>
        </a:p>
      </dgm:t>
    </dgm:pt>
    <dgm:pt modelId="{3A5C9B80-337A-4F84-B6FC-C7FD4A98BDF9}" type="parTrans" cxnId="{73BF423D-E331-4BA8-9D3C-4B9042801874}">
      <dgm:prSet/>
      <dgm:spPr/>
      <dgm:t>
        <a:bodyPr/>
        <a:lstStyle/>
        <a:p>
          <a:endParaRPr lang="en-US"/>
        </a:p>
      </dgm:t>
    </dgm:pt>
    <dgm:pt modelId="{0B6C6841-1B31-4522-AD06-45A23209243F}" type="sibTrans" cxnId="{73BF423D-E331-4BA8-9D3C-4B9042801874}">
      <dgm:prSet/>
      <dgm:spPr/>
      <dgm:t>
        <a:bodyPr/>
        <a:lstStyle/>
        <a:p>
          <a:endParaRPr lang="en-US"/>
        </a:p>
      </dgm:t>
    </dgm:pt>
    <dgm:pt modelId="{D494B73B-6CED-4073-86DA-1D5EB0D12FE1}">
      <dgm:prSet phldrT="[Text]"/>
      <dgm:spPr/>
      <dgm:t>
        <a:bodyPr/>
        <a:lstStyle/>
        <a:p>
          <a:r>
            <a:rPr lang="en-US" dirty="0"/>
            <a:t>Report</a:t>
          </a:r>
        </a:p>
      </dgm:t>
    </dgm:pt>
    <dgm:pt modelId="{C25E5053-953F-437B-B85C-3BDE0502CEB3}" type="parTrans" cxnId="{E1C3E989-8B66-4BA2-9D28-E7A3BEC1665E}">
      <dgm:prSet/>
      <dgm:spPr/>
      <dgm:t>
        <a:bodyPr/>
        <a:lstStyle/>
        <a:p>
          <a:endParaRPr lang="en-US"/>
        </a:p>
      </dgm:t>
    </dgm:pt>
    <dgm:pt modelId="{E0FB33DA-3118-4B77-96A2-F023269E41C5}" type="sibTrans" cxnId="{E1C3E989-8B66-4BA2-9D28-E7A3BEC1665E}">
      <dgm:prSet/>
      <dgm:spPr/>
      <dgm:t>
        <a:bodyPr/>
        <a:lstStyle/>
        <a:p>
          <a:endParaRPr lang="en-US"/>
        </a:p>
      </dgm:t>
    </dgm:pt>
    <dgm:pt modelId="{7AD90F1C-302D-464C-9EA0-E4E47FEEA827}">
      <dgm:prSet phldrT="[Text]"/>
      <dgm:spPr/>
      <dgm:t>
        <a:bodyPr/>
        <a:lstStyle/>
        <a:p>
          <a:r>
            <a:rPr lang="en-US" dirty="0"/>
            <a:t>Build`</a:t>
          </a:r>
        </a:p>
      </dgm:t>
    </dgm:pt>
    <dgm:pt modelId="{5FE5F995-EA2C-4264-BC2A-1F880BECF83C}" type="parTrans" cxnId="{6A4C90A8-42F4-4C17-9076-6F869CDECB7E}">
      <dgm:prSet/>
      <dgm:spPr/>
      <dgm:t>
        <a:bodyPr/>
        <a:lstStyle/>
        <a:p>
          <a:endParaRPr lang="en-US"/>
        </a:p>
      </dgm:t>
    </dgm:pt>
    <dgm:pt modelId="{74D92D9F-F539-40D3-9A0B-ABA7939FD1C8}" type="sibTrans" cxnId="{6A4C90A8-42F4-4C17-9076-6F869CDECB7E}">
      <dgm:prSet/>
      <dgm:spPr/>
      <dgm:t>
        <a:bodyPr/>
        <a:lstStyle/>
        <a:p>
          <a:endParaRPr lang="en-US"/>
        </a:p>
      </dgm:t>
    </dgm:pt>
    <dgm:pt modelId="{DCA50FD2-A2CC-4DFB-8751-A3EBF994BC5B}" type="pres">
      <dgm:prSet presAssocID="{B1931833-F514-4527-B8FD-0C0CB60CB23F}" presName="compositeShape" presStyleCnt="0">
        <dgm:presLayoutVars>
          <dgm:chMax val="7"/>
          <dgm:dir/>
          <dgm:resizeHandles val="exact"/>
        </dgm:presLayoutVars>
      </dgm:prSet>
      <dgm:spPr/>
    </dgm:pt>
    <dgm:pt modelId="{29B82306-9F65-44D6-A85D-B8A3E41F85F6}" type="pres">
      <dgm:prSet presAssocID="{B1931833-F514-4527-B8FD-0C0CB60CB23F}" presName="wedge1" presStyleLbl="node1" presStyleIdx="0" presStyleCnt="3"/>
      <dgm:spPr/>
    </dgm:pt>
    <dgm:pt modelId="{64B6A2BE-3A77-4EDB-8BD3-B356A05DDDBE}" type="pres">
      <dgm:prSet presAssocID="{B1931833-F514-4527-B8FD-0C0CB60CB23F}" presName="dummy1a" presStyleCnt="0"/>
      <dgm:spPr/>
    </dgm:pt>
    <dgm:pt modelId="{4EF438AA-40B1-46D3-ACAD-6B5154774D31}" type="pres">
      <dgm:prSet presAssocID="{B1931833-F514-4527-B8FD-0C0CB60CB23F}" presName="dummy1b" presStyleCnt="0"/>
      <dgm:spPr/>
    </dgm:pt>
    <dgm:pt modelId="{6C0F4857-E358-45D1-8F6F-B13A379368C4}" type="pres">
      <dgm:prSet presAssocID="{B1931833-F514-4527-B8FD-0C0CB60CB23F}" presName="wedge1Tx" presStyleLbl="node1" presStyleIdx="0" presStyleCnt="3">
        <dgm:presLayoutVars>
          <dgm:chMax val="0"/>
          <dgm:chPref val="0"/>
          <dgm:bulletEnabled val="1"/>
        </dgm:presLayoutVars>
      </dgm:prSet>
      <dgm:spPr/>
    </dgm:pt>
    <dgm:pt modelId="{40FCD55A-8549-416C-A940-629EE3F5E55F}" type="pres">
      <dgm:prSet presAssocID="{B1931833-F514-4527-B8FD-0C0CB60CB23F}" presName="wedge2" presStyleLbl="node1" presStyleIdx="1" presStyleCnt="3"/>
      <dgm:spPr/>
    </dgm:pt>
    <dgm:pt modelId="{1ED1B255-D91F-4085-9497-BA98AB66E547}" type="pres">
      <dgm:prSet presAssocID="{B1931833-F514-4527-B8FD-0C0CB60CB23F}" presName="dummy2a" presStyleCnt="0"/>
      <dgm:spPr/>
    </dgm:pt>
    <dgm:pt modelId="{D40B0788-59AB-4E43-B7F1-4FE2DB38EA5F}" type="pres">
      <dgm:prSet presAssocID="{B1931833-F514-4527-B8FD-0C0CB60CB23F}" presName="dummy2b" presStyleCnt="0"/>
      <dgm:spPr/>
    </dgm:pt>
    <dgm:pt modelId="{B8D3B2A4-898F-42F2-B586-9741D0A11C44}" type="pres">
      <dgm:prSet presAssocID="{B1931833-F514-4527-B8FD-0C0CB60CB23F}" presName="wedge2Tx" presStyleLbl="node1" presStyleIdx="1" presStyleCnt="3">
        <dgm:presLayoutVars>
          <dgm:chMax val="0"/>
          <dgm:chPref val="0"/>
          <dgm:bulletEnabled val="1"/>
        </dgm:presLayoutVars>
      </dgm:prSet>
      <dgm:spPr/>
    </dgm:pt>
    <dgm:pt modelId="{B09B3CD6-1F81-4DC6-9B83-7B96FEE12B2B}" type="pres">
      <dgm:prSet presAssocID="{B1931833-F514-4527-B8FD-0C0CB60CB23F}" presName="wedge3" presStyleLbl="node1" presStyleIdx="2" presStyleCnt="3"/>
      <dgm:spPr/>
    </dgm:pt>
    <dgm:pt modelId="{5BB0CEAD-0240-4C21-A65D-92E96C2EB40C}" type="pres">
      <dgm:prSet presAssocID="{B1931833-F514-4527-B8FD-0C0CB60CB23F}" presName="dummy3a" presStyleCnt="0"/>
      <dgm:spPr/>
    </dgm:pt>
    <dgm:pt modelId="{D0CF7908-2E1C-4FA1-8307-8439B609950B}" type="pres">
      <dgm:prSet presAssocID="{B1931833-F514-4527-B8FD-0C0CB60CB23F}" presName="dummy3b" presStyleCnt="0"/>
      <dgm:spPr/>
    </dgm:pt>
    <dgm:pt modelId="{0AE60DEB-B34A-4848-903E-6FFD6A469D30}" type="pres">
      <dgm:prSet presAssocID="{B1931833-F514-4527-B8FD-0C0CB60CB23F}" presName="wedge3Tx" presStyleLbl="node1" presStyleIdx="2" presStyleCnt="3">
        <dgm:presLayoutVars>
          <dgm:chMax val="0"/>
          <dgm:chPref val="0"/>
          <dgm:bulletEnabled val="1"/>
        </dgm:presLayoutVars>
      </dgm:prSet>
      <dgm:spPr/>
    </dgm:pt>
    <dgm:pt modelId="{9582251A-3D4B-41F1-8F48-4BF925BA9959}" type="pres">
      <dgm:prSet presAssocID="{0B6C6841-1B31-4522-AD06-45A23209243F}" presName="arrowWedge1" presStyleLbl="fgSibTrans2D1" presStyleIdx="0" presStyleCnt="3"/>
      <dgm:spPr/>
    </dgm:pt>
    <dgm:pt modelId="{EA9EE327-D18C-4B58-931D-02CEDBC87FE5}" type="pres">
      <dgm:prSet presAssocID="{E0FB33DA-3118-4B77-96A2-F023269E41C5}" presName="arrowWedge2" presStyleLbl="fgSibTrans2D1" presStyleIdx="1" presStyleCnt="3"/>
      <dgm:spPr/>
    </dgm:pt>
    <dgm:pt modelId="{0C90CF02-8171-44F6-85FC-011F886B686A}" type="pres">
      <dgm:prSet presAssocID="{74D92D9F-F539-40D3-9A0B-ABA7939FD1C8}" presName="arrowWedge3" presStyleLbl="fgSibTrans2D1" presStyleIdx="2" presStyleCnt="3"/>
      <dgm:spPr/>
    </dgm:pt>
  </dgm:ptLst>
  <dgm:cxnLst>
    <dgm:cxn modelId="{73BF423D-E331-4BA8-9D3C-4B9042801874}" srcId="{B1931833-F514-4527-B8FD-0C0CB60CB23F}" destId="{C5FF4F39-0A40-435D-8528-B7434D97BF80}" srcOrd="0" destOrd="0" parTransId="{3A5C9B80-337A-4F84-B6FC-C7FD4A98BDF9}" sibTransId="{0B6C6841-1B31-4522-AD06-45A23209243F}"/>
    <dgm:cxn modelId="{25845189-0FA5-4BE4-9CF8-C2CEF8814096}" type="presOf" srcId="{C5FF4F39-0A40-435D-8528-B7434D97BF80}" destId="{6C0F4857-E358-45D1-8F6F-B13A379368C4}" srcOrd="1" destOrd="0" presId="urn:microsoft.com/office/officeart/2005/8/layout/cycle8"/>
    <dgm:cxn modelId="{E1C3E989-8B66-4BA2-9D28-E7A3BEC1665E}" srcId="{B1931833-F514-4527-B8FD-0C0CB60CB23F}" destId="{D494B73B-6CED-4073-86DA-1D5EB0D12FE1}" srcOrd="1" destOrd="0" parTransId="{C25E5053-953F-437B-B85C-3BDE0502CEB3}" sibTransId="{E0FB33DA-3118-4B77-96A2-F023269E41C5}"/>
    <dgm:cxn modelId="{83567B8A-9D49-4499-A57C-3DD70AA4589F}" type="presOf" srcId="{7AD90F1C-302D-464C-9EA0-E4E47FEEA827}" destId="{B09B3CD6-1F81-4DC6-9B83-7B96FEE12B2B}" srcOrd="0" destOrd="0" presId="urn:microsoft.com/office/officeart/2005/8/layout/cycle8"/>
    <dgm:cxn modelId="{6A4C90A8-42F4-4C17-9076-6F869CDECB7E}" srcId="{B1931833-F514-4527-B8FD-0C0CB60CB23F}" destId="{7AD90F1C-302D-464C-9EA0-E4E47FEEA827}" srcOrd="2" destOrd="0" parTransId="{5FE5F995-EA2C-4264-BC2A-1F880BECF83C}" sibTransId="{74D92D9F-F539-40D3-9A0B-ABA7939FD1C8}"/>
    <dgm:cxn modelId="{9F5E6DB9-4434-44F5-B057-93BEF20C85E3}" type="presOf" srcId="{C5FF4F39-0A40-435D-8528-B7434D97BF80}" destId="{29B82306-9F65-44D6-A85D-B8A3E41F85F6}" srcOrd="0" destOrd="0" presId="urn:microsoft.com/office/officeart/2005/8/layout/cycle8"/>
    <dgm:cxn modelId="{997021BD-00DD-45CB-B3C6-9B3F6DA31DB2}" type="presOf" srcId="{D494B73B-6CED-4073-86DA-1D5EB0D12FE1}" destId="{40FCD55A-8549-416C-A940-629EE3F5E55F}" srcOrd="0" destOrd="0" presId="urn:microsoft.com/office/officeart/2005/8/layout/cycle8"/>
    <dgm:cxn modelId="{AA0DFDD9-FCAB-41CF-957C-CE8821F57F27}" type="presOf" srcId="{7AD90F1C-302D-464C-9EA0-E4E47FEEA827}" destId="{0AE60DEB-B34A-4848-903E-6FFD6A469D30}" srcOrd="1" destOrd="0" presId="urn:microsoft.com/office/officeart/2005/8/layout/cycle8"/>
    <dgm:cxn modelId="{77E892F7-50E5-4B11-A674-D9C7EC758328}" type="presOf" srcId="{D494B73B-6CED-4073-86DA-1D5EB0D12FE1}" destId="{B8D3B2A4-898F-42F2-B586-9741D0A11C44}" srcOrd="1" destOrd="0" presId="urn:microsoft.com/office/officeart/2005/8/layout/cycle8"/>
    <dgm:cxn modelId="{DEFC2CFA-F730-4DC6-B249-F58D1FCF7D17}" type="presOf" srcId="{B1931833-F514-4527-B8FD-0C0CB60CB23F}" destId="{DCA50FD2-A2CC-4DFB-8751-A3EBF994BC5B}" srcOrd="0" destOrd="0" presId="urn:microsoft.com/office/officeart/2005/8/layout/cycle8"/>
    <dgm:cxn modelId="{D9E2A1AC-9DCB-4944-B518-E36966B6F7D2}" type="presParOf" srcId="{DCA50FD2-A2CC-4DFB-8751-A3EBF994BC5B}" destId="{29B82306-9F65-44D6-A85D-B8A3E41F85F6}" srcOrd="0" destOrd="0" presId="urn:microsoft.com/office/officeart/2005/8/layout/cycle8"/>
    <dgm:cxn modelId="{BE4A33D9-F8CC-49A8-AF1A-7CB2A8600457}" type="presParOf" srcId="{DCA50FD2-A2CC-4DFB-8751-A3EBF994BC5B}" destId="{64B6A2BE-3A77-4EDB-8BD3-B356A05DDDBE}" srcOrd="1" destOrd="0" presId="urn:microsoft.com/office/officeart/2005/8/layout/cycle8"/>
    <dgm:cxn modelId="{C407EC65-DA54-41DE-B365-C53A97E1C212}" type="presParOf" srcId="{DCA50FD2-A2CC-4DFB-8751-A3EBF994BC5B}" destId="{4EF438AA-40B1-46D3-ACAD-6B5154774D31}" srcOrd="2" destOrd="0" presId="urn:microsoft.com/office/officeart/2005/8/layout/cycle8"/>
    <dgm:cxn modelId="{830D412B-E885-4725-848C-A66E992639BF}" type="presParOf" srcId="{DCA50FD2-A2CC-4DFB-8751-A3EBF994BC5B}" destId="{6C0F4857-E358-45D1-8F6F-B13A379368C4}" srcOrd="3" destOrd="0" presId="urn:microsoft.com/office/officeart/2005/8/layout/cycle8"/>
    <dgm:cxn modelId="{B46D5053-D002-4B9E-A129-9DDED878E7A8}" type="presParOf" srcId="{DCA50FD2-A2CC-4DFB-8751-A3EBF994BC5B}" destId="{40FCD55A-8549-416C-A940-629EE3F5E55F}" srcOrd="4" destOrd="0" presId="urn:microsoft.com/office/officeart/2005/8/layout/cycle8"/>
    <dgm:cxn modelId="{9310B651-CFB8-4B9F-9DC9-CA8A135124E6}" type="presParOf" srcId="{DCA50FD2-A2CC-4DFB-8751-A3EBF994BC5B}" destId="{1ED1B255-D91F-4085-9497-BA98AB66E547}" srcOrd="5" destOrd="0" presId="urn:microsoft.com/office/officeart/2005/8/layout/cycle8"/>
    <dgm:cxn modelId="{5A34ECDB-BBCE-4820-9CE0-906F258547D8}" type="presParOf" srcId="{DCA50FD2-A2CC-4DFB-8751-A3EBF994BC5B}" destId="{D40B0788-59AB-4E43-B7F1-4FE2DB38EA5F}" srcOrd="6" destOrd="0" presId="urn:microsoft.com/office/officeart/2005/8/layout/cycle8"/>
    <dgm:cxn modelId="{8C4FF382-B625-44D1-9B12-E49EBD12E787}" type="presParOf" srcId="{DCA50FD2-A2CC-4DFB-8751-A3EBF994BC5B}" destId="{B8D3B2A4-898F-42F2-B586-9741D0A11C44}" srcOrd="7" destOrd="0" presId="urn:microsoft.com/office/officeart/2005/8/layout/cycle8"/>
    <dgm:cxn modelId="{6B699255-80F4-4D67-A4FE-92A2BACBAD01}" type="presParOf" srcId="{DCA50FD2-A2CC-4DFB-8751-A3EBF994BC5B}" destId="{B09B3CD6-1F81-4DC6-9B83-7B96FEE12B2B}" srcOrd="8" destOrd="0" presId="urn:microsoft.com/office/officeart/2005/8/layout/cycle8"/>
    <dgm:cxn modelId="{AD7C1CCB-0726-4289-8BE0-66B5A49A40AB}" type="presParOf" srcId="{DCA50FD2-A2CC-4DFB-8751-A3EBF994BC5B}" destId="{5BB0CEAD-0240-4C21-A65D-92E96C2EB40C}" srcOrd="9" destOrd="0" presId="urn:microsoft.com/office/officeart/2005/8/layout/cycle8"/>
    <dgm:cxn modelId="{9230DD40-FB4A-40AA-8017-712497C3B283}" type="presParOf" srcId="{DCA50FD2-A2CC-4DFB-8751-A3EBF994BC5B}" destId="{D0CF7908-2E1C-4FA1-8307-8439B609950B}" srcOrd="10" destOrd="0" presId="urn:microsoft.com/office/officeart/2005/8/layout/cycle8"/>
    <dgm:cxn modelId="{9C0D4A38-9345-4D9A-A35D-4E2524F863C6}" type="presParOf" srcId="{DCA50FD2-A2CC-4DFB-8751-A3EBF994BC5B}" destId="{0AE60DEB-B34A-4848-903E-6FFD6A469D30}" srcOrd="11" destOrd="0" presId="urn:microsoft.com/office/officeart/2005/8/layout/cycle8"/>
    <dgm:cxn modelId="{CD1A0125-972C-451A-8B7B-557D77DF12A1}" type="presParOf" srcId="{DCA50FD2-A2CC-4DFB-8751-A3EBF994BC5B}" destId="{9582251A-3D4B-41F1-8F48-4BF925BA9959}" srcOrd="12" destOrd="0" presId="urn:microsoft.com/office/officeart/2005/8/layout/cycle8"/>
    <dgm:cxn modelId="{D941EE67-AF78-48D5-A25F-58350FF6EC98}" type="presParOf" srcId="{DCA50FD2-A2CC-4DFB-8751-A3EBF994BC5B}" destId="{EA9EE327-D18C-4B58-931D-02CEDBC87FE5}" srcOrd="13" destOrd="0" presId="urn:microsoft.com/office/officeart/2005/8/layout/cycle8"/>
    <dgm:cxn modelId="{5B508BAC-0171-4729-994B-DC5EC1E0AD43}" type="presParOf" srcId="{DCA50FD2-A2CC-4DFB-8751-A3EBF994BC5B}" destId="{0C90CF02-8171-44F6-85FC-011F886B686A}" srcOrd="14" destOrd="0" presId="urn:microsoft.com/office/officeart/2005/8/layout/cycle8"/>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7BCD6B-6BEF-4C71-BA5C-A7D9CB06460E}" type="doc">
      <dgm:prSet loTypeId="urn:microsoft.com/office/officeart/2005/8/layout/arrow2" loCatId="process" qsTypeId="urn:microsoft.com/office/officeart/2005/8/quickstyle/simple1" qsCatId="simple" csTypeId="urn:microsoft.com/office/officeart/2005/8/colors/accent1_2" csCatId="accent1" phldr="1"/>
      <dgm:spPr/>
    </dgm:pt>
    <dgm:pt modelId="{9FBB3F58-9E11-411F-9A23-8D33C2F212F9}">
      <dgm:prSet phldrT="[Text]" custT="1"/>
      <dgm:spPr/>
      <dgm:t>
        <a:bodyPr/>
        <a:lstStyle/>
        <a:p>
          <a:pPr algn="ctr"/>
          <a:r>
            <a:rPr lang="en-US" sz="1100" dirty="0"/>
            <a:t>Code Review</a:t>
          </a:r>
        </a:p>
      </dgm:t>
    </dgm:pt>
    <dgm:pt modelId="{DB9B328F-166C-495F-9C16-1255AC4FA65A}" type="parTrans" cxnId="{B157FD1F-9874-4289-AFC4-80B05E565B5E}">
      <dgm:prSet/>
      <dgm:spPr/>
      <dgm:t>
        <a:bodyPr/>
        <a:lstStyle/>
        <a:p>
          <a:endParaRPr lang="en-US" sz="2800"/>
        </a:p>
      </dgm:t>
    </dgm:pt>
    <dgm:pt modelId="{6F600F6F-BFE4-4EE2-BE5B-A565EFACFB2C}" type="sibTrans" cxnId="{B157FD1F-9874-4289-AFC4-80B05E565B5E}">
      <dgm:prSet/>
      <dgm:spPr/>
      <dgm:t>
        <a:bodyPr/>
        <a:lstStyle/>
        <a:p>
          <a:endParaRPr lang="en-US" sz="2800"/>
        </a:p>
      </dgm:t>
    </dgm:pt>
    <dgm:pt modelId="{70ABC3A7-DE5D-4BE9-AA3D-C13F67EC0E9B}">
      <dgm:prSet phldrT="[Text]" custT="1"/>
      <dgm:spPr/>
      <dgm:t>
        <a:bodyPr/>
        <a:lstStyle/>
        <a:p>
          <a:r>
            <a:rPr lang="en-US" sz="1100" dirty="0"/>
            <a:t>Approve</a:t>
          </a:r>
        </a:p>
      </dgm:t>
    </dgm:pt>
    <dgm:pt modelId="{10E7B370-75F6-4DC8-A210-C6EFBB6DB91F}" type="parTrans" cxnId="{A58BD2AC-AEEC-4FDF-B190-687E91409C26}">
      <dgm:prSet/>
      <dgm:spPr/>
      <dgm:t>
        <a:bodyPr/>
        <a:lstStyle/>
        <a:p>
          <a:endParaRPr lang="en-US" sz="2800"/>
        </a:p>
      </dgm:t>
    </dgm:pt>
    <dgm:pt modelId="{13814D2E-396D-442C-9D45-BE6DB8C7849E}" type="sibTrans" cxnId="{A58BD2AC-AEEC-4FDF-B190-687E91409C26}">
      <dgm:prSet/>
      <dgm:spPr/>
      <dgm:t>
        <a:bodyPr/>
        <a:lstStyle/>
        <a:p>
          <a:endParaRPr lang="en-US" sz="2800"/>
        </a:p>
      </dgm:t>
    </dgm:pt>
    <dgm:pt modelId="{3213096E-EB46-4162-850E-D1BA062E8EDC}">
      <dgm:prSet phldrT="[Text]" custT="1"/>
      <dgm:spPr/>
      <dgm:t>
        <a:bodyPr/>
        <a:lstStyle/>
        <a:p>
          <a:r>
            <a:rPr lang="en-US" sz="1100" dirty="0"/>
            <a:t>Merge</a:t>
          </a:r>
        </a:p>
      </dgm:t>
    </dgm:pt>
    <dgm:pt modelId="{F8403F3E-772F-4916-8742-2BF262BAC396}" type="parTrans" cxnId="{5637AD65-8D1F-4346-8D56-8002CAAE5587}">
      <dgm:prSet/>
      <dgm:spPr/>
      <dgm:t>
        <a:bodyPr/>
        <a:lstStyle/>
        <a:p>
          <a:endParaRPr lang="en-US" sz="2800"/>
        </a:p>
      </dgm:t>
    </dgm:pt>
    <dgm:pt modelId="{D23D96EA-920D-46C1-A70D-CC89D37F2186}" type="sibTrans" cxnId="{5637AD65-8D1F-4346-8D56-8002CAAE5587}">
      <dgm:prSet/>
      <dgm:spPr/>
      <dgm:t>
        <a:bodyPr/>
        <a:lstStyle/>
        <a:p>
          <a:endParaRPr lang="en-US" sz="2800"/>
        </a:p>
      </dgm:t>
    </dgm:pt>
    <dgm:pt modelId="{054ABB21-FF61-4EB6-AFFE-DE1B4BC4B78E}" type="pres">
      <dgm:prSet presAssocID="{6D7BCD6B-6BEF-4C71-BA5C-A7D9CB06460E}" presName="arrowDiagram" presStyleCnt="0">
        <dgm:presLayoutVars>
          <dgm:chMax val="5"/>
          <dgm:dir/>
          <dgm:resizeHandles val="exact"/>
        </dgm:presLayoutVars>
      </dgm:prSet>
      <dgm:spPr/>
    </dgm:pt>
    <dgm:pt modelId="{5AFEFF39-5305-45B9-AB41-A1A6A6A784B1}" type="pres">
      <dgm:prSet presAssocID="{6D7BCD6B-6BEF-4C71-BA5C-A7D9CB06460E}" presName="arrow" presStyleLbl="bgShp" presStyleIdx="0" presStyleCnt="1" custAng="933371" custFlipVert="1" custScaleX="100000" custScaleY="69409" custLinFactNeighborX="381" custLinFactNeighborY="2380"/>
      <dgm:spPr>
        <a:ln>
          <a:solidFill>
            <a:schemeClr val="bg2">
              <a:lumMod val="50000"/>
            </a:schemeClr>
          </a:solidFill>
        </a:ln>
      </dgm:spPr>
    </dgm:pt>
    <dgm:pt modelId="{E3332CE8-8A0F-4A6F-B51B-801B11201E73}" type="pres">
      <dgm:prSet presAssocID="{6D7BCD6B-6BEF-4C71-BA5C-A7D9CB06460E}" presName="arrowDiagram3" presStyleCnt="0"/>
      <dgm:spPr/>
    </dgm:pt>
    <dgm:pt modelId="{F858699C-F449-4B84-B49C-7B1A3137DF36}" type="pres">
      <dgm:prSet presAssocID="{9FBB3F58-9E11-411F-9A23-8D33C2F212F9}" presName="bullet3a" presStyleLbl="node1" presStyleIdx="0" presStyleCnt="3" custLinFactX="66200" custLinFactY="-153882" custLinFactNeighborX="100000" custLinFactNeighborY="-200000"/>
      <dgm:spPr/>
    </dgm:pt>
    <dgm:pt modelId="{F76E6B88-0DB9-4158-892F-EE6480DB3D23}" type="pres">
      <dgm:prSet presAssocID="{9FBB3F58-9E11-411F-9A23-8D33C2F212F9}" presName="textBox3a" presStyleLbl="revTx" presStyleIdx="0" presStyleCnt="3" custScaleX="153345" custScaleY="53718" custLinFactNeighborX="-54830" custLinFactNeighborY="-37495">
        <dgm:presLayoutVars>
          <dgm:bulletEnabled val="1"/>
        </dgm:presLayoutVars>
      </dgm:prSet>
      <dgm:spPr/>
    </dgm:pt>
    <dgm:pt modelId="{E82F9665-A9C6-4867-92F8-8DF842827B37}" type="pres">
      <dgm:prSet presAssocID="{70ABC3A7-DE5D-4BE9-AA3D-C13F67EC0E9B}" presName="bullet3b" presStyleLbl="node1" presStyleIdx="1" presStyleCnt="3" custLinFactX="100000" custLinFactY="84014" custLinFactNeighborX="118083" custLinFactNeighborY="100000"/>
      <dgm:spPr/>
    </dgm:pt>
    <dgm:pt modelId="{6D8C39C4-C6B0-4835-BB42-E65A4D049C22}" type="pres">
      <dgm:prSet presAssocID="{70ABC3A7-DE5D-4BE9-AA3D-C13F67EC0E9B}" presName="textBox3b" presStyleLbl="revTx" presStyleIdx="1" presStyleCnt="3" custScaleX="111863" custScaleY="27188" custLinFactNeighborX="7586" custLinFactNeighborY="9317">
        <dgm:presLayoutVars>
          <dgm:bulletEnabled val="1"/>
        </dgm:presLayoutVars>
      </dgm:prSet>
      <dgm:spPr/>
    </dgm:pt>
    <dgm:pt modelId="{26DE0440-12C0-48AB-A078-007517BD8596}" type="pres">
      <dgm:prSet presAssocID="{3213096E-EB46-4162-850E-D1BA062E8EDC}" presName="bullet3c" presStyleLbl="node1" presStyleIdx="2" presStyleCnt="3" custLinFactX="100000" custLinFactY="100000" custLinFactNeighborX="107690" custLinFactNeighborY="127496"/>
      <dgm:spPr/>
    </dgm:pt>
    <dgm:pt modelId="{8D3C875F-9ECC-4ADB-B89D-E67769202153}" type="pres">
      <dgm:prSet presAssocID="{3213096E-EB46-4162-850E-D1BA062E8EDC}" presName="textBox3c" presStyleLbl="revTx" presStyleIdx="2" presStyleCnt="3" custScaleY="22984" custLinFactNeighborX="11518" custLinFactNeighborY="14408">
        <dgm:presLayoutVars>
          <dgm:bulletEnabled val="1"/>
        </dgm:presLayoutVars>
      </dgm:prSet>
      <dgm:spPr/>
    </dgm:pt>
  </dgm:ptLst>
  <dgm:cxnLst>
    <dgm:cxn modelId="{9E133212-EFFC-4600-9185-07EBE8B05B05}" type="presOf" srcId="{70ABC3A7-DE5D-4BE9-AA3D-C13F67EC0E9B}" destId="{6D8C39C4-C6B0-4835-BB42-E65A4D049C22}" srcOrd="0" destOrd="0" presId="urn:microsoft.com/office/officeart/2005/8/layout/arrow2"/>
    <dgm:cxn modelId="{B157FD1F-9874-4289-AFC4-80B05E565B5E}" srcId="{6D7BCD6B-6BEF-4C71-BA5C-A7D9CB06460E}" destId="{9FBB3F58-9E11-411F-9A23-8D33C2F212F9}" srcOrd="0" destOrd="0" parTransId="{DB9B328F-166C-495F-9C16-1255AC4FA65A}" sibTransId="{6F600F6F-BFE4-4EE2-BE5B-A565EFACFB2C}"/>
    <dgm:cxn modelId="{5637AD65-8D1F-4346-8D56-8002CAAE5587}" srcId="{6D7BCD6B-6BEF-4C71-BA5C-A7D9CB06460E}" destId="{3213096E-EB46-4162-850E-D1BA062E8EDC}" srcOrd="2" destOrd="0" parTransId="{F8403F3E-772F-4916-8742-2BF262BAC396}" sibTransId="{D23D96EA-920D-46C1-A70D-CC89D37F2186}"/>
    <dgm:cxn modelId="{58A9616F-404F-4184-BCAC-42DB82573A35}" type="presOf" srcId="{9FBB3F58-9E11-411F-9A23-8D33C2F212F9}" destId="{F76E6B88-0DB9-4158-892F-EE6480DB3D23}" srcOrd="0" destOrd="0" presId="urn:microsoft.com/office/officeart/2005/8/layout/arrow2"/>
    <dgm:cxn modelId="{2AA75550-F4E3-485B-85B9-7B179C2A4603}" type="presOf" srcId="{6D7BCD6B-6BEF-4C71-BA5C-A7D9CB06460E}" destId="{054ABB21-FF61-4EB6-AFFE-DE1B4BC4B78E}" srcOrd="0" destOrd="0" presId="urn:microsoft.com/office/officeart/2005/8/layout/arrow2"/>
    <dgm:cxn modelId="{A58BD2AC-AEEC-4FDF-B190-687E91409C26}" srcId="{6D7BCD6B-6BEF-4C71-BA5C-A7D9CB06460E}" destId="{70ABC3A7-DE5D-4BE9-AA3D-C13F67EC0E9B}" srcOrd="1" destOrd="0" parTransId="{10E7B370-75F6-4DC8-A210-C6EFBB6DB91F}" sibTransId="{13814D2E-396D-442C-9D45-BE6DB8C7849E}"/>
    <dgm:cxn modelId="{C977BDB9-8760-4CF9-8C91-2FB1C8B719EF}" type="presOf" srcId="{3213096E-EB46-4162-850E-D1BA062E8EDC}" destId="{8D3C875F-9ECC-4ADB-B89D-E67769202153}" srcOrd="0" destOrd="0" presId="urn:microsoft.com/office/officeart/2005/8/layout/arrow2"/>
    <dgm:cxn modelId="{2A967438-042E-4074-A995-6CB5301A41C8}" type="presParOf" srcId="{054ABB21-FF61-4EB6-AFFE-DE1B4BC4B78E}" destId="{5AFEFF39-5305-45B9-AB41-A1A6A6A784B1}" srcOrd="0" destOrd="0" presId="urn:microsoft.com/office/officeart/2005/8/layout/arrow2"/>
    <dgm:cxn modelId="{62F7A8DA-64F2-4934-BAA8-7DE42A78738E}" type="presParOf" srcId="{054ABB21-FF61-4EB6-AFFE-DE1B4BC4B78E}" destId="{E3332CE8-8A0F-4A6F-B51B-801B11201E73}" srcOrd="1" destOrd="0" presId="urn:microsoft.com/office/officeart/2005/8/layout/arrow2"/>
    <dgm:cxn modelId="{895EC3AE-9499-4D2D-95AC-3C085A3E66C2}" type="presParOf" srcId="{E3332CE8-8A0F-4A6F-B51B-801B11201E73}" destId="{F858699C-F449-4B84-B49C-7B1A3137DF36}" srcOrd="0" destOrd="0" presId="urn:microsoft.com/office/officeart/2005/8/layout/arrow2"/>
    <dgm:cxn modelId="{7DBDDF35-14CC-432D-A195-5D143E9AC5ED}" type="presParOf" srcId="{E3332CE8-8A0F-4A6F-B51B-801B11201E73}" destId="{F76E6B88-0DB9-4158-892F-EE6480DB3D23}" srcOrd="1" destOrd="0" presId="urn:microsoft.com/office/officeart/2005/8/layout/arrow2"/>
    <dgm:cxn modelId="{672E904E-B1DB-41AA-94E5-B55FF63CE55D}" type="presParOf" srcId="{E3332CE8-8A0F-4A6F-B51B-801B11201E73}" destId="{E82F9665-A9C6-4867-92F8-8DF842827B37}" srcOrd="2" destOrd="0" presId="urn:microsoft.com/office/officeart/2005/8/layout/arrow2"/>
    <dgm:cxn modelId="{F70E6123-774E-449E-BA2F-65DE33E61B1C}" type="presParOf" srcId="{E3332CE8-8A0F-4A6F-B51B-801B11201E73}" destId="{6D8C39C4-C6B0-4835-BB42-E65A4D049C22}" srcOrd="3" destOrd="0" presId="urn:microsoft.com/office/officeart/2005/8/layout/arrow2"/>
    <dgm:cxn modelId="{51FF44FC-D25E-4163-A168-28A419A0FF28}" type="presParOf" srcId="{E3332CE8-8A0F-4A6F-B51B-801B11201E73}" destId="{26DE0440-12C0-48AB-A078-007517BD8596}" srcOrd="4" destOrd="0" presId="urn:microsoft.com/office/officeart/2005/8/layout/arrow2"/>
    <dgm:cxn modelId="{A1546387-F0F9-4FE6-B5C0-71301AA0411F}" type="presParOf" srcId="{E3332CE8-8A0F-4A6F-B51B-801B11201E73}" destId="{8D3C875F-9ECC-4ADB-B89D-E67769202153}" srcOrd="5" destOrd="0" presId="urn:microsoft.com/office/officeart/2005/8/layout/arrow2"/>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B82306-9F65-44D6-A85D-B8A3E41F85F6}">
      <dsp:nvSpPr>
        <dsp:cNvPr id="0" name=""/>
        <dsp:cNvSpPr/>
      </dsp:nvSpPr>
      <dsp:spPr>
        <a:xfrm>
          <a:off x="399418" y="87157"/>
          <a:ext cx="1126344" cy="1126344"/>
        </a:xfrm>
        <a:prstGeom prst="pie">
          <a:avLst>
            <a:gd name="adj1" fmla="val 16200000"/>
            <a:gd name="adj2" fmla="val 18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err="1"/>
            <a:t>zUnit</a:t>
          </a:r>
          <a:endParaRPr lang="en-US" sz="1300" kern="1200" dirty="0"/>
        </a:p>
      </dsp:txBody>
      <dsp:txXfrm>
        <a:off x="993028" y="325835"/>
        <a:ext cx="402265" cy="335221"/>
      </dsp:txXfrm>
    </dsp:sp>
    <dsp:sp modelId="{40FCD55A-8549-416C-A940-629EE3F5E55F}">
      <dsp:nvSpPr>
        <dsp:cNvPr id="0" name=""/>
        <dsp:cNvSpPr/>
      </dsp:nvSpPr>
      <dsp:spPr>
        <a:xfrm>
          <a:off x="376220" y="127384"/>
          <a:ext cx="1126344" cy="1126344"/>
        </a:xfrm>
        <a:prstGeom prst="pie">
          <a:avLst>
            <a:gd name="adj1" fmla="val 1800000"/>
            <a:gd name="adj2" fmla="val 90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Report</a:t>
          </a:r>
        </a:p>
      </dsp:txBody>
      <dsp:txXfrm>
        <a:off x="644398" y="858167"/>
        <a:ext cx="603398" cy="294994"/>
      </dsp:txXfrm>
    </dsp:sp>
    <dsp:sp modelId="{B09B3CD6-1F81-4DC6-9B83-7B96FEE12B2B}">
      <dsp:nvSpPr>
        <dsp:cNvPr id="0" name=""/>
        <dsp:cNvSpPr/>
      </dsp:nvSpPr>
      <dsp:spPr>
        <a:xfrm>
          <a:off x="353023" y="87157"/>
          <a:ext cx="1126344" cy="1126344"/>
        </a:xfrm>
        <a:prstGeom prst="pie">
          <a:avLst>
            <a:gd name="adj1" fmla="val 90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Build</a:t>
          </a:r>
        </a:p>
      </dsp:txBody>
      <dsp:txXfrm>
        <a:off x="483491" y="325835"/>
        <a:ext cx="402265" cy="335221"/>
      </dsp:txXfrm>
    </dsp:sp>
    <dsp:sp modelId="{9582251A-3D4B-41F1-8F48-4BF925BA9959}">
      <dsp:nvSpPr>
        <dsp:cNvPr id="0" name=""/>
        <dsp:cNvSpPr/>
      </dsp:nvSpPr>
      <dsp:spPr>
        <a:xfrm>
          <a:off x="329785" y="17431"/>
          <a:ext cx="1265796" cy="1265796"/>
        </a:xfrm>
        <a:prstGeom prst="circularArrow">
          <a:avLst>
            <a:gd name="adj1" fmla="val 5085"/>
            <a:gd name="adj2" fmla="val 327528"/>
            <a:gd name="adj3" fmla="val 1472472"/>
            <a:gd name="adj4" fmla="val 16199432"/>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A9EE327-D18C-4B58-931D-02CEDBC87FE5}">
      <dsp:nvSpPr>
        <dsp:cNvPr id="0" name=""/>
        <dsp:cNvSpPr/>
      </dsp:nvSpPr>
      <dsp:spPr>
        <a:xfrm>
          <a:off x="306494" y="57586"/>
          <a:ext cx="1265796" cy="1265796"/>
        </a:xfrm>
        <a:prstGeom prst="circularArrow">
          <a:avLst>
            <a:gd name="adj1" fmla="val 5085"/>
            <a:gd name="adj2" fmla="val 327528"/>
            <a:gd name="adj3" fmla="val 8671970"/>
            <a:gd name="adj4" fmla="val 1800502"/>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C90CF02-8171-44F6-85FC-011F886B686A}">
      <dsp:nvSpPr>
        <dsp:cNvPr id="0" name=""/>
        <dsp:cNvSpPr/>
      </dsp:nvSpPr>
      <dsp:spPr>
        <a:xfrm>
          <a:off x="283204" y="17431"/>
          <a:ext cx="1265796" cy="1265796"/>
        </a:xfrm>
        <a:prstGeom prst="circularArrow">
          <a:avLst>
            <a:gd name="adj1" fmla="val 5085"/>
            <a:gd name="adj2" fmla="val 327528"/>
            <a:gd name="adj3" fmla="val 15873039"/>
            <a:gd name="adj4" fmla="val 900000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FEFF39-5305-45B9-AB41-A1A6A6A784B1}">
      <dsp:nvSpPr>
        <dsp:cNvPr id="0" name=""/>
        <dsp:cNvSpPr/>
      </dsp:nvSpPr>
      <dsp:spPr>
        <a:xfrm rot="348556">
          <a:off x="647749" y="87076"/>
          <a:ext cx="2080054" cy="797894"/>
        </a:xfrm>
        <a:prstGeom prst="swooshArrow">
          <a:avLst>
            <a:gd name="adj1" fmla="val 25000"/>
            <a:gd name="adj2" fmla="val 25000"/>
          </a:avLst>
        </a:prstGeom>
        <a:solidFill>
          <a:schemeClr val="accent1">
            <a:tint val="40000"/>
            <a:hueOff val="0"/>
            <a:satOff val="0"/>
            <a:lumOff val="0"/>
            <a:alphaOff val="0"/>
          </a:schemeClr>
        </a:solidFill>
        <a:ln>
          <a:solidFill>
            <a:schemeClr val="bg2">
              <a:lumMod val="50000"/>
            </a:schemeClr>
          </a:solidFill>
        </a:ln>
        <a:effectLst/>
      </dsp:spPr>
      <dsp:style>
        <a:lnRef idx="0">
          <a:scrgbClr r="0" g="0" b="0"/>
        </a:lnRef>
        <a:fillRef idx="1">
          <a:scrgbClr r="0" g="0" b="0"/>
        </a:fillRef>
        <a:effectRef idx="0">
          <a:scrgbClr r="0" g="0" b="0"/>
        </a:effectRef>
        <a:fontRef idx="minor"/>
      </dsp:style>
    </dsp:sp>
    <dsp:sp modelId="{F858699C-F449-4B84-B49C-7B1A3137DF36}">
      <dsp:nvSpPr>
        <dsp:cNvPr id="0" name=""/>
        <dsp:cNvSpPr/>
      </dsp:nvSpPr>
      <dsp:spPr>
        <a:xfrm>
          <a:off x="1019857" y="513920"/>
          <a:ext cx="47682" cy="4768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6E6B88-0DB9-4158-892F-EE6480DB3D23}">
      <dsp:nvSpPr>
        <dsp:cNvPr id="0" name=""/>
        <dsp:cNvSpPr/>
      </dsp:nvSpPr>
      <dsp:spPr>
        <a:xfrm>
          <a:off x="735933" y="291411"/>
          <a:ext cx="500663" cy="331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266" tIns="0" rIns="0" bIns="0" numCol="1" spcCol="1270" anchor="t" anchorCtr="0">
          <a:noAutofit/>
        </a:bodyPr>
        <a:lstStyle/>
        <a:p>
          <a:pPr marL="0" lvl="0" indent="0" algn="l" defTabSz="533400">
            <a:lnSpc>
              <a:spcPct val="90000"/>
            </a:lnSpc>
            <a:spcBef>
              <a:spcPct val="0"/>
            </a:spcBef>
            <a:spcAft>
              <a:spcPct val="35000"/>
            </a:spcAft>
            <a:buNone/>
          </a:pPr>
          <a:r>
            <a:rPr lang="en-US" sz="1200" kern="1200" dirty="0"/>
            <a:t>Branch</a:t>
          </a:r>
        </a:p>
      </dsp:txBody>
      <dsp:txXfrm>
        <a:off x="735933" y="291411"/>
        <a:ext cx="500663" cy="331252"/>
      </dsp:txXfrm>
    </dsp:sp>
    <dsp:sp modelId="{E82F9665-A9C6-4867-92F8-8DF842827B37}">
      <dsp:nvSpPr>
        <dsp:cNvPr id="0" name=""/>
        <dsp:cNvSpPr/>
      </dsp:nvSpPr>
      <dsp:spPr>
        <a:xfrm>
          <a:off x="1470965" y="377914"/>
          <a:ext cx="86194" cy="8619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8C39C4-C6B0-4835-BB42-E65A4D049C22}">
      <dsp:nvSpPr>
        <dsp:cNvPr id="0" name=""/>
        <dsp:cNvSpPr/>
      </dsp:nvSpPr>
      <dsp:spPr>
        <a:xfrm>
          <a:off x="1313540" y="206423"/>
          <a:ext cx="440141" cy="345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673" tIns="0" rIns="0" bIns="0" numCol="1" spcCol="1270" anchor="t" anchorCtr="0">
          <a:noAutofit/>
        </a:bodyPr>
        <a:lstStyle/>
        <a:p>
          <a:pPr marL="0" lvl="0" indent="0" algn="l" defTabSz="533400">
            <a:lnSpc>
              <a:spcPct val="90000"/>
            </a:lnSpc>
            <a:spcBef>
              <a:spcPct val="0"/>
            </a:spcBef>
            <a:spcAft>
              <a:spcPct val="35000"/>
            </a:spcAft>
            <a:buNone/>
          </a:pPr>
          <a:r>
            <a:rPr lang="en-US" sz="1200" kern="1200" dirty="0"/>
            <a:t>Code</a:t>
          </a:r>
        </a:p>
      </dsp:txBody>
      <dsp:txXfrm>
        <a:off x="1313540" y="206423"/>
        <a:ext cx="440141" cy="345437"/>
      </dsp:txXfrm>
    </dsp:sp>
    <dsp:sp modelId="{26DE0440-12C0-48AB-A078-007517BD8596}">
      <dsp:nvSpPr>
        <dsp:cNvPr id="0" name=""/>
        <dsp:cNvSpPr/>
      </dsp:nvSpPr>
      <dsp:spPr>
        <a:xfrm>
          <a:off x="2069141" y="308911"/>
          <a:ext cx="119205" cy="11920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3C875F-9ECC-4ADB-B89D-E67769202153}">
      <dsp:nvSpPr>
        <dsp:cNvPr id="0" name=""/>
        <dsp:cNvSpPr/>
      </dsp:nvSpPr>
      <dsp:spPr>
        <a:xfrm>
          <a:off x="1885687" y="94254"/>
          <a:ext cx="731176" cy="2533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164" tIns="0" rIns="0" bIns="0" numCol="1" spcCol="1270" anchor="t" anchorCtr="0">
          <a:noAutofit/>
        </a:bodyPr>
        <a:lstStyle/>
        <a:p>
          <a:pPr marL="0" lvl="0" indent="0" algn="l" defTabSz="533400">
            <a:lnSpc>
              <a:spcPct val="90000"/>
            </a:lnSpc>
            <a:spcBef>
              <a:spcPct val="0"/>
            </a:spcBef>
            <a:spcAft>
              <a:spcPct val="35000"/>
            </a:spcAft>
            <a:buNone/>
          </a:pPr>
          <a:r>
            <a:rPr lang="en-US" sz="1200" kern="1200" dirty="0"/>
            <a:t>Commit</a:t>
          </a:r>
        </a:p>
      </dsp:txBody>
      <dsp:txXfrm>
        <a:off x="1885687" y="94254"/>
        <a:ext cx="731176" cy="2533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B82306-9F65-44D6-A85D-B8A3E41F85F6}">
      <dsp:nvSpPr>
        <dsp:cNvPr id="0" name=""/>
        <dsp:cNvSpPr/>
      </dsp:nvSpPr>
      <dsp:spPr>
        <a:xfrm>
          <a:off x="255620" y="80875"/>
          <a:ext cx="1045155" cy="1045155"/>
        </a:xfrm>
        <a:prstGeom prst="pie">
          <a:avLst>
            <a:gd name="adj1" fmla="val 16200000"/>
            <a:gd name="adj2" fmla="val 18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SIT</a:t>
          </a:r>
        </a:p>
      </dsp:txBody>
      <dsp:txXfrm>
        <a:off x="806442" y="302348"/>
        <a:ext cx="373269" cy="311058"/>
      </dsp:txXfrm>
    </dsp:sp>
    <dsp:sp modelId="{40FCD55A-8549-416C-A940-629EE3F5E55F}">
      <dsp:nvSpPr>
        <dsp:cNvPr id="0" name=""/>
        <dsp:cNvSpPr/>
      </dsp:nvSpPr>
      <dsp:spPr>
        <a:xfrm>
          <a:off x="234095" y="118202"/>
          <a:ext cx="1045155" cy="1045155"/>
        </a:xfrm>
        <a:prstGeom prst="pie">
          <a:avLst>
            <a:gd name="adj1" fmla="val 1800000"/>
            <a:gd name="adj2" fmla="val 90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Report</a:t>
          </a:r>
        </a:p>
      </dsp:txBody>
      <dsp:txXfrm>
        <a:off x="482941" y="796309"/>
        <a:ext cx="559904" cy="273731"/>
      </dsp:txXfrm>
    </dsp:sp>
    <dsp:sp modelId="{B09B3CD6-1F81-4DC6-9B83-7B96FEE12B2B}">
      <dsp:nvSpPr>
        <dsp:cNvPr id="0" name=""/>
        <dsp:cNvSpPr/>
      </dsp:nvSpPr>
      <dsp:spPr>
        <a:xfrm>
          <a:off x="212569" y="80875"/>
          <a:ext cx="1045155" cy="1045155"/>
        </a:xfrm>
        <a:prstGeom prst="pie">
          <a:avLst>
            <a:gd name="adj1" fmla="val 9000000"/>
            <a:gd name="adj2" fmla="val 162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Build`</a:t>
          </a:r>
        </a:p>
      </dsp:txBody>
      <dsp:txXfrm>
        <a:off x="333633" y="302348"/>
        <a:ext cx="373269" cy="311058"/>
      </dsp:txXfrm>
    </dsp:sp>
    <dsp:sp modelId="{9582251A-3D4B-41F1-8F48-4BF925BA9959}">
      <dsp:nvSpPr>
        <dsp:cNvPr id="0" name=""/>
        <dsp:cNvSpPr/>
      </dsp:nvSpPr>
      <dsp:spPr>
        <a:xfrm>
          <a:off x="191006" y="16175"/>
          <a:ext cx="1174555" cy="1174555"/>
        </a:xfrm>
        <a:prstGeom prst="circularArrow">
          <a:avLst>
            <a:gd name="adj1" fmla="val 5085"/>
            <a:gd name="adj2" fmla="val 327528"/>
            <a:gd name="adj3" fmla="val 1472472"/>
            <a:gd name="adj4" fmla="val 16199432"/>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A9EE327-D18C-4B58-931D-02CEDBC87FE5}">
      <dsp:nvSpPr>
        <dsp:cNvPr id="0" name=""/>
        <dsp:cNvSpPr/>
      </dsp:nvSpPr>
      <dsp:spPr>
        <a:xfrm>
          <a:off x="169395" y="53435"/>
          <a:ext cx="1174555" cy="1174555"/>
        </a:xfrm>
        <a:prstGeom prst="circularArrow">
          <a:avLst>
            <a:gd name="adj1" fmla="val 5085"/>
            <a:gd name="adj2" fmla="val 327528"/>
            <a:gd name="adj3" fmla="val 8671970"/>
            <a:gd name="adj4" fmla="val 1800502"/>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C90CF02-8171-44F6-85FC-011F886B686A}">
      <dsp:nvSpPr>
        <dsp:cNvPr id="0" name=""/>
        <dsp:cNvSpPr/>
      </dsp:nvSpPr>
      <dsp:spPr>
        <a:xfrm>
          <a:off x="147783" y="16175"/>
          <a:ext cx="1174555" cy="1174555"/>
        </a:xfrm>
        <a:prstGeom prst="circularArrow">
          <a:avLst>
            <a:gd name="adj1" fmla="val 5085"/>
            <a:gd name="adj2" fmla="val 327528"/>
            <a:gd name="adj3" fmla="val 15873039"/>
            <a:gd name="adj4" fmla="val 9000000"/>
            <a:gd name="adj5" fmla="val 5932"/>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FEFF39-5305-45B9-AB41-A1A6A6A784B1}">
      <dsp:nvSpPr>
        <dsp:cNvPr id="0" name=""/>
        <dsp:cNvSpPr/>
      </dsp:nvSpPr>
      <dsp:spPr>
        <a:xfrm rot="20666629" flipV="1">
          <a:off x="7837" y="215827"/>
          <a:ext cx="2057081" cy="892374"/>
        </a:xfrm>
        <a:prstGeom prst="swooshArrow">
          <a:avLst>
            <a:gd name="adj1" fmla="val 25000"/>
            <a:gd name="adj2" fmla="val 25000"/>
          </a:avLst>
        </a:prstGeom>
        <a:solidFill>
          <a:schemeClr val="accent1">
            <a:tint val="40000"/>
            <a:hueOff val="0"/>
            <a:satOff val="0"/>
            <a:lumOff val="0"/>
            <a:alphaOff val="0"/>
          </a:schemeClr>
        </a:solidFill>
        <a:ln>
          <a:solidFill>
            <a:schemeClr val="bg2">
              <a:lumMod val="50000"/>
            </a:schemeClr>
          </a:solidFill>
        </a:ln>
        <a:effectLst/>
      </dsp:spPr>
      <dsp:style>
        <a:lnRef idx="0">
          <a:scrgbClr r="0" g="0" b="0"/>
        </a:lnRef>
        <a:fillRef idx="1">
          <a:scrgbClr r="0" g="0" b="0"/>
        </a:fillRef>
        <a:effectRef idx="0">
          <a:scrgbClr r="0" g="0" b="0"/>
        </a:effectRef>
        <a:fontRef idx="minor"/>
      </dsp:style>
    </dsp:sp>
    <dsp:sp modelId="{F858699C-F449-4B84-B49C-7B1A3137DF36}">
      <dsp:nvSpPr>
        <dsp:cNvPr id="0" name=""/>
        <dsp:cNvSpPr/>
      </dsp:nvSpPr>
      <dsp:spPr>
        <a:xfrm>
          <a:off x="350139" y="686681"/>
          <a:ext cx="53484" cy="5348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6E6B88-0DB9-4158-892F-EE6480DB3D23}">
      <dsp:nvSpPr>
        <dsp:cNvPr id="0" name=""/>
        <dsp:cNvSpPr/>
      </dsp:nvSpPr>
      <dsp:spPr>
        <a:xfrm>
          <a:off x="0" y="849359"/>
          <a:ext cx="734982" cy="199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4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Code Review</a:t>
          </a:r>
        </a:p>
      </dsp:txBody>
      <dsp:txXfrm>
        <a:off x="0" y="849359"/>
        <a:ext cx="734982" cy="199594"/>
      </dsp:txXfrm>
    </dsp:sp>
    <dsp:sp modelId="{E82F9665-A9C6-4867-92F8-8DF842827B37}">
      <dsp:nvSpPr>
        <dsp:cNvPr id="0" name=""/>
        <dsp:cNvSpPr/>
      </dsp:nvSpPr>
      <dsp:spPr>
        <a:xfrm>
          <a:off x="944198" y="704414"/>
          <a:ext cx="96682" cy="9668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8C39C4-C6B0-4835-BB42-E65A4D049C22}">
      <dsp:nvSpPr>
        <dsp:cNvPr id="0" name=""/>
        <dsp:cNvSpPr/>
      </dsp:nvSpPr>
      <dsp:spPr>
        <a:xfrm>
          <a:off x="789859" y="894636"/>
          <a:ext cx="552267" cy="190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230" tIns="0" rIns="0" bIns="0" numCol="1" spcCol="1270" anchor="t" anchorCtr="0">
          <a:noAutofit/>
        </a:bodyPr>
        <a:lstStyle/>
        <a:p>
          <a:pPr marL="0" lvl="0" indent="0" algn="l" defTabSz="488950">
            <a:lnSpc>
              <a:spcPct val="90000"/>
            </a:lnSpc>
            <a:spcBef>
              <a:spcPct val="0"/>
            </a:spcBef>
            <a:spcAft>
              <a:spcPct val="35000"/>
            </a:spcAft>
            <a:buNone/>
          </a:pPr>
          <a:r>
            <a:rPr lang="en-US" sz="1100" kern="1200" dirty="0"/>
            <a:t>Approve</a:t>
          </a:r>
        </a:p>
      </dsp:txBody>
      <dsp:txXfrm>
        <a:off x="789859" y="894636"/>
        <a:ext cx="552267" cy="190154"/>
      </dsp:txXfrm>
    </dsp:sp>
    <dsp:sp modelId="{26DE0440-12C0-48AB-A078-007517BD8596}">
      <dsp:nvSpPr>
        <dsp:cNvPr id="0" name=""/>
        <dsp:cNvSpPr/>
      </dsp:nvSpPr>
      <dsp:spPr>
        <a:xfrm>
          <a:off x="1578806" y="618039"/>
          <a:ext cx="133710" cy="13371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3C875F-9ECC-4ADB-B89D-E67769202153}">
      <dsp:nvSpPr>
        <dsp:cNvPr id="0" name=""/>
        <dsp:cNvSpPr/>
      </dsp:nvSpPr>
      <dsp:spPr>
        <a:xfrm>
          <a:off x="1424823" y="853537"/>
          <a:ext cx="493699" cy="205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850" tIns="0" rIns="0" bIns="0" numCol="1" spcCol="1270" anchor="t" anchorCtr="0">
          <a:noAutofit/>
        </a:bodyPr>
        <a:lstStyle/>
        <a:p>
          <a:pPr marL="0" lvl="0" indent="0" algn="l" defTabSz="488950">
            <a:lnSpc>
              <a:spcPct val="90000"/>
            </a:lnSpc>
            <a:spcBef>
              <a:spcPct val="0"/>
            </a:spcBef>
            <a:spcAft>
              <a:spcPct val="35000"/>
            </a:spcAft>
            <a:buNone/>
          </a:pPr>
          <a:r>
            <a:rPr lang="en-US" sz="1100" kern="1200" dirty="0"/>
            <a:t>Merge</a:t>
          </a:r>
        </a:p>
      </dsp:txBody>
      <dsp:txXfrm>
        <a:off x="1424823" y="853537"/>
        <a:ext cx="493699" cy="205372"/>
      </dsp:txXfrm>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3.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3170238" cy="4778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043" tIns="46023" rIns="92043" bIns="46023" numCol="1" anchor="t" anchorCtr="0" compatLnSpc="1">
            <a:prstTxWarp prst="textNoShape">
              <a:avLst/>
            </a:prstTxWarp>
          </a:bodyPr>
          <a:lstStyle>
            <a:lvl1pPr algn="l" defTabSz="922338" eaLnBrk="1" hangingPunct="1">
              <a:buFontTx/>
              <a:buNone/>
              <a:defRPr sz="1786"/>
            </a:lvl1pPr>
          </a:lstStyle>
          <a:p>
            <a:pPr>
              <a:defRPr/>
            </a:pPr>
            <a:endParaRPr lang="en-US" dirty="0">
              <a:latin typeface="IBM Plex Sans"/>
            </a:endParaRPr>
          </a:p>
        </p:txBody>
      </p:sp>
      <p:sp>
        <p:nvSpPr>
          <p:cNvPr id="109571" name="Rectangle 3"/>
          <p:cNvSpPr>
            <a:spLocks noGrp="1" noChangeArrowheads="1"/>
          </p:cNvSpPr>
          <p:nvPr>
            <p:ph type="dt" sz="quarter" idx="1"/>
          </p:nvPr>
        </p:nvSpPr>
        <p:spPr bwMode="auto">
          <a:xfrm>
            <a:off x="4144963" y="0"/>
            <a:ext cx="3167062" cy="4778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043" tIns="46023" rIns="92043" bIns="46023" numCol="1" anchor="t" anchorCtr="0" compatLnSpc="1">
            <a:prstTxWarp prst="textNoShape">
              <a:avLst/>
            </a:prstTxWarp>
          </a:bodyPr>
          <a:lstStyle>
            <a:lvl1pPr algn="r" defTabSz="922338" eaLnBrk="1" hangingPunct="1">
              <a:buFontTx/>
              <a:buNone/>
              <a:defRPr sz="1786"/>
            </a:lvl1pPr>
          </a:lstStyle>
          <a:p>
            <a:pPr>
              <a:defRPr/>
            </a:pPr>
            <a:fld id="{FB9A41D6-B4F7-4E1F-98A6-B52CB0459AC1}" type="datetime4">
              <a:rPr lang="en-US">
                <a:latin typeface="IBM Plex Sans"/>
              </a:rPr>
              <a:pPr>
                <a:defRPr/>
              </a:pPr>
              <a:t>July 17, 2020</a:t>
            </a:fld>
            <a:endParaRPr lang="en-US" dirty="0">
              <a:latin typeface="IBM Plex Sans"/>
            </a:endParaRPr>
          </a:p>
        </p:txBody>
      </p:sp>
      <p:sp>
        <p:nvSpPr>
          <p:cNvPr id="109572" name="Rectangle 4"/>
          <p:cNvSpPr>
            <a:spLocks noGrp="1" noChangeArrowheads="1"/>
          </p:cNvSpPr>
          <p:nvPr>
            <p:ph type="ftr" sz="quarter" idx="2"/>
          </p:nvPr>
        </p:nvSpPr>
        <p:spPr bwMode="auto">
          <a:xfrm>
            <a:off x="0" y="9120188"/>
            <a:ext cx="3170238" cy="4778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043" tIns="46023" rIns="92043" bIns="46023" numCol="1" anchor="b" anchorCtr="0" compatLnSpc="1">
            <a:prstTxWarp prst="textNoShape">
              <a:avLst/>
            </a:prstTxWarp>
          </a:bodyPr>
          <a:lstStyle>
            <a:lvl1pPr algn="l" defTabSz="922338" eaLnBrk="1" hangingPunct="1">
              <a:buFontTx/>
              <a:buNone/>
              <a:defRPr sz="1786"/>
            </a:lvl1pPr>
          </a:lstStyle>
          <a:p>
            <a:pPr>
              <a:defRPr/>
            </a:pPr>
            <a:r>
              <a:rPr lang="en-US" dirty="0">
                <a:latin typeface="IBM Plex Sans"/>
              </a:rPr>
              <a:t>© Copyright IBM Corporation 2012</a:t>
            </a:r>
          </a:p>
        </p:txBody>
      </p:sp>
      <p:sp>
        <p:nvSpPr>
          <p:cNvPr id="109573" name="Rectangle 5"/>
          <p:cNvSpPr>
            <a:spLocks noGrp="1" noChangeArrowheads="1"/>
          </p:cNvSpPr>
          <p:nvPr>
            <p:ph type="sldNum" sz="quarter" idx="3"/>
          </p:nvPr>
        </p:nvSpPr>
        <p:spPr bwMode="auto">
          <a:xfrm>
            <a:off x="4144963" y="9120188"/>
            <a:ext cx="3167062" cy="4778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043" tIns="46023" rIns="92043" bIns="46023" numCol="1" anchor="b" anchorCtr="0" compatLnSpc="1">
            <a:prstTxWarp prst="textNoShape">
              <a:avLst/>
            </a:prstTxWarp>
          </a:bodyPr>
          <a:lstStyle>
            <a:lvl1pPr algn="r" defTabSz="922338" eaLnBrk="1" hangingPunct="1">
              <a:defRPr sz="1786"/>
            </a:lvl1pPr>
          </a:lstStyle>
          <a:p>
            <a:pPr>
              <a:defRPr/>
            </a:pPr>
            <a:fld id="{E050F059-04F2-47CB-87A1-BD280F7C8754}" type="slidenum">
              <a:rPr lang="en-US">
                <a:latin typeface="IBM Plex Sans"/>
              </a:rPr>
              <a:pPr>
                <a:defRPr/>
              </a:pPr>
              <a:t>‹#›</a:t>
            </a:fld>
            <a:endParaRPr lang="en-US" dirty="0">
              <a:latin typeface="IBM Plex Sans"/>
            </a:endParaRPr>
          </a:p>
        </p:txBody>
      </p:sp>
    </p:spTree>
    <p:extLst>
      <p:ext uri="{BB962C8B-B14F-4D97-AF65-F5344CB8AC3E}">
        <p14:creationId xmlns:p14="http://schemas.microsoft.com/office/powerpoint/2010/main" val="42736021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gray">
          <a:xfrm>
            <a:off x="741363" y="0"/>
            <a:ext cx="4752975" cy="206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102841" rIns="0" bIns="0" numCol="1" anchor="t" anchorCtr="0" compatLnSpc="1">
            <a:prstTxWarp prst="textNoShape">
              <a:avLst/>
            </a:prstTxWarp>
          </a:bodyPr>
          <a:lstStyle>
            <a:lvl1pPr algn="l" defTabSz="922338" eaLnBrk="1" hangingPunct="1">
              <a:buFontTx/>
              <a:buNone/>
              <a:defRPr sz="900">
                <a:latin typeface="IBM Plex Sans"/>
              </a:defRPr>
            </a:lvl1pPr>
          </a:lstStyle>
          <a:p>
            <a:pPr>
              <a:defRPr/>
            </a:pPr>
            <a:endParaRPr lang="en-US" dirty="0"/>
          </a:p>
        </p:txBody>
      </p:sp>
      <p:sp>
        <p:nvSpPr>
          <p:cNvPr id="18435" name="Rectangle 4"/>
          <p:cNvSpPr>
            <a:spLocks noGrp="1" noRot="1" noChangeAspect="1" noChangeArrowheads="1" noTextEdit="1"/>
          </p:cNvSpPr>
          <p:nvPr>
            <p:ph type="sldImg" idx="2"/>
          </p:nvPr>
        </p:nvSpPr>
        <p:spPr bwMode="gray">
          <a:xfrm>
            <a:off x="-190500" y="274638"/>
            <a:ext cx="7700963" cy="4332287"/>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111621" name="Rectangle 5"/>
          <p:cNvSpPr>
            <a:spLocks noGrp="1" noChangeArrowheads="1"/>
          </p:cNvSpPr>
          <p:nvPr>
            <p:ph type="body" sz="quarter" idx="3"/>
          </p:nvPr>
        </p:nvSpPr>
        <p:spPr bwMode="gray">
          <a:xfrm>
            <a:off x="731838" y="4630738"/>
            <a:ext cx="5851525" cy="4549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6023" rIns="92043" bIns="46023"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1622" name="Rectangle 6"/>
          <p:cNvSpPr>
            <a:spLocks noGrp="1" noChangeArrowheads="1"/>
          </p:cNvSpPr>
          <p:nvPr>
            <p:ph type="ftr" sz="quarter" idx="4"/>
          </p:nvPr>
        </p:nvSpPr>
        <p:spPr bwMode="gray">
          <a:xfrm>
            <a:off x="727075" y="9331325"/>
            <a:ext cx="5270500" cy="131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defTabSz="922338" eaLnBrk="1" hangingPunct="1">
              <a:buFontTx/>
              <a:buNone/>
              <a:defRPr sz="900">
                <a:latin typeface="IBM Plex Sans"/>
              </a:defRPr>
            </a:lvl1pPr>
          </a:lstStyle>
          <a:p>
            <a:pPr>
              <a:defRPr/>
            </a:pPr>
            <a:r>
              <a:rPr lang="en-US" dirty="0"/>
              <a:t>© Copyright IBM Corporation 2016</a:t>
            </a:r>
          </a:p>
        </p:txBody>
      </p:sp>
      <p:sp>
        <p:nvSpPr>
          <p:cNvPr id="111623" name="Rectangle 7"/>
          <p:cNvSpPr>
            <a:spLocks noGrp="1" noChangeArrowheads="1"/>
          </p:cNvSpPr>
          <p:nvPr>
            <p:ph type="sldNum" sz="quarter" idx="5"/>
          </p:nvPr>
        </p:nvSpPr>
        <p:spPr bwMode="gray">
          <a:xfrm>
            <a:off x="6116638" y="9323388"/>
            <a:ext cx="700087" cy="139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bodyPr>
          <a:lstStyle>
            <a:lvl1pPr algn="r" defTabSz="922338" eaLnBrk="1" hangingPunct="1">
              <a:defRPr sz="1000">
                <a:latin typeface="IBM Plex Sans"/>
              </a:defRPr>
            </a:lvl1pPr>
          </a:lstStyle>
          <a:p>
            <a:pPr>
              <a:defRPr/>
            </a:pPr>
            <a:fld id="{45275DD5-0764-482C-9A5A-1DB6DE378BB8}" type="slidenum">
              <a:rPr lang="en-US" smtClean="0"/>
              <a:pPr>
                <a:defRPr/>
              </a:pPr>
              <a:t>‹#›</a:t>
            </a:fld>
            <a:endParaRPr lang="en-US" dirty="0"/>
          </a:p>
        </p:txBody>
      </p:sp>
      <p:sp>
        <p:nvSpPr>
          <p:cNvPr id="5127" name="Line 10"/>
          <p:cNvSpPr>
            <a:spLocks noChangeShapeType="1"/>
          </p:cNvSpPr>
          <p:nvPr/>
        </p:nvSpPr>
        <p:spPr bwMode="gray">
          <a:xfrm>
            <a:off x="725488" y="9264650"/>
            <a:ext cx="610076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alpha val="50000"/>
                    </a:schemeClr>
                  </a:outerShdw>
                </a:effectLst>
              </a14:hiddenEffects>
            </a:ext>
          </a:extLst>
        </p:spPr>
        <p:txBody>
          <a:bodyPr wrap="none" anchor="ctr"/>
          <a:lstStyle/>
          <a:p>
            <a:pPr>
              <a:defRPr/>
            </a:pPr>
            <a:endParaRPr lang="en-GB" sz="1786" dirty="0">
              <a:latin typeface="IBM Plex Sans"/>
            </a:endParaRPr>
          </a:p>
        </p:txBody>
      </p:sp>
      <p:sp>
        <p:nvSpPr>
          <p:cNvPr id="111627" name="Rectangle 11"/>
          <p:cNvSpPr>
            <a:spLocks noGrp="1" noChangeArrowheads="1"/>
          </p:cNvSpPr>
          <p:nvPr>
            <p:ph type="dt" idx="1"/>
          </p:nvPr>
        </p:nvSpPr>
        <p:spPr bwMode="gray">
          <a:xfrm>
            <a:off x="5537200" y="0"/>
            <a:ext cx="1279525" cy="204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104400" rIns="0" bIns="0" numCol="1" anchor="t" anchorCtr="0" compatLnSpc="1">
            <a:prstTxWarp prst="textNoShape">
              <a:avLst/>
            </a:prstTxWarp>
          </a:bodyPr>
          <a:lstStyle>
            <a:lvl1pPr algn="r" eaLnBrk="1" hangingPunct="1">
              <a:buFontTx/>
              <a:buNone/>
              <a:defRPr sz="900">
                <a:latin typeface="IBM Plex Sans"/>
              </a:defRPr>
            </a:lvl1pPr>
          </a:lstStyle>
          <a:p>
            <a:pPr>
              <a:defRPr/>
            </a:pPr>
            <a:fld id="{EA8B60DD-9923-4BD1-9FF3-C1FEABD2F26C}" type="datetime4">
              <a:rPr lang="en-US" smtClean="0"/>
              <a:pPr>
                <a:defRPr/>
              </a:pPr>
              <a:t>July 17, 2020</a:t>
            </a:fld>
            <a:endParaRPr lang="en-US" dirty="0"/>
          </a:p>
        </p:txBody>
      </p:sp>
    </p:spTree>
    <p:extLst>
      <p:ext uri="{BB962C8B-B14F-4D97-AF65-F5344CB8AC3E}">
        <p14:creationId xmlns:p14="http://schemas.microsoft.com/office/powerpoint/2010/main" val="260451486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400" kern="1200">
        <a:solidFill>
          <a:schemeClr val="tx1"/>
        </a:solidFill>
        <a:latin typeface="IBM Plex Sans"/>
        <a:ea typeface="+mn-ea"/>
        <a:cs typeface="+mn-cs"/>
      </a:defRPr>
    </a:lvl1pPr>
    <a:lvl2pPr marL="271463" algn="l" rtl="0" eaLnBrk="0" fontAlgn="base" hangingPunct="0">
      <a:spcBef>
        <a:spcPct val="30000"/>
      </a:spcBef>
      <a:spcAft>
        <a:spcPct val="0"/>
      </a:spcAft>
      <a:defRPr sz="1400" kern="1200">
        <a:solidFill>
          <a:schemeClr val="tx1"/>
        </a:solidFill>
        <a:latin typeface="IBM Plex Sans"/>
        <a:ea typeface="+mn-ea"/>
        <a:cs typeface="+mn-cs"/>
      </a:defRPr>
    </a:lvl2pPr>
    <a:lvl3pPr marL="538163" algn="l" rtl="0" eaLnBrk="0" fontAlgn="base" hangingPunct="0">
      <a:spcBef>
        <a:spcPct val="30000"/>
      </a:spcBef>
      <a:spcAft>
        <a:spcPct val="0"/>
      </a:spcAft>
      <a:defRPr sz="1400" kern="1200">
        <a:solidFill>
          <a:schemeClr val="tx1"/>
        </a:solidFill>
        <a:latin typeface="IBM Plex Sans"/>
        <a:ea typeface="+mn-ea"/>
        <a:cs typeface="+mn-cs"/>
      </a:defRPr>
    </a:lvl3pPr>
    <a:lvl4pPr marL="804863" algn="l" rtl="0" eaLnBrk="0" fontAlgn="base" hangingPunct="0">
      <a:spcBef>
        <a:spcPct val="30000"/>
      </a:spcBef>
      <a:spcAft>
        <a:spcPct val="0"/>
      </a:spcAft>
      <a:defRPr sz="1400" kern="1200">
        <a:solidFill>
          <a:schemeClr val="tx1"/>
        </a:solidFill>
        <a:latin typeface="IBM Plex Sans"/>
        <a:ea typeface="+mn-ea"/>
        <a:cs typeface="+mn-cs"/>
      </a:defRPr>
    </a:lvl4pPr>
    <a:lvl5pPr marL="1071563" algn="l" rtl="0" eaLnBrk="0" fontAlgn="base" hangingPunct="0">
      <a:spcBef>
        <a:spcPct val="30000"/>
      </a:spcBef>
      <a:spcAft>
        <a:spcPct val="0"/>
      </a:spcAft>
      <a:defRPr sz="1400" kern="1200">
        <a:solidFill>
          <a:schemeClr val="tx1"/>
        </a:solidFill>
        <a:latin typeface="IBM Plex Sans"/>
        <a:ea typeface="+mn-ea"/>
        <a:cs typeface="+mn-cs"/>
      </a:defRPr>
    </a:lvl5pPr>
    <a:lvl6pPr marL="3401351" algn="l" defTabSz="1360539" rtl="0" eaLnBrk="1" latinLnBrk="0" hangingPunct="1">
      <a:defRPr sz="1786" kern="1200">
        <a:solidFill>
          <a:schemeClr val="tx1"/>
        </a:solidFill>
        <a:latin typeface="+mn-lt"/>
        <a:ea typeface="+mn-ea"/>
        <a:cs typeface="+mn-cs"/>
      </a:defRPr>
    </a:lvl6pPr>
    <a:lvl7pPr marL="4081621" algn="l" defTabSz="1360539" rtl="0" eaLnBrk="1" latinLnBrk="0" hangingPunct="1">
      <a:defRPr sz="1786" kern="1200">
        <a:solidFill>
          <a:schemeClr val="tx1"/>
        </a:solidFill>
        <a:latin typeface="+mn-lt"/>
        <a:ea typeface="+mn-ea"/>
        <a:cs typeface="+mn-cs"/>
      </a:defRPr>
    </a:lvl7pPr>
    <a:lvl8pPr marL="4761890" algn="l" defTabSz="1360539" rtl="0" eaLnBrk="1" latinLnBrk="0" hangingPunct="1">
      <a:defRPr sz="1786" kern="1200">
        <a:solidFill>
          <a:schemeClr val="tx1"/>
        </a:solidFill>
        <a:latin typeface="+mn-lt"/>
        <a:ea typeface="+mn-ea"/>
        <a:cs typeface="+mn-cs"/>
      </a:defRPr>
    </a:lvl8pPr>
    <a:lvl9pPr marL="5442161" algn="l" defTabSz="1360539" rtl="0" eaLnBrk="1" latinLnBrk="0" hangingPunct="1">
      <a:defRPr sz="178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1" name="Shape 2471"/>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2472" name="Shape 2472"/>
          <p:cNvSpPr>
            <a:spLocks noGrp="1"/>
          </p:cNvSpPr>
          <p:nvPr>
            <p:ph type="body" sz="quarter" idx="1"/>
          </p:nvPr>
        </p:nvSpPr>
        <p:spPr>
          <a:prstGeom prst="rect">
            <a:avLst/>
          </a:prstGeom>
        </p:spPr>
        <p:txBody>
          <a:bodyPr/>
          <a:lstStyle/>
          <a:p>
            <a:r>
              <a:rPr lang="en-US" dirty="0"/>
              <a:t>IBM identifies 9 core competencies that have helped enterprises successfully navigate in their journey to cloud, and address challenges with Managing Hybrid cloud environments, drive resiliency and optimizing costs and skills. Maturity in the 9 core competencies also result in organizations break the silos and achieve AI driven Operations (aka AIOps). The 9 core competencies are</a:t>
            </a:r>
          </a:p>
          <a:p>
            <a:pPr marL="228600" indent="-228600">
              <a:buAutoNum type="arabicPeriod"/>
            </a:pPr>
            <a:r>
              <a:rPr lang="en-US" dirty="0"/>
              <a:t>Monitor and analyze hybrid Infrastructure for health, availability, performance for the entire system and sub-systems, to help IT Operators proactively identify issues that can result in downtime or other performance issues.</a:t>
            </a:r>
          </a:p>
          <a:p>
            <a:pPr marL="228600" indent="-228600">
              <a:buAutoNum type="arabicPeriod"/>
            </a:pPr>
            <a:r>
              <a:rPr lang="en-US" dirty="0"/>
              <a:t>Automate to improve quality of service with a single point of control and integrated workflow across provisioning and management of hybrid cloud platforms.</a:t>
            </a:r>
          </a:p>
          <a:p>
            <a:pPr marL="228600" indent="-228600">
              <a:buAutoNum type="arabicPeriod"/>
            </a:pPr>
            <a:r>
              <a:rPr lang="en-US" dirty="0"/>
              <a:t>End-to-end Application visibility for application performance, for faster problem isolation and minimizing costly war rooms.</a:t>
            </a:r>
          </a:p>
          <a:p>
            <a:pPr marL="228600" indent="-228600">
              <a:buAutoNum type="arabicPeriod"/>
            </a:pPr>
            <a:endParaRPr lang="en-US" dirty="0"/>
          </a:p>
          <a:p>
            <a:pPr marL="0" indent="0">
              <a:buNone/>
            </a:pPr>
            <a:r>
              <a:rPr lang="en-US" dirty="0"/>
              <a:t>4. Enhance infrastructure resiliency by automating to respond to events / triggers and to guarantee continuous availability. </a:t>
            </a:r>
          </a:p>
          <a:p>
            <a:pPr marL="0" indent="0">
              <a:buNone/>
            </a:pPr>
            <a:r>
              <a:rPr lang="en-US" dirty="0"/>
              <a:t>5. Ensure workload resiliency by ensuring faster time to recovery from batch workloads failures. </a:t>
            </a:r>
          </a:p>
          <a:p>
            <a:pPr marL="0" indent="0">
              <a:buNone/>
            </a:pPr>
            <a:r>
              <a:rPr lang="en-US" dirty="0"/>
              <a:t>6. Proactively identify and resolve issues. Artificial Intelligence and Machine learning are paving the way for enterprises to detect anomalies in the system faster, and remediate them quickly before they even happen. </a:t>
            </a:r>
          </a:p>
          <a:p>
            <a:pPr marL="0" indent="0">
              <a:buNone/>
            </a:pPr>
            <a:r>
              <a:rPr lang="en-US" dirty="0"/>
              <a:t>7. With the looming retirement for the Mainframe administrators, and the new generation of IT Operators coming onboard – it is critical to bridge the skill gaps quickly. Many next generation IT Operators aren’t familiar with the 3270 interfaces, and are more used to mobile apps or web browsers. Bridge skill gap is an important competency helping collaboration and bridging skill gap between the 2 generations of IT Operators</a:t>
            </a:r>
          </a:p>
          <a:p>
            <a:pPr marL="0" indent="0">
              <a:buNone/>
            </a:pPr>
            <a:r>
              <a:rPr lang="en-US" dirty="0"/>
              <a:t>8. Optimize Workload performance helps enterprise leverage licensing models that align with the Hybrid Cloud e.g Tailor Fit Pricing and also identify and optimize performance issues impacting their costs.</a:t>
            </a:r>
          </a:p>
          <a:p>
            <a:pPr marL="0" indent="0">
              <a:buNone/>
            </a:pPr>
            <a:r>
              <a:rPr lang="en-US" dirty="0"/>
              <a:t>9. Finally, enterprise must be able to Forecast the performance and capacity needs for their system, to deliver optimal customer experience while staying compliant. </a:t>
            </a:r>
          </a:p>
          <a:p>
            <a:pPr marL="228600" indent="-228600">
              <a:buAutoNum type="arabicPeriod"/>
            </a:pPr>
            <a:endParaRPr lang="en-US" dirty="0"/>
          </a:p>
        </p:txBody>
      </p:sp>
    </p:spTree>
    <p:extLst>
      <p:ext uri="{BB962C8B-B14F-4D97-AF65-F5344CB8AC3E}">
        <p14:creationId xmlns:p14="http://schemas.microsoft.com/office/powerpoint/2010/main" val="7502840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b="1" dirty="0"/>
              <a:t>Value Stream Assessment </a:t>
            </a:r>
            <a:r>
              <a:rPr lang="en-US" sz="1100" dirty="0"/>
              <a:t>– Executed by SWAT team, offering </a:t>
            </a:r>
            <a:r>
              <a:rPr kumimoji="0" lang="en-US" sz="1200" b="0" i="0" u="none" strike="noStrike" kern="1200" cap="none" spc="0" normalizeH="0" baseline="0" noProof="0" dirty="0">
                <a:ln>
                  <a:noFill/>
                </a:ln>
                <a:solidFill>
                  <a:srgbClr val="69A6FF">
                    <a:lumMod val="20000"/>
                    <a:lumOff val="80000"/>
                  </a:srgbClr>
                </a:solidFill>
                <a:effectLst/>
                <a:uLnTx/>
                <a:uFillTx/>
                <a:latin typeface="Arial" panose="020B0604020202020204" pitchFamily="34" charset="0"/>
                <a:ea typeface="+mn-ea"/>
                <a:cs typeface="Arial" panose="020B0604020202020204" pitchFamily="34" charset="0"/>
              </a:rPr>
              <a:t>DevOps VSA Engagement, CI/CD Pipeline Mapping, POV Presentations</a:t>
            </a: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200" b="1" i="0" u="none" strike="noStrike" kern="1200" cap="none" spc="0" normalizeH="0" baseline="0" noProof="0" dirty="0">
                <a:ln>
                  <a:noFill/>
                </a:ln>
                <a:solidFill>
                  <a:srgbClr val="69A6FF">
                    <a:lumMod val="20000"/>
                    <a:lumOff val="80000"/>
                  </a:srgbClr>
                </a:solidFill>
                <a:effectLst/>
                <a:uLnTx/>
                <a:uFillTx/>
                <a:latin typeface="Arial" panose="020B0604020202020204" pitchFamily="34" charset="0"/>
                <a:ea typeface="+mn-ea"/>
                <a:cs typeface="Arial" panose="020B0604020202020204" pitchFamily="34" charset="0"/>
              </a:rPr>
              <a:t>Training </a:t>
            </a:r>
            <a:r>
              <a:rPr kumimoji="0" lang="en-US" sz="1200" b="0" i="0" u="none" strike="noStrike" kern="1200" cap="none" spc="0" normalizeH="0" baseline="0" noProof="0" dirty="0">
                <a:ln>
                  <a:noFill/>
                </a:ln>
                <a:solidFill>
                  <a:srgbClr val="69A6FF">
                    <a:lumMod val="20000"/>
                    <a:lumOff val="80000"/>
                  </a:srgbClr>
                </a:solidFill>
                <a:effectLst/>
                <a:uLnTx/>
                <a:uFillTx/>
                <a:latin typeface="Arial" panose="020B0604020202020204" pitchFamily="34" charset="0"/>
                <a:ea typeface="+mn-ea"/>
                <a:cs typeface="Arial" panose="020B0604020202020204" pitchFamily="34" charset="0"/>
              </a:rPr>
              <a:t>– Covering Idz, ADDI and CI/CD, it is delivering through Z DevOps Learning team as both instructor led Virtual training and online Self paced training </a:t>
            </a: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200" b="1" i="0" u="none" strike="noStrike" kern="1200" cap="none" spc="0" normalizeH="0" baseline="0" noProof="0" dirty="0">
                <a:ln>
                  <a:noFill/>
                </a:ln>
                <a:solidFill>
                  <a:srgbClr val="69A6FF">
                    <a:lumMod val="20000"/>
                    <a:lumOff val="80000"/>
                  </a:srgbClr>
                </a:solidFill>
                <a:effectLst/>
                <a:uLnTx/>
                <a:uFillTx/>
                <a:latin typeface="Arial" panose="020B0604020202020204" pitchFamily="34" charset="0"/>
                <a:ea typeface="+mn-ea"/>
                <a:cs typeface="Arial" panose="020B0604020202020204" pitchFamily="34" charset="0"/>
              </a:rPr>
              <a:t>Deployment</a:t>
            </a:r>
            <a:r>
              <a:rPr kumimoji="0" lang="en-US" sz="1200" b="0" i="0" u="none" strike="noStrike" kern="1200" cap="none" spc="0" normalizeH="0" baseline="0" noProof="0" dirty="0">
                <a:ln>
                  <a:noFill/>
                </a:ln>
                <a:solidFill>
                  <a:srgbClr val="69A6FF">
                    <a:lumMod val="20000"/>
                    <a:lumOff val="80000"/>
                  </a:srgbClr>
                </a:solidFill>
                <a:effectLst/>
                <a:uLnTx/>
                <a:uFillTx/>
                <a:latin typeface="Arial" panose="020B0604020202020204" pitchFamily="34" charset="0"/>
                <a:ea typeface="+mn-ea"/>
                <a:cs typeface="Arial" panose="020B0604020202020204" pitchFamily="34" charset="0"/>
              </a:rPr>
              <a:t> – Delivered through Deployment project office , offers upto 52 hours of remote assistance to help deploy IDz and ADDI as per best practices</a:t>
            </a: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200" b="1" i="0" u="none" strike="noStrike" kern="1200" cap="none" spc="0" normalizeH="0" baseline="0" noProof="0" dirty="0">
                <a:ln>
                  <a:noFill/>
                </a:ln>
                <a:solidFill>
                  <a:srgbClr val="69A6FF">
                    <a:lumMod val="20000"/>
                    <a:lumOff val="80000"/>
                  </a:srgbClr>
                </a:solidFill>
                <a:effectLst/>
                <a:uLnTx/>
                <a:uFillTx/>
                <a:latin typeface="Arial" panose="020B0604020202020204" pitchFamily="34" charset="0"/>
                <a:ea typeface="+mn-ea"/>
                <a:cs typeface="Arial" panose="020B0604020202020204" pitchFamily="34" charset="0"/>
              </a:rPr>
              <a:t>Adoption</a:t>
            </a:r>
            <a:r>
              <a:rPr kumimoji="0" lang="en-US" sz="1200" b="0" i="0" u="none" strike="noStrike" kern="1200" cap="none" spc="0" normalizeH="0" baseline="0" noProof="0" dirty="0">
                <a:ln>
                  <a:noFill/>
                </a:ln>
                <a:solidFill>
                  <a:srgbClr val="69A6FF">
                    <a:lumMod val="20000"/>
                    <a:lumOff val="80000"/>
                  </a:srgbClr>
                </a:solidFill>
                <a:effectLst/>
                <a:uLnTx/>
                <a:uFillTx/>
                <a:latin typeface="Arial" panose="020B0604020202020204" pitchFamily="34" charset="0"/>
                <a:ea typeface="+mn-ea"/>
                <a:cs typeface="Arial" panose="020B0604020202020204" pitchFamily="34" charset="0"/>
              </a:rPr>
              <a:t> – Delivered through DevOps Acceleration Team, the team will start with capturing your current state and based on requirements design your future state. Help with preparing scripts and deploy the future state solution and CI/CD workflow. </a:t>
            </a: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1200" b="0" i="0" u="none" strike="noStrike" kern="1200" cap="none" spc="0" normalizeH="0" baseline="0" noProof="0" dirty="0">
              <a:ln>
                <a:noFill/>
              </a:ln>
              <a:solidFill>
                <a:srgbClr val="69A6FF">
                  <a:lumMod val="20000"/>
                  <a:lumOff val="80000"/>
                </a:srgbClr>
              </a:solidFill>
              <a:effectLst/>
              <a:uLnTx/>
              <a:uFillTx/>
              <a:latin typeface="Arial" panose="020B0604020202020204" pitchFamily="34" charset="0"/>
              <a:ea typeface="+mn-ea"/>
              <a:cs typeface="Arial" panose="020B0604020202020204" pitchFamily="34" charset="0"/>
            </a:endParaRPr>
          </a:p>
          <a:p>
            <a:endParaRPr lang="en-US" sz="11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6996DB-6360-41C7-A8A1-C8D066DA9B7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7737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3</a:t>
            </a:fld>
            <a:endParaRPr lang="en-US" dirty="0"/>
          </a:p>
        </p:txBody>
      </p:sp>
    </p:spTree>
    <p:extLst>
      <p:ext uri="{BB962C8B-B14F-4D97-AF65-F5344CB8AC3E}">
        <p14:creationId xmlns:p14="http://schemas.microsoft.com/office/powerpoint/2010/main" val="3850694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https://www.atlassian.com/git/tutorials/comparing-workflows/gitflow-workflow</a:t>
            </a:r>
          </a:p>
          <a:p>
            <a:endParaRPr lang="en-US" dirty="0"/>
          </a:p>
          <a:p>
            <a:r>
              <a:rPr lang="en-US" dirty="0"/>
              <a:t>Sample Multi Repo Clone </a:t>
            </a:r>
          </a:p>
          <a:p>
            <a:r>
              <a:rPr lang="en-US" dirty="0"/>
              <a:t>$ </a:t>
            </a:r>
            <a:r>
              <a:rPr lang="en-US" dirty="0" err="1"/>
              <a:t>mkdir</a:t>
            </a:r>
            <a:r>
              <a:rPr lang="en-US" dirty="0"/>
              <a:t> multirepository-</a:t>
            </a:r>
            <a:r>
              <a:rPr lang="en-US" dirty="0" err="1"/>
              <a:t>cache.git</a:t>
            </a:r>
            <a:r>
              <a:rPr lang="en-US" dirty="0"/>
              <a:t> </a:t>
            </a:r>
          </a:p>
          <a:p>
            <a:r>
              <a:rPr lang="en-US" dirty="0"/>
              <a:t>$ cd multirepository-</a:t>
            </a:r>
            <a:r>
              <a:rPr lang="en-US" dirty="0" err="1"/>
              <a:t>cache.git</a:t>
            </a:r>
            <a:r>
              <a:rPr lang="en-US" dirty="0"/>
              <a:t> </a:t>
            </a:r>
          </a:p>
          <a:p>
            <a:r>
              <a:rPr lang="en-US" dirty="0"/>
              <a:t>$ git </a:t>
            </a:r>
            <a:r>
              <a:rPr lang="en-US" dirty="0" err="1"/>
              <a:t>init</a:t>
            </a:r>
            <a:r>
              <a:rPr lang="en-US" dirty="0"/>
              <a:t> --bare </a:t>
            </a:r>
          </a:p>
          <a:p>
            <a:r>
              <a:rPr lang="en-US" dirty="0"/>
              <a:t>$ git remote add parent https://github.com/jenkinsci/git-plugin </a:t>
            </a:r>
          </a:p>
          <a:p>
            <a:r>
              <a:rPr lang="en-US" dirty="0"/>
              <a:t>$ git remote add child-1 https://github.com/jenkinsci/git-client-plugin </a:t>
            </a:r>
          </a:p>
          <a:p>
            <a:r>
              <a:rPr lang="en-US" dirty="0"/>
              <a:t>$ git remote add child-2 https://github.com/jenkinsci/platformlabeler-plugin </a:t>
            </a:r>
          </a:p>
          <a:p>
            <a:r>
              <a:rPr lang="en-US" dirty="0"/>
              <a:t>$ git fetch --all</a:t>
            </a:r>
          </a:p>
          <a:p>
            <a:endParaRPr lang="en-US" dirty="0"/>
          </a:p>
        </p:txBody>
      </p:sp>
      <p:sp>
        <p:nvSpPr>
          <p:cNvPr id="4" name="Slide Number Placeholder 3"/>
          <p:cNvSpPr>
            <a:spLocks noGrp="1"/>
          </p:cNvSpPr>
          <p:nvPr>
            <p:ph type="sldNum" sz="quarter" idx="5"/>
          </p:nvPr>
        </p:nvSpPr>
        <p:spPr/>
        <p:txBody>
          <a:bodyPr/>
          <a:lstStyle/>
          <a:p>
            <a:pPr marL="0" marR="0" lvl="0" indent="0" algn="l" defTabSz="685983"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pPr marL="0" marR="0" lvl="0" indent="0" algn="l" defTabSz="685983" rtl="0" eaLnBrk="1" fontAlgn="auto" latinLnBrk="0" hangingPunct="1">
                <a:lnSpc>
                  <a:spcPct val="100000"/>
                </a:lnSpc>
                <a:spcBef>
                  <a:spcPts val="0"/>
                </a:spcBef>
                <a:spcAft>
                  <a:spcPts val="0"/>
                </a:spcAft>
                <a:buClrTx/>
                <a:buSzTx/>
                <a:buFontTx/>
                <a:buNone/>
                <a:tabLst/>
                <a:defRPr/>
              </a:pPr>
              <a:t>5</a:t>
            </a:fld>
            <a:endParaRPr kumimoji="0" lang="en-US" sz="6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5401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BAA45C-2C51-41D7-AB34-9AC65797E744}" type="slidenum">
              <a:rPr lang="en-US" smtClean="0"/>
              <a:t>6</a:t>
            </a:fld>
            <a:endParaRPr lang="en-US"/>
          </a:p>
        </p:txBody>
      </p:sp>
    </p:spTree>
    <p:extLst>
      <p:ext uri="{BB962C8B-B14F-4D97-AF65-F5344CB8AC3E}">
        <p14:creationId xmlns:p14="http://schemas.microsoft.com/office/powerpoint/2010/main" val="2023645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FYI – IBM Offers Elite Support for Rocket Git for zOS (part # D226Qll) contact your sales rep for details</a:t>
            </a:r>
          </a:p>
        </p:txBody>
      </p:sp>
    </p:spTree>
    <p:extLst>
      <p:ext uri="{BB962C8B-B14F-4D97-AF65-F5344CB8AC3E}">
        <p14:creationId xmlns:p14="http://schemas.microsoft.com/office/powerpoint/2010/main" val="3213190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C95B88-E32B-6B40-995F-55BD82244376}" type="slidenum">
              <a:rPr lang="en-US" smtClean="0"/>
              <a:t>11</a:t>
            </a:fld>
            <a:endParaRPr lang="en-US" dirty="0"/>
          </a:p>
        </p:txBody>
      </p:sp>
    </p:spTree>
    <p:extLst>
      <p:ext uri="{BB962C8B-B14F-4D97-AF65-F5344CB8AC3E}">
        <p14:creationId xmlns:p14="http://schemas.microsoft.com/office/powerpoint/2010/main" val="1278439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want to do is provide this pipeline as the automation framework for the DevOps transformation </a:t>
            </a:r>
          </a:p>
          <a:p>
            <a:endParaRPr lang="en-US" dirty="0"/>
          </a:p>
          <a:p>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13</a:t>
            </a:fld>
            <a:endParaRPr lang="en-US" dirty="0"/>
          </a:p>
        </p:txBody>
      </p:sp>
    </p:spTree>
    <p:extLst>
      <p:ext uri="{BB962C8B-B14F-4D97-AF65-F5344CB8AC3E}">
        <p14:creationId xmlns:p14="http://schemas.microsoft.com/office/powerpoint/2010/main" val="2907617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1F758-FEAA-4952-A3FE-330D752FC05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7568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75875-43A5-4460-853D-9350963ED35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45499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5.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jpeg"/><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7.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Master" Target="../slideMasters/slideMaster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8.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512167-2D56-0740-8E86-A35B02F679EB}"/>
              </a:ext>
            </a:extLst>
          </p:cNvPr>
          <p:cNvSpPr/>
          <p:nvPr userDrawn="1"/>
        </p:nvSpPr>
        <p:spPr>
          <a:xfrm flipH="1">
            <a:off x="2753474" y="10127"/>
            <a:ext cx="9438526" cy="6858001"/>
          </a:xfrm>
          <a:prstGeom prst="rect">
            <a:avLst/>
          </a:prstGeom>
          <a:gradFill flip="none" rotWithShape="1">
            <a:gsLst>
              <a:gs pos="0">
                <a:srgbClr val="001689"/>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1" dirty="0">
                <a:latin typeface="IBM Plex Sans"/>
              </a:rPr>
              <a:t> </a:t>
            </a:r>
          </a:p>
        </p:txBody>
      </p:sp>
      <p:pic>
        <p:nvPicPr>
          <p:cNvPr id="12" name="Picture 11" descr="1040_GettyImages-614703824_low.jpg">
            <a:extLst>
              <a:ext uri="{FF2B5EF4-FFF2-40B4-BE49-F238E27FC236}">
                <a16:creationId xmlns:a16="http://schemas.microsoft.com/office/drawing/2014/main" id="{400C96B5-EEE8-864D-9DB4-7CE196DD085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850" t="558" r="18927" b="1754"/>
          <a:stretch/>
        </p:blipFill>
        <p:spPr>
          <a:xfrm>
            <a:off x="2418" y="781878"/>
            <a:ext cx="6093582" cy="6065995"/>
          </a:xfrm>
          <a:prstGeom prst="rect">
            <a:avLst/>
          </a:prstGeom>
        </p:spPr>
      </p:pic>
      <p:sp>
        <p:nvSpPr>
          <p:cNvPr id="11" name="Rectangle 10">
            <a:extLst>
              <a:ext uri="{FF2B5EF4-FFF2-40B4-BE49-F238E27FC236}">
                <a16:creationId xmlns:a16="http://schemas.microsoft.com/office/drawing/2014/main" id="{A04F8CD5-5D54-A641-A654-F63149B16196}"/>
              </a:ext>
            </a:extLst>
          </p:cNvPr>
          <p:cNvSpPr/>
          <p:nvPr userDrawn="1"/>
        </p:nvSpPr>
        <p:spPr>
          <a:xfrm>
            <a:off x="0" y="2"/>
            <a:ext cx="12192000" cy="9431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701" dirty="0">
              <a:latin typeface="IBM Plex Sans"/>
            </a:endParaRPr>
          </a:p>
        </p:txBody>
      </p:sp>
      <p:pic>
        <p:nvPicPr>
          <p:cNvPr id="14" name="Picture 13" descr="TechU_logotype_rev_RGB.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24684" t="37578" r="24160" b="38471"/>
          <a:stretch/>
        </p:blipFill>
        <p:spPr>
          <a:xfrm>
            <a:off x="289907" y="264072"/>
            <a:ext cx="1360778" cy="402393"/>
          </a:xfrm>
          <a:prstGeom prst="rect">
            <a:avLst/>
          </a:prstGeom>
        </p:spPr>
      </p:pic>
      <p:pic>
        <p:nvPicPr>
          <p:cNvPr id="19" name="Picture 18" descr="IBM_logo_REV_Reg-Spacing-600px.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88834" y="0"/>
            <a:ext cx="1403166" cy="951815"/>
          </a:xfrm>
          <a:prstGeom prst="rect">
            <a:avLst/>
          </a:prstGeom>
        </p:spPr>
      </p:pic>
    </p:spTree>
    <p:extLst>
      <p:ext uri="{BB962C8B-B14F-4D97-AF65-F5344CB8AC3E}">
        <p14:creationId xmlns:p14="http://schemas.microsoft.com/office/powerpoint/2010/main" val="3982719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98" y="218440"/>
            <a:ext cx="11798833" cy="4572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6099" y="1032933"/>
            <a:ext cx="5487829" cy="914400"/>
          </a:xfrm>
        </p:spPr>
        <p:txBody>
          <a:bodyPr anchor="b"/>
          <a:lstStyle>
            <a:lvl1pPr marL="0" indent="0">
              <a:buNone/>
              <a:defRPr sz="2001" b="1"/>
            </a:lvl1pPr>
            <a:lvl2pPr marL="668582" indent="0">
              <a:buNone/>
              <a:defRPr sz="2925" b="1"/>
            </a:lvl2pPr>
            <a:lvl3pPr marL="1337162" indent="0">
              <a:buNone/>
              <a:defRPr sz="2632" b="1"/>
            </a:lvl3pPr>
            <a:lvl4pPr marL="2005744" indent="0">
              <a:buNone/>
              <a:defRPr sz="2340" b="1"/>
            </a:lvl4pPr>
            <a:lvl5pPr marL="2674325" indent="0">
              <a:buNone/>
              <a:defRPr sz="2340" b="1"/>
            </a:lvl5pPr>
            <a:lvl6pPr marL="3342906" indent="0">
              <a:buNone/>
              <a:defRPr sz="2340" b="1"/>
            </a:lvl6pPr>
            <a:lvl7pPr marL="4011487" indent="0">
              <a:buNone/>
              <a:defRPr sz="2340" b="1"/>
            </a:lvl7pPr>
            <a:lvl8pPr marL="4680069" indent="0">
              <a:buNone/>
              <a:defRPr sz="2340" b="1"/>
            </a:lvl8pPr>
            <a:lvl9pPr marL="5348649" indent="0">
              <a:buNone/>
              <a:defRPr sz="2340" b="1"/>
            </a:lvl9pPr>
          </a:lstStyle>
          <a:p>
            <a:pPr lvl="0"/>
            <a:r>
              <a:rPr lang="en-US"/>
              <a:t>Edit Master text styles</a:t>
            </a:r>
          </a:p>
        </p:txBody>
      </p:sp>
      <p:sp>
        <p:nvSpPr>
          <p:cNvPr id="4" name="Content Placeholder 3"/>
          <p:cNvSpPr>
            <a:spLocks noGrp="1"/>
          </p:cNvSpPr>
          <p:nvPr>
            <p:ph sz="half" idx="2"/>
          </p:nvPr>
        </p:nvSpPr>
        <p:spPr>
          <a:xfrm>
            <a:off x="256099" y="1947333"/>
            <a:ext cx="5487829" cy="3657600"/>
          </a:xfrm>
        </p:spPr>
        <p:txBody>
          <a:bodyPr/>
          <a:lstStyle>
            <a:lvl1pPr>
              <a:defRPr sz="2001"/>
            </a:lvl1pPr>
            <a:lvl2pPr marL="644845" indent="-343003">
              <a:buFont typeface="Wingdings" panose="05000000000000000000" pitchFamily="2" charset="2"/>
              <a:buChar char="§"/>
              <a:defRPr sz="1801"/>
            </a:lvl2pPr>
            <a:lvl3pPr>
              <a:defRPr sz="1600"/>
            </a:lvl3pPr>
            <a:lvl4pPr marL="680188" indent="0">
              <a:buNone/>
              <a:defRPr sz="1755"/>
            </a:lvl4pPr>
            <a:lvl5pPr>
              <a:defRPr sz="1608"/>
            </a:lvl5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6171024" y="1032933"/>
            <a:ext cx="5487829" cy="914400"/>
          </a:xfrm>
        </p:spPr>
        <p:txBody>
          <a:bodyPr anchor="b"/>
          <a:lstStyle>
            <a:lvl1pPr marL="0" indent="0">
              <a:buNone/>
              <a:defRPr sz="2001" b="1"/>
            </a:lvl1pPr>
            <a:lvl2pPr marL="668582" indent="0">
              <a:buNone/>
              <a:defRPr sz="2925" b="1"/>
            </a:lvl2pPr>
            <a:lvl3pPr marL="1337162" indent="0">
              <a:buNone/>
              <a:defRPr sz="2632" b="1"/>
            </a:lvl3pPr>
            <a:lvl4pPr marL="2005744" indent="0">
              <a:buNone/>
              <a:defRPr sz="2340" b="1"/>
            </a:lvl4pPr>
            <a:lvl5pPr marL="2674325" indent="0">
              <a:buNone/>
              <a:defRPr sz="2340" b="1"/>
            </a:lvl5pPr>
            <a:lvl6pPr marL="3342906" indent="0">
              <a:buNone/>
              <a:defRPr sz="2340" b="1"/>
            </a:lvl6pPr>
            <a:lvl7pPr marL="4011487" indent="0">
              <a:buNone/>
              <a:defRPr sz="2340" b="1"/>
            </a:lvl7pPr>
            <a:lvl8pPr marL="4680069" indent="0">
              <a:buNone/>
              <a:defRPr sz="2340" b="1"/>
            </a:lvl8pPr>
            <a:lvl9pPr marL="5348649" indent="0">
              <a:buNone/>
              <a:defRPr sz="2340" b="1"/>
            </a:lvl9pPr>
          </a:lstStyle>
          <a:p>
            <a:pPr lvl="0"/>
            <a:r>
              <a:rPr lang="en-US"/>
              <a:t>Edit Master text styles</a:t>
            </a:r>
          </a:p>
        </p:txBody>
      </p:sp>
      <p:sp>
        <p:nvSpPr>
          <p:cNvPr id="6" name="Content Placeholder 5"/>
          <p:cNvSpPr>
            <a:spLocks noGrp="1"/>
          </p:cNvSpPr>
          <p:nvPr>
            <p:ph sz="quarter" idx="4"/>
          </p:nvPr>
        </p:nvSpPr>
        <p:spPr>
          <a:xfrm>
            <a:off x="6171024" y="1947333"/>
            <a:ext cx="5487829" cy="3657600"/>
          </a:xfrm>
        </p:spPr>
        <p:txBody>
          <a:bodyPr/>
          <a:lstStyle>
            <a:lvl1pPr>
              <a:defRPr sz="2001"/>
            </a:lvl1pPr>
            <a:lvl2pPr marL="644845" indent="-343003">
              <a:buFont typeface="Wingdings" panose="05000000000000000000" pitchFamily="2" charset="2"/>
              <a:buChar char="§"/>
              <a:defRPr sz="1801"/>
            </a:lvl2pPr>
            <a:lvl3pPr>
              <a:defRPr sz="1600"/>
            </a:lvl3pPr>
            <a:lvl4pPr marL="680188" indent="0">
              <a:buNone/>
              <a:defRPr sz="1755"/>
            </a:lvl4pPr>
            <a:lvl5pPr>
              <a:defRPr sz="1608"/>
            </a:lvl5pPr>
          </a:lstStyle>
          <a:p>
            <a:pPr lvl="0"/>
            <a:r>
              <a:rPr lang="en-US"/>
              <a:t>Edit Master text styles</a:t>
            </a:r>
          </a:p>
          <a:p>
            <a:pPr lvl="1"/>
            <a:r>
              <a:rPr lang="en-US"/>
              <a:t>Second level</a:t>
            </a:r>
          </a:p>
          <a:p>
            <a:pPr lvl="2"/>
            <a:r>
              <a:rPr lang="en-US"/>
              <a:t>Third level</a:t>
            </a:r>
          </a:p>
        </p:txBody>
      </p:sp>
      <p:sp>
        <p:nvSpPr>
          <p:cNvPr id="9" name="Footer Placeholder 8">
            <a:extLst>
              <a:ext uri="{FF2B5EF4-FFF2-40B4-BE49-F238E27FC236}">
                <a16:creationId xmlns:a16="http://schemas.microsoft.com/office/drawing/2014/main" id="{164D111D-315D-416D-B503-B3C0A565754E}"/>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10" name="Slide Number Placeholder 9">
            <a:extLst>
              <a:ext uri="{FF2B5EF4-FFF2-40B4-BE49-F238E27FC236}">
                <a16:creationId xmlns:a16="http://schemas.microsoft.com/office/drawing/2014/main" id="{37286FF4-80C3-4D69-807D-9639A5047B02}"/>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23932905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2_boxes (1 large, 4 small)">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916DA98-181C-2A4E-83BF-02C9061CC1C7}"/>
              </a:ext>
            </a:extLst>
          </p:cNvPr>
          <p:cNvSpPr>
            <a:spLocks noGrp="1"/>
          </p:cNvSpPr>
          <p:nvPr>
            <p:ph type="body" sz="quarter" idx="13"/>
          </p:nvPr>
        </p:nvSpPr>
        <p:spPr>
          <a:xfrm>
            <a:off x="482659" y="1261286"/>
            <a:ext cx="3067365" cy="950009"/>
          </a:xfrm>
        </p:spPr>
        <p:txBody>
          <a:bodyPr anchor="ctr"/>
          <a:lstStyle>
            <a:lvl1pPr algn="ctr">
              <a:defRPr sz="2133">
                <a:latin typeface="Arial" panose="020B0604020202020204" pitchFamily="34" charset="0"/>
                <a:cs typeface="Arial" panose="020B0604020202020204" pitchFamily="34" charset="0"/>
              </a:defRPr>
            </a:lvl1pPr>
            <a:lvl2pPr marL="0" indent="0">
              <a:buNone/>
              <a:defRPr/>
            </a:lvl2pPr>
          </a:lstStyle>
          <a:p>
            <a:pPr lvl="0"/>
            <a:r>
              <a:rPr lang="en-US" dirty="0"/>
              <a:t>Click to edit Master text styles</a:t>
            </a:r>
          </a:p>
        </p:txBody>
      </p:sp>
      <p:sp>
        <p:nvSpPr>
          <p:cNvPr id="32" name="Text Placeholder 4">
            <a:extLst>
              <a:ext uri="{FF2B5EF4-FFF2-40B4-BE49-F238E27FC236}">
                <a16:creationId xmlns:a16="http://schemas.microsoft.com/office/drawing/2014/main" id="{6521E7D1-CF1A-174A-AE4F-9D4483CCC15C}"/>
              </a:ext>
            </a:extLst>
          </p:cNvPr>
          <p:cNvSpPr>
            <a:spLocks noGrp="1"/>
          </p:cNvSpPr>
          <p:nvPr>
            <p:ph type="body" sz="quarter" idx="14"/>
          </p:nvPr>
        </p:nvSpPr>
        <p:spPr>
          <a:xfrm>
            <a:off x="4569232" y="1261286"/>
            <a:ext cx="3050768" cy="950009"/>
          </a:xfrm>
        </p:spPr>
        <p:txBody>
          <a:bodyPr anchor="ctr"/>
          <a:lstStyle>
            <a:lvl1pPr algn="ctr">
              <a:defRPr sz="2133">
                <a:latin typeface="Arial" panose="020B0604020202020204" pitchFamily="34" charset="0"/>
                <a:cs typeface="Arial" panose="020B0604020202020204" pitchFamily="34" charset="0"/>
              </a:defRPr>
            </a:lvl1pPr>
            <a:lvl2pPr marL="0" indent="0">
              <a:buNone/>
              <a:defRPr/>
            </a:lvl2pPr>
          </a:lstStyle>
          <a:p>
            <a:pPr lvl="0"/>
            <a:r>
              <a:rPr lang="en-US" dirty="0"/>
              <a:t>Click to edit Master text styles</a:t>
            </a:r>
          </a:p>
        </p:txBody>
      </p:sp>
      <p:sp>
        <p:nvSpPr>
          <p:cNvPr id="33" name="Text Placeholder 4">
            <a:extLst>
              <a:ext uri="{FF2B5EF4-FFF2-40B4-BE49-F238E27FC236}">
                <a16:creationId xmlns:a16="http://schemas.microsoft.com/office/drawing/2014/main" id="{005236D2-AB90-EC49-B2DB-DBE3DD5D8DE5}"/>
              </a:ext>
            </a:extLst>
          </p:cNvPr>
          <p:cNvSpPr>
            <a:spLocks noGrp="1"/>
          </p:cNvSpPr>
          <p:nvPr>
            <p:ph type="body" sz="quarter" idx="15"/>
          </p:nvPr>
        </p:nvSpPr>
        <p:spPr>
          <a:xfrm>
            <a:off x="8657753" y="1261286"/>
            <a:ext cx="3050152" cy="950009"/>
          </a:xfrm>
        </p:spPr>
        <p:txBody>
          <a:bodyPr anchor="ctr"/>
          <a:lstStyle>
            <a:lvl1pPr algn="ctr">
              <a:defRPr sz="2133">
                <a:latin typeface="Arial" panose="020B0604020202020204" pitchFamily="34" charset="0"/>
                <a:cs typeface="Arial" panose="020B0604020202020204" pitchFamily="34" charset="0"/>
              </a:defRPr>
            </a:lvl1pPr>
            <a:lvl2pPr marL="0" indent="0">
              <a:buNone/>
              <a:defRPr/>
            </a:lvl2pPr>
          </a:lstStyle>
          <a:p>
            <a:pPr lvl="0"/>
            <a:r>
              <a:rPr lang="en-US" dirty="0"/>
              <a:t>Click to edit Master text styles</a:t>
            </a:r>
          </a:p>
        </p:txBody>
      </p:sp>
      <p:sp>
        <p:nvSpPr>
          <p:cNvPr id="38" name="Content Placeholder 37">
            <a:extLst>
              <a:ext uri="{FF2B5EF4-FFF2-40B4-BE49-F238E27FC236}">
                <a16:creationId xmlns:a16="http://schemas.microsoft.com/office/drawing/2014/main" id="{B5031E17-4FE6-7441-8EC1-8D046DCF568C}"/>
              </a:ext>
            </a:extLst>
          </p:cNvPr>
          <p:cNvSpPr>
            <a:spLocks noGrp="1"/>
          </p:cNvSpPr>
          <p:nvPr>
            <p:ph sz="quarter" idx="19"/>
          </p:nvPr>
        </p:nvSpPr>
        <p:spPr>
          <a:xfrm>
            <a:off x="8140329" y="3674533"/>
            <a:ext cx="4047744" cy="3169920"/>
          </a:xfrm>
          <a:solidFill>
            <a:srgbClr val="054ADA"/>
          </a:solidFill>
        </p:spPr>
        <p:txBody>
          <a:bodyPr lIns="91440" tIns="182880" rIns="91440"/>
          <a:lstStyle>
            <a:lvl1pPr marL="158745" indent="0">
              <a:buFont typeface="Arial" panose="020B0604020202020204" pitchFamily="34" charset="0"/>
              <a:buNone/>
              <a:tabLst/>
              <a:defRPr/>
            </a:lvl1pPr>
            <a:lvl2pPr marL="0" indent="0">
              <a:buNone/>
              <a:defRPr/>
            </a:lvl2pPr>
          </a:lstStyle>
          <a:p>
            <a:pPr lvl="0"/>
            <a:r>
              <a:rPr lang="en-US" dirty="0"/>
              <a:t>Click to edit Master text styles</a:t>
            </a:r>
          </a:p>
        </p:txBody>
      </p:sp>
      <p:sp>
        <p:nvSpPr>
          <p:cNvPr id="40" name="Content Placeholder 39">
            <a:extLst>
              <a:ext uri="{FF2B5EF4-FFF2-40B4-BE49-F238E27FC236}">
                <a16:creationId xmlns:a16="http://schemas.microsoft.com/office/drawing/2014/main" id="{449440E8-B871-8646-AD9B-4F9D5A2ECF19}"/>
              </a:ext>
            </a:extLst>
          </p:cNvPr>
          <p:cNvSpPr>
            <a:spLocks noGrp="1"/>
          </p:cNvSpPr>
          <p:nvPr>
            <p:ph sz="quarter" idx="20"/>
          </p:nvPr>
        </p:nvSpPr>
        <p:spPr>
          <a:xfrm>
            <a:off x="4058965" y="3674533"/>
            <a:ext cx="4072128" cy="3164416"/>
          </a:xfrm>
          <a:solidFill>
            <a:srgbClr val="2C64FF"/>
          </a:solidFill>
        </p:spPr>
        <p:txBody>
          <a:bodyPr lIns="91440" tIns="182880" rIns="91440"/>
          <a:lstStyle>
            <a:lvl1pPr marL="158745" indent="0">
              <a:buFont typeface="Arial" panose="020B0604020202020204" pitchFamily="34" charset="0"/>
              <a:buNone/>
              <a:tabLst/>
              <a:defRPr/>
            </a:lvl1pPr>
          </a:lstStyle>
          <a:p>
            <a:pPr lvl="0"/>
            <a:r>
              <a:rPr lang="en-US" dirty="0"/>
              <a:t>Click to edit Master text styles</a:t>
            </a:r>
          </a:p>
        </p:txBody>
      </p:sp>
      <p:sp>
        <p:nvSpPr>
          <p:cNvPr id="42" name="Content Placeholder 41">
            <a:extLst>
              <a:ext uri="{FF2B5EF4-FFF2-40B4-BE49-F238E27FC236}">
                <a16:creationId xmlns:a16="http://schemas.microsoft.com/office/drawing/2014/main" id="{334173F6-9919-984F-8A2C-4B0B46FF2D3C}"/>
              </a:ext>
            </a:extLst>
          </p:cNvPr>
          <p:cNvSpPr>
            <a:spLocks noGrp="1"/>
          </p:cNvSpPr>
          <p:nvPr>
            <p:ph sz="quarter" idx="21"/>
          </p:nvPr>
        </p:nvSpPr>
        <p:spPr>
          <a:xfrm>
            <a:off x="0" y="3674533"/>
            <a:ext cx="4047744" cy="3169920"/>
          </a:xfrm>
          <a:solidFill>
            <a:srgbClr val="4089FF"/>
          </a:solidFill>
        </p:spPr>
        <p:txBody>
          <a:bodyPr lIns="91440" tIns="182880" rIns="91440"/>
          <a:lstStyle>
            <a:lvl1pPr marL="158745" indent="0">
              <a:buFont typeface="Arial" panose="020B0604020202020204" pitchFamily="34" charset="0"/>
              <a:buNone/>
              <a:tabLst/>
              <a:defRPr/>
            </a:lvl1pPr>
            <a:lvl2pPr marL="0" indent="0">
              <a:buNone/>
              <a:defRPr/>
            </a:lvl2pPr>
          </a:lstStyle>
          <a:p>
            <a:pPr lvl="0"/>
            <a:r>
              <a:rPr lang="en-US" dirty="0"/>
              <a:t>Click to edit Master text styles</a:t>
            </a:r>
          </a:p>
        </p:txBody>
      </p:sp>
      <p:sp>
        <p:nvSpPr>
          <p:cNvPr id="2" name="Title 1">
            <a:extLst>
              <a:ext uri="{FF2B5EF4-FFF2-40B4-BE49-F238E27FC236}">
                <a16:creationId xmlns:a16="http://schemas.microsoft.com/office/drawing/2014/main" id="{A6D7343E-FF9B-3841-B06A-B7181E233E65}"/>
              </a:ext>
            </a:extLst>
          </p:cNvPr>
          <p:cNvSpPr>
            <a:spLocks noGrp="1"/>
          </p:cNvSpPr>
          <p:nvPr>
            <p:ph type="title"/>
          </p:nvPr>
        </p:nvSpPr>
        <p:spPr>
          <a:xfrm>
            <a:off x="280416" y="268225"/>
            <a:ext cx="5522976" cy="1191121"/>
          </a:xfrm>
        </p:spPr>
        <p:txBody>
          <a:bodyPr/>
          <a:lstStyle/>
          <a:p>
            <a:r>
              <a:rPr lang="en-US"/>
              <a:t>Click to edit Master title style</a:t>
            </a:r>
          </a:p>
        </p:txBody>
      </p:sp>
    </p:spTree>
    <p:extLst>
      <p:ext uri="{BB962C8B-B14F-4D97-AF65-F5344CB8AC3E}">
        <p14:creationId xmlns:p14="http://schemas.microsoft.com/office/powerpoint/2010/main" val="2427438114"/>
      </p:ext>
    </p:extLst>
  </p:cSld>
  <p:clrMapOvr>
    <a:masterClrMapping/>
  </p:clrMapOvr>
  <p:transition spd="med"/>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tx1"/>
                </a:solidFill>
              </a:defRPr>
            </a:lvl1pPr>
          </a:lstStyle>
          <a:p>
            <a:r>
              <a:rPr lang="en-US" dirty="0"/>
              <a:t>IBM Z / DOC ID / Month XX, 2019 / © 2019 IBM Corporation</a:t>
            </a:r>
          </a:p>
        </p:txBody>
      </p:sp>
      <p:sp>
        <p:nvSpPr>
          <p:cNvPr id="4" name="Title 3"/>
          <p:cNvSpPr>
            <a:spLocks noGrp="1"/>
          </p:cNvSpPr>
          <p:nvPr>
            <p:ph type="title"/>
          </p:nvPr>
        </p:nvSpPr>
        <p:spPr>
          <a:xfrm>
            <a:off x="304801" y="271709"/>
            <a:ext cx="5486401" cy="5972459"/>
          </a:xfrm>
        </p:spPr>
        <p:txBody>
          <a:bodyPr/>
          <a:lstStyle>
            <a:lvl1pPr>
              <a:lnSpc>
                <a:spcPct val="90000"/>
              </a:lnSpc>
              <a:defRPr sz="3200" b="0">
                <a:solidFill>
                  <a:schemeClr val="tx1"/>
                </a:solidFill>
              </a:defRPr>
            </a:lvl1pPr>
          </a:lstStyle>
          <a:p>
            <a:r>
              <a:rPr lang="en-US"/>
              <a:t>Click to edit Master title style</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191750" y="6273802"/>
            <a:ext cx="695452" cy="281940"/>
          </a:xfrm>
          <a:prstGeom prst="rect">
            <a:avLst/>
          </a:prstGeom>
        </p:spPr>
      </p:pic>
      <p:pic>
        <p:nvPicPr>
          <p:cNvPr id="6" name="Picture 5" descr="ibm_gry.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191750" y="6273781"/>
            <a:ext cx="695452" cy="281961"/>
          </a:xfrm>
          <a:prstGeom prst="rect">
            <a:avLst/>
          </a:prstGeom>
        </p:spPr>
      </p:pic>
      <p:sp>
        <p:nvSpPr>
          <p:cNvPr id="7" name="Rectangle 6">
            <a:extLst>
              <a:ext uri="{FF2B5EF4-FFF2-40B4-BE49-F238E27FC236}">
                <a16:creationId xmlns:a16="http://schemas.microsoft.com/office/drawing/2014/main" id="{35BF62D7-2F49-FF4F-BCAB-A8CF721DC75C}"/>
              </a:ext>
            </a:extLst>
          </p:cNvPr>
          <p:cNvSpPr/>
          <p:nvPr userDrawn="1"/>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dirty="0">
              <a:solidFill>
                <a:srgbClr val="FFFFFF"/>
              </a:solidFill>
              <a:latin typeface="Arial"/>
              <a:cs typeface="Arial"/>
            </a:endParaRPr>
          </a:p>
        </p:txBody>
      </p:sp>
      <p:pic>
        <p:nvPicPr>
          <p:cNvPr id="8" name="Picture 7">
            <a:extLst>
              <a:ext uri="{FF2B5EF4-FFF2-40B4-BE49-F238E27FC236}">
                <a16:creationId xmlns:a16="http://schemas.microsoft.com/office/drawing/2014/main" id="{4C450D84-EC07-014A-AA57-4A31E32F4E94}"/>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191750" y="6273802"/>
            <a:ext cx="695452" cy="281940"/>
          </a:xfrm>
          <a:prstGeom prst="rect">
            <a:avLst/>
          </a:prstGeom>
        </p:spPr>
      </p:pic>
      <p:pic>
        <p:nvPicPr>
          <p:cNvPr id="10" name="Graphic 9">
            <a:extLst>
              <a:ext uri="{FF2B5EF4-FFF2-40B4-BE49-F238E27FC236}">
                <a16:creationId xmlns:a16="http://schemas.microsoft.com/office/drawing/2014/main" id="{C16AC4C1-036A-0C47-8DE6-34BC81AC7432}"/>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7252138" y="1165771"/>
            <a:ext cx="4117428" cy="4117428"/>
          </a:xfrm>
          <a:prstGeom prst="rect">
            <a:avLst/>
          </a:prstGeom>
        </p:spPr>
      </p:pic>
    </p:spTree>
    <p:extLst>
      <p:ext uri="{BB962C8B-B14F-4D97-AF65-F5344CB8AC3E}">
        <p14:creationId xmlns:p14="http://schemas.microsoft.com/office/powerpoint/2010/main" val="258829304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Z / DOC ID / Month XX, 2019 / © 2019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71624792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303" algn="dec"/>
              </a:tabLst>
              <a:defRPr/>
            </a:lvl1pPr>
            <a:lvl2pPr marL="230706" indent="-230706">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70" rtl="0" eaLnBrk="1" fontAlgn="auto" latinLnBrk="0" hangingPunct="1">
              <a:lnSpc>
                <a:spcPct val="100000"/>
              </a:lnSpc>
              <a:spcBef>
                <a:spcPts val="0"/>
              </a:spcBef>
              <a:spcAft>
                <a:spcPts val="0"/>
              </a:spcAft>
              <a:buClrTx/>
              <a:buSzTx/>
              <a:buFont typeface="Arial"/>
              <a:buNone/>
              <a:tabLst>
                <a:tab pos="5364213"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303"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70" rtl="0" eaLnBrk="1" fontAlgn="auto" latinLnBrk="0" hangingPunct="1">
              <a:lnSpc>
                <a:spcPct val="100000"/>
              </a:lnSpc>
              <a:spcBef>
                <a:spcPts val="1467"/>
              </a:spcBef>
              <a:spcAft>
                <a:spcPts val="0"/>
              </a:spcAft>
              <a:buClrTx/>
              <a:buSzTx/>
              <a:buFont typeface="Arial"/>
              <a:buNone/>
              <a:tabLst>
                <a:tab pos="5364213"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851382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8"/>
            <a:ext cx="5486400" cy="1338409"/>
          </a:xfrm>
        </p:spPr>
        <p:txBody>
          <a:bodyPr/>
          <a:lstStyle>
            <a:lvl1pPr>
              <a:defRPr sz="2133">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dirty="0"/>
              <a:t>IBM Z / DOC ID / Month XX, 2019 / © 2019 IBM Corporation</a:t>
            </a:r>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128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344889512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8"/>
            <a:ext cx="5486400" cy="1338409"/>
          </a:xfrm>
        </p:spPr>
        <p:txBody>
          <a:bodyPr/>
          <a:lstStyle>
            <a:lvl1pPr>
              <a:defRPr sz="2133">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dirty="0"/>
              <a:t>IBM Z / DOC ID / Month XX, 2019 / © 2019 IBM Corporation</a:t>
            </a:r>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128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tx1"/>
                </a:solidFill>
              </a:defRPr>
            </a:lvl1pPr>
          </a:lstStyle>
          <a:p>
            <a:r>
              <a:rPr lang="en-US" dirty="0"/>
              <a:t>Drag picture to placeholder or click icon to add</a:t>
            </a:r>
          </a:p>
        </p:txBody>
      </p:sp>
    </p:spTree>
    <p:extLst>
      <p:ext uri="{BB962C8B-B14F-4D97-AF65-F5344CB8AC3E}">
        <p14:creationId xmlns:p14="http://schemas.microsoft.com/office/powerpoint/2010/main" val="34029162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70"/>
            <a:ext cx="11582400" cy="5964767"/>
          </a:xfrm>
        </p:spPr>
        <p:txBody>
          <a:bodyPr/>
          <a:lstStyle>
            <a:lvl1pPr>
              <a:lnSpc>
                <a:spcPct val="90000"/>
              </a:lnSpc>
              <a:defRPr sz="128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Tree>
    <p:extLst>
      <p:ext uri="{BB962C8B-B14F-4D97-AF65-F5344CB8AC3E}">
        <p14:creationId xmlns:p14="http://schemas.microsoft.com/office/powerpoint/2010/main" val="118315743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6"/>
            <a:ext cx="6916616" cy="6027740"/>
          </a:xfrm>
        </p:spPr>
        <p:txBody>
          <a:bodyPr/>
          <a:lstStyle>
            <a:lvl1pPr marL="156625" indent="-15662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en-US" dirty="0"/>
              <a:t>IBM Z / DOC ID / Month XX, 2019 / © 2019 IBM Corporation</a:t>
            </a:r>
          </a:p>
        </p:txBody>
      </p:sp>
    </p:spTree>
    <p:extLst>
      <p:ext uri="{BB962C8B-B14F-4D97-AF65-F5344CB8AC3E}">
        <p14:creationId xmlns:p14="http://schemas.microsoft.com/office/powerpoint/2010/main" val="313977553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5770733"/>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6" name="Text Placeholder 5"/>
          <p:cNvSpPr>
            <a:spLocks noGrp="1"/>
          </p:cNvSpPr>
          <p:nvPr>
            <p:ph type="body" sz="quarter" idx="12"/>
          </p:nvPr>
        </p:nvSpPr>
        <p:spPr>
          <a:xfrm>
            <a:off x="6400800" y="658368"/>
            <a:ext cx="5486400" cy="5599640"/>
          </a:xfr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7420"/>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423891769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8" name="Text Placeholder 7"/>
          <p:cNvSpPr>
            <a:spLocks noGrp="1"/>
          </p:cNvSpPr>
          <p:nvPr>
            <p:ph type="body" sz="quarter" idx="12"/>
          </p:nvPr>
        </p:nvSpPr>
        <p:spPr>
          <a:xfrm>
            <a:off x="304800" y="1499618"/>
            <a:ext cx="5486400" cy="4781127"/>
          </a:xfrm>
        </p:spPr>
        <p:txBody>
          <a:bodyPr/>
          <a:lstStyle>
            <a:lvl1pPr>
              <a:spcBef>
                <a:spcPts val="0"/>
              </a:spcBef>
              <a:defRPr sz="186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6400800" y="1499618"/>
            <a:ext cx="5486400" cy="4781127"/>
          </a:xfrm>
        </p:spPr>
        <p:txBody>
          <a:bodyPr/>
          <a:lstStyle>
            <a:lvl1pPr>
              <a:spcBef>
                <a:spcPts val="0"/>
              </a:spcBef>
              <a:defRPr sz="186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3250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31C9F338-7056-4790-A2A4-DA3B22FBBED3}"/>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6" name="Slide Number Placeholder 5">
            <a:extLst>
              <a:ext uri="{FF2B5EF4-FFF2-40B4-BE49-F238E27FC236}">
                <a16:creationId xmlns:a16="http://schemas.microsoft.com/office/drawing/2014/main" id="{8144D62F-9E41-4877-87C7-9F1A1380E859}"/>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11549158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6" name="Text Placeholder 5"/>
          <p:cNvSpPr>
            <a:spLocks noGrp="1"/>
          </p:cNvSpPr>
          <p:nvPr>
            <p:ph type="body" sz="quarter" idx="12"/>
          </p:nvPr>
        </p:nvSpPr>
        <p:spPr>
          <a:xfrm>
            <a:off x="6400800" y="1457960"/>
            <a:ext cx="5486400" cy="4786208"/>
          </a:xfrm>
        </p:spPr>
        <p:txBody>
          <a:bodyPr/>
          <a:lstStyle>
            <a:lvl1pPr>
              <a:defRPr sz="2133"/>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6"/>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62"/>
            <a:ext cx="5486400" cy="4786207"/>
          </a:xfrm>
        </p:spPr>
        <p:txBody>
          <a:bodyPr/>
          <a:lstStyle>
            <a:lvl1pPr>
              <a:defRPr sz="2133"/>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05535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6" name="Content Placeholder 5"/>
          <p:cNvSpPr>
            <a:spLocks noGrp="1"/>
          </p:cNvSpPr>
          <p:nvPr>
            <p:ph sz="quarter" idx="12"/>
          </p:nvPr>
        </p:nvSpPr>
        <p:spPr>
          <a:xfrm>
            <a:off x="304800" y="1327360"/>
            <a:ext cx="5486400" cy="4916809"/>
          </a:xfrm>
        </p:spPr>
        <p:txBody>
          <a:bodyPr/>
          <a:lstStyle>
            <a:lvl1pPr>
              <a:defRPr sz="3200"/>
            </a:lvl1pPr>
          </a:lstStyle>
          <a:p>
            <a:pPr lvl="0"/>
            <a:r>
              <a:rPr lang="en-US" dirty="0"/>
              <a:t>Click to edit Master text styles</a:t>
            </a:r>
          </a:p>
        </p:txBody>
      </p:sp>
      <p:sp>
        <p:nvSpPr>
          <p:cNvPr id="8" name="Content Placeholder 7"/>
          <p:cNvSpPr>
            <a:spLocks noGrp="1"/>
          </p:cNvSpPr>
          <p:nvPr>
            <p:ph sz="quarter" idx="13"/>
          </p:nvPr>
        </p:nvSpPr>
        <p:spPr>
          <a:xfrm>
            <a:off x="6400800" y="1488866"/>
            <a:ext cx="5486400" cy="4755303"/>
          </a:xfrm>
        </p:spPr>
        <p:txBody>
          <a:bodyPr/>
          <a:lstStyle>
            <a:lvl1pPr>
              <a:defRPr sz="1867"/>
            </a:lvl1pPr>
            <a:lvl2pPr>
              <a:defRPr sz="1867"/>
            </a:lvl2pPr>
            <a:lvl3pPr>
              <a:defRPr sz="1867"/>
            </a:lvl3pPr>
            <a:lvl4pPr>
              <a:defRPr sz="1867"/>
            </a:lvl4pPr>
            <a:lvl5pP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179660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6" name="Text Placeholder 5"/>
          <p:cNvSpPr>
            <a:spLocks noGrp="1"/>
          </p:cNvSpPr>
          <p:nvPr>
            <p:ph type="body" sz="quarter" idx="12"/>
          </p:nvPr>
        </p:nvSpPr>
        <p:spPr>
          <a:xfrm>
            <a:off x="6400800" y="1457961"/>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6"/>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61"/>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61"/>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61"/>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5388859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12" name="Text Placeholder 11"/>
          <p:cNvSpPr>
            <a:spLocks noGrp="1"/>
          </p:cNvSpPr>
          <p:nvPr>
            <p:ph type="body" sz="quarter" idx="13"/>
          </p:nvPr>
        </p:nvSpPr>
        <p:spPr>
          <a:xfrm>
            <a:off x="304800" y="268226"/>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63042"/>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5"/>
          </p:nvPr>
        </p:nvSpPr>
        <p:spPr>
          <a:xfrm>
            <a:off x="6096000" y="0"/>
            <a:ext cx="6096000" cy="6858000"/>
          </a:xfrm>
        </p:spPr>
        <p:txBody>
          <a:bodyPr/>
          <a:lstStyle/>
          <a:p>
            <a:r>
              <a:rPr lang="en-US" dirty="0"/>
              <a:t>Drag picture to placeholder or click icon to add</a:t>
            </a:r>
          </a:p>
        </p:txBody>
      </p:sp>
    </p:spTree>
    <p:extLst>
      <p:ext uri="{BB962C8B-B14F-4D97-AF65-F5344CB8AC3E}">
        <p14:creationId xmlns:p14="http://schemas.microsoft.com/office/powerpoint/2010/main" val="47074617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7" name="Text Placeholder 6"/>
          <p:cNvSpPr>
            <a:spLocks noGrp="1"/>
          </p:cNvSpPr>
          <p:nvPr>
            <p:ph type="body" sz="quarter" idx="14"/>
          </p:nvPr>
        </p:nvSpPr>
        <p:spPr>
          <a:xfrm>
            <a:off x="304800" y="1463040"/>
            <a:ext cx="2438400" cy="478112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40"/>
            <a:ext cx="2438400" cy="478112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6"/>
          </p:nvPr>
        </p:nvSpPr>
        <p:spPr>
          <a:xfrm>
            <a:off x="6096000" y="0"/>
            <a:ext cx="6096000" cy="6858000"/>
          </a:xfrm>
        </p:spPr>
        <p:txBody>
          <a:bodyPr/>
          <a:lstStyle/>
          <a:p>
            <a:r>
              <a:rPr lang="en-US" dirty="0"/>
              <a:t>Drag picture to placeholder or click icon to add</a:t>
            </a:r>
          </a:p>
        </p:txBody>
      </p:sp>
    </p:spTree>
    <p:extLst>
      <p:ext uri="{BB962C8B-B14F-4D97-AF65-F5344CB8AC3E}">
        <p14:creationId xmlns:p14="http://schemas.microsoft.com/office/powerpoint/2010/main" val="120978183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6" name="Text Placeholder 5"/>
          <p:cNvSpPr>
            <a:spLocks noGrp="1"/>
          </p:cNvSpPr>
          <p:nvPr>
            <p:ph type="body" sz="quarter" idx="12"/>
          </p:nvPr>
        </p:nvSpPr>
        <p:spPr>
          <a:xfrm>
            <a:off x="6400800" y="1463042"/>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6"/>
            <a:ext cx="5486400" cy="400049"/>
          </a:xfrm>
        </p:spPr>
        <p:txBody>
          <a:bodyPr/>
          <a:lstStyle>
            <a:lvl1pPr>
              <a:defRPr sz="1467"/>
            </a:lvl1pPr>
          </a:lstStyle>
          <a:p>
            <a:pPr lvl="0"/>
            <a:r>
              <a:rPr lang="en-US"/>
              <a:t>Click to edit Master text styles</a:t>
            </a:r>
          </a:p>
        </p:txBody>
      </p:sp>
      <p:sp>
        <p:nvSpPr>
          <p:cNvPr id="10" name="Text Placeholder 9"/>
          <p:cNvSpPr>
            <a:spLocks noGrp="1"/>
          </p:cNvSpPr>
          <p:nvPr>
            <p:ph type="body" sz="quarter" idx="16"/>
          </p:nvPr>
        </p:nvSpPr>
        <p:spPr>
          <a:xfrm>
            <a:off x="9448800" y="1463042"/>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6007237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dirty="0">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6" name="Text Placeholder 5"/>
          <p:cNvSpPr>
            <a:spLocks noGrp="1"/>
          </p:cNvSpPr>
          <p:nvPr>
            <p:ph type="body" sz="quarter" idx="12"/>
          </p:nvPr>
        </p:nvSpPr>
        <p:spPr>
          <a:xfrm>
            <a:off x="6400800" y="1499618"/>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6"/>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305105252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6"/>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8" name="Picture Placeholder 7"/>
          <p:cNvSpPr>
            <a:spLocks noGrp="1"/>
          </p:cNvSpPr>
          <p:nvPr>
            <p:ph type="pic" sz="quarter" idx="15"/>
          </p:nvPr>
        </p:nvSpPr>
        <p:spPr>
          <a:xfrm>
            <a:off x="6096000" y="0"/>
            <a:ext cx="6096000" cy="6858000"/>
          </a:xfrm>
        </p:spPr>
        <p:txBody>
          <a:bodyPr/>
          <a:lstStyle/>
          <a:p>
            <a:r>
              <a:rPr lang="en-US" dirty="0"/>
              <a:t>Drag picture to placeholder or click icon to add</a:t>
            </a:r>
          </a:p>
        </p:txBody>
      </p:sp>
    </p:spTree>
    <p:extLst>
      <p:ext uri="{BB962C8B-B14F-4D97-AF65-F5344CB8AC3E}">
        <p14:creationId xmlns:p14="http://schemas.microsoft.com/office/powerpoint/2010/main" val="284241614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6"/>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Tree>
    <p:extLst>
      <p:ext uri="{BB962C8B-B14F-4D97-AF65-F5344CB8AC3E}">
        <p14:creationId xmlns:p14="http://schemas.microsoft.com/office/powerpoint/2010/main" val="180658541"/>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799" y="268224"/>
            <a:ext cx="11525460" cy="50800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Tree>
    <p:extLst>
      <p:ext uri="{BB962C8B-B14F-4D97-AF65-F5344CB8AC3E}">
        <p14:creationId xmlns:p14="http://schemas.microsoft.com/office/powerpoint/2010/main" val="3674172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850181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12" name="Text Placeholder 11"/>
          <p:cNvSpPr>
            <a:spLocks noGrp="1"/>
          </p:cNvSpPr>
          <p:nvPr>
            <p:ph type="body" sz="quarter" idx="13"/>
          </p:nvPr>
        </p:nvSpPr>
        <p:spPr>
          <a:xfrm>
            <a:off x="304800" y="256034"/>
            <a:ext cx="5486400" cy="400049"/>
          </a:xfrm>
        </p:spPr>
        <p:txBody>
          <a:bodyPr/>
          <a:lstStyle>
            <a:lvl1pPr>
              <a:defRPr sz="2133"/>
            </a:lvl1pPr>
          </a:lstStyle>
          <a:p>
            <a:pPr lvl="0"/>
            <a:r>
              <a:rPr lang="en-US" dirty="0"/>
              <a:t>Click to edit Master text styles</a:t>
            </a:r>
          </a:p>
        </p:txBody>
      </p:sp>
      <p:sp>
        <p:nvSpPr>
          <p:cNvPr id="7" name="Text Placeholder 6"/>
          <p:cNvSpPr>
            <a:spLocks noGrp="1"/>
          </p:cNvSpPr>
          <p:nvPr>
            <p:ph type="body" sz="quarter" idx="14"/>
          </p:nvPr>
        </p:nvSpPr>
        <p:spPr>
          <a:xfrm>
            <a:off x="304800" y="1463042"/>
            <a:ext cx="5486400" cy="4651641"/>
          </a:xfrm>
        </p:spPr>
        <p:txBody>
          <a:bodyPr/>
          <a:lstStyle>
            <a:lvl1pPr>
              <a:defRPr sz="2133"/>
            </a:lvl1pPr>
            <a:lvl2pPr>
              <a:defRPr sz="1867"/>
            </a:lvl2pPr>
            <a:lvl3pPr>
              <a:defRPr sz="1867"/>
            </a:lvl3pPr>
            <a:lvl4pPr>
              <a:defRPr sz="1867"/>
            </a:lvl4pPr>
            <a:lvl5pP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7">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291829630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6096000" cy="3429000"/>
          </a:xfrm>
          <a:solidFill>
            <a:schemeClr val="tx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dirty="0"/>
              <a:t>IBM Z / DOC ID / Month XX, 2019 / © 2019 IBM Corporation</a:t>
            </a:r>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7">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887430416"/>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3" y="3429000"/>
            <a:ext cx="3047996"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dirty="0"/>
              <a:t>IBM Z / DOC ID / Month XX, 2019 / © 2019 IBM Corporation</a:t>
            </a:r>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4225282841"/>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401131657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dirty="0"/>
              <a:t>IBM Z / DOC ID / Month XX, 2019 / © 2019 IBM Corporation</a:t>
            </a:r>
          </a:p>
        </p:txBody>
      </p:sp>
    </p:spTree>
    <p:extLst>
      <p:ext uri="{BB962C8B-B14F-4D97-AF65-F5344CB8AC3E}">
        <p14:creationId xmlns:p14="http://schemas.microsoft.com/office/powerpoint/2010/main" val="51653754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82880" rIns="228600" bIns="228600"/>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dirty="0"/>
              <a:t>IBM Z / DOC ID / Month XX, 2019 / © 2019 IBM Corporation</a:t>
            </a:r>
          </a:p>
        </p:txBody>
      </p:sp>
    </p:spTree>
    <p:extLst>
      <p:ext uri="{BB962C8B-B14F-4D97-AF65-F5344CB8AC3E}">
        <p14:creationId xmlns:p14="http://schemas.microsoft.com/office/powerpoint/2010/main" val="294200300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6" name="Text Placeholder 5"/>
          <p:cNvSpPr>
            <a:spLocks noGrp="1"/>
          </p:cNvSpPr>
          <p:nvPr>
            <p:ph type="body" sz="quarter" idx="12"/>
          </p:nvPr>
        </p:nvSpPr>
        <p:spPr>
          <a:xfrm>
            <a:off x="304800" y="1463042"/>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672347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7" name="Text Placeholder 6"/>
          <p:cNvSpPr>
            <a:spLocks noGrp="1"/>
          </p:cNvSpPr>
          <p:nvPr>
            <p:ph type="body" sz="quarter" idx="12"/>
          </p:nvPr>
        </p:nvSpPr>
        <p:spPr>
          <a:xfrm>
            <a:off x="304800" y="1488652"/>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1"/>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65038278"/>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7" name="Text Placeholder 6"/>
          <p:cNvSpPr>
            <a:spLocks noGrp="1"/>
          </p:cNvSpPr>
          <p:nvPr>
            <p:ph type="body" sz="quarter" idx="12"/>
          </p:nvPr>
        </p:nvSpPr>
        <p:spPr>
          <a:xfrm>
            <a:off x="304800" y="1488652"/>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165065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6096000" y="0"/>
            <a:ext cx="6096000" cy="6858000"/>
          </a:xfrm>
        </p:spPr>
        <p:txBody>
          <a:bodyPr/>
          <a:lstStyle/>
          <a:p>
            <a:r>
              <a:rPr lang="en-US" dirty="0"/>
              <a:t>Drag picture to placeholder or click icon to add</a:t>
            </a:r>
          </a:p>
        </p:txBody>
      </p:sp>
    </p:spTree>
    <p:extLst>
      <p:ext uri="{BB962C8B-B14F-4D97-AF65-F5344CB8AC3E}">
        <p14:creationId xmlns:p14="http://schemas.microsoft.com/office/powerpoint/2010/main" val="1923662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100" y="218440"/>
            <a:ext cx="11798833" cy="457200"/>
          </a:xfrm>
        </p:spPr>
        <p:txBody>
          <a:bodyPr anchor="b"/>
          <a:lstStyle>
            <a:lvl1pPr>
              <a:defRPr sz="2401"/>
            </a:lvl1pPr>
          </a:lstStyle>
          <a:p>
            <a:r>
              <a:rPr lang="en-US"/>
              <a:t>Click to edit Master title style</a:t>
            </a:r>
            <a:endParaRPr lang="en-US" dirty="0"/>
          </a:p>
        </p:txBody>
      </p:sp>
      <p:sp>
        <p:nvSpPr>
          <p:cNvPr id="3" name="Content Placeholder 2"/>
          <p:cNvSpPr>
            <a:spLocks noGrp="1"/>
          </p:cNvSpPr>
          <p:nvPr>
            <p:ph idx="1"/>
          </p:nvPr>
        </p:nvSpPr>
        <p:spPr>
          <a:xfrm>
            <a:off x="5184557" y="880749"/>
            <a:ext cx="6171023" cy="4873705"/>
          </a:xfrm>
        </p:spPr>
        <p:txBody>
          <a:bodyPr/>
          <a:lstStyle>
            <a:lvl1pPr>
              <a:defRPr sz="2001"/>
            </a:lvl1pPr>
            <a:lvl2pPr>
              <a:defRPr sz="1801"/>
            </a:lvl2pPr>
            <a:lvl3pPr>
              <a:defRPr sz="1600"/>
            </a:lvl3pPr>
            <a:lvl4pPr marL="680171" indent="0">
              <a:buNone/>
              <a:defRPr sz="1535"/>
            </a:lvl4pPr>
            <a:lvl5pPr>
              <a:defRPr sz="1535"/>
            </a:lvl5pPr>
            <a:lvl6pPr>
              <a:defRPr sz="2925"/>
            </a:lvl6pPr>
            <a:lvl7pPr>
              <a:defRPr sz="2925"/>
            </a:lvl7pPr>
            <a:lvl8pPr>
              <a:defRPr sz="2925"/>
            </a:lvl8pPr>
            <a:lvl9pPr>
              <a:defRPr sz="2925"/>
            </a:lvl9pPr>
          </a:lstStyle>
          <a:p>
            <a:pPr lvl="0"/>
            <a:r>
              <a:rPr lang="en-US" dirty="0"/>
              <a:t>Edit Master text styles</a:t>
            </a:r>
          </a:p>
          <a:p>
            <a:pPr lvl="1"/>
            <a:r>
              <a:rPr lang="en-US" dirty="0"/>
              <a:t>Second level</a:t>
            </a:r>
          </a:p>
          <a:p>
            <a:pPr lvl="2"/>
            <a:r>
              <a:rPr lang="en-US" dirty="0"/>
              <a:t>Third level</a:t>
            </a:r>
          </a:p>
        </p:txBody>
      </p:sp>
      <p:sp>
        <p:nvSpPr>
          <p:cNvPr id="4" name="Text Placeholder 3"/>
          <p:cNvSpPr>
            <a:spLocks noGrp="1"/>
          </p:cNvSpPr>
          <p:nvPr>
            <p:ph type="body" sz="half" idx="2"/>
          </p:nvPr>
        </p:nvSpPr>
        <p:spPr>
          <a:xfrm>
            <a:off x="839619" y="1952966"/>
            <a:ext cx="3933109" cy="3810773"/>
          </a:xfrm>
        </p:spPr>
        <p:txBody>
          <a:bodyPr/>
          <a:lstStyle>
            <a:lvl1pPr marL="0" indent="0">
              <a:buNone/>
              <a:defRPr sz="2401"/>
            </a:lvl1pPr>
            <a:lvl2pPr marL="668566" indent="0">
              <a:buNone/>
              <a:defRPr sz="2048"/>
            </a:lvl2pPr>
            <a:lvl3pPr marL="1337129" indent="0">
              <a:buNone/>
              <a:defRPr sz="1755"/>
            </a:lvl3pPr>
            <a:lvl4pPr marL="2005694" indent="0">
              <a:buNone/>
              <a:defRPr sz="1463"/>
            </a:lvl4pPr>
            <a:lvl5pPr marL="2674258" indent="0">
              <a:buNone/>
              <a:defRPr sz="1463"/>
            </a:lvl5pPr>
            <a:lvl6pPr marL="3342823" indent="0">
              <a:buNone/>
              <a:defRPr sz="1463"/>
            </a:lvl6pPr>
            <a:lvl7pPr marL="4011386" indent="0">
              <a:buNone/>
              <a:defRPr sz="1463"/>
            </a:lvl7pPr>
            <a:lvl8pPr marL="4679952" indent="0">
              <a:buNone/>
              <a:defRPr sz="1463"/>
            </a:lvl8pPr>
            <a:lvl9pPr marL="5348516" indent="0">
              <a:buNone/>
              <a:defRPr sz="1463"/>
            </a:lvl9pPr>
          </a:lstStyle>
          <a:p>
            <a:pPr lvl="0"/>
            <a:r>
              <a:rPr lang="en-US"/>
              <a:t>Edit Master text styles</a:t>
            </a:r>
          </a:p>
        </p:txBody>
      </p:sp>
      <p:sp>
        <p:nvSpPr>
          <p:cNvPr id="7" name="Footer Placeholder 6">
            <a:extLst>
              <a:ext uri="{FF2B5EF4-FFF2-40B4-BE49-F238E27FC236}">
                <a16:creationId xmlns:a16="http://schemas.microsoft.com/office/drawing/2014/main" id="{D774C016-649E-4C6B-A276-C2F18F1EA355}"/>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8" name="Slide Number Placeholder 7">
            <a:extLst>
              <a:ext uri="{FF2B5EF4-FFF2-40B4-BE49-F238E27FC236}">
                <a16:creationId xmlns:a16="http://schemas.microsoft.com/office/drawing/2014/main" id="{304EE059-0DAF-49ED-A93D-DCCE0F427BC0}"/>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87575594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6267189" y="1454615"/>
            <a:ext cx="5620011" cy="4608576"/>
          </a:xfrm>
        </p:spPr>
        <p:txBody>
          <a:bodyPr/>
          <a:lstStyle>
            <a:lvl1pPr marL="156625" indent="-156625">
              <a:tabLst/>
              <a:defRPr sz="3200"/>
            </a:lvl1pPr>
            <a:lvl2pPr marL="0" indent="0">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0095523"/>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6" name="Text Placeholder 5"/>
          <p:cNvSpPr>
            <a:spLocks noGrp="1"/>
          </p:cNvSpPr>
          <p:nvPr>
            <p:ph type="body" sz="quarter" idx="12"/>
          </p:nvPr>
        </p:nvSpPr>
        <p:spPr>
          <a:xfrm>
            <a:off x="304800" y="256034"/>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8"/>
            <a:ext cx="8534400" cy="6129867"/>
          </a:xfrm>
        </p:spPr>
        <p:txBody>
          <a:bodyPr/>
          <a:lstStyle/>
          <a:p>
            <a:r>
              <a:rPr lang="en-US" dirty="0"/>
              <a:t>Click icon to add table</a:t>
            </a:r>
          </a:p>
        </p:txBody>
      </p:sp>
    </p:spTree>
    <p:extLst>
      <p:ext uri="{BB962C8B-B14F-4D97-AF65-F5344CB8AC3E}">
        <p14:creationId xmlns:p14="http://schemas.microsoft.com/office/powerpoint/2010/main" val="144750038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Tree>
    <p:extLst>
      <p:ext uri="{BB962C8B-B14F-4D97-AF65-F5344CB8AC3E}">
        <p14:creationId xmlns:p14="http://schemas.microsoft.com/office/powerpoint/2010/main" val="264150391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375826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303" algn="dec"/>
              </a:tabLst>
              <a:defRPr sz="1467"/>
            </a:lvl1pPr>
            <a:lvl2pPr marL="230706" indent="-230706">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70" rtl="0" eaLnBrk="1" fontAlgn="auto" latinLnBrk="0" hangingPunct="1">
              <a:lnSpc>
                <a:spcPct val="100000"/>
              </a:lnSpc>
              <a:spcBef>
                <a:spcPts val="0"/>
              </a:spcBef>
              <a:spcAft>
                <a:spcPts val="0"/>
              </a:spcAft>
              <a:buClrTx/>
              <a:buSzTx/>
              <a:buFont typeface="Arial"/>
              <a:buNone/>
              <a:tabLst>
                <a:tab pos="5364213" algn="r"/>
              </a:tabLst>
              <a:defRPr/>
            </a:pPr>
            <a:r>
              <a:rPr lang="en-US" dirty="0"/>
              <a:t>Click to edit Master text styles</a:t>
            </a:r>
          </a:p>
        </p:txBody>
      </p:sp>
    </p:spTree>
    <p:extLst>
      <p:ext uri="{BB962C8B-B14F-4D97-AF65-F5344CB8AC3E}">
        <p14:creationId xmlns:p14="http://schemas.microsoft.com/office/powerpoint/2010/main" val="194644969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IBM Z / DOC ID / Month XX, 2019 / © 2019 IBM Corporation</a:t>
            </a:r>
          </a:p>
        </p:txBody>
      </p:sp>
      <p:pic>
        <p:nvPicPr>
          <p:cNvPr id="5" name="Picture 4" descr="ibm_gry.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234604" y="2914869"/>
            <a:ext cx="1730144" cy="701463"/>
          </a:xfrm>
          <a:prstGeom prst="rect">
            <a:avLst/>
          </a:prstGeom>
        </p:spPr>
      </p:pic>
    </p:spTree>
    <p:extLst>
      <p:ext uri="{BB962C8B-B14F-4D97-AF65-F5344CB8AC3E}">
        <p14:creationId xmlns:p14="http://schemas.microsoft.com/office/powerpoint/2010/main" val="2085426212"/>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Slide Number Placeholder 2"/>
          <p:cNvSpPr>
            <a:spLocks noGrp="1"/>
          </p:cNvSpPr>
          <p:nvPr>
            <p:ph type="sldNum" sz="quarter" idx="10"/>
          </p:nvPr>
        </p:nvSpPr>
        <p:spPr/>
        <p:txBody>
          <a:bodyPr/>
          <a:lstStyle>
            <a:lvl1pPr>
              <a:defRPr/>
            </a:lvl1pPr>
          </a:lstStyle>
          <a:p>
            <a:pPr>
              <a:defRPr/>
            </a:pPr>
            <a:fld id="{EB047FE2-0F83-45F6-A628-13E47C8C40B8}" type="slidenum">
              <a:rPr lang="en-US" sz="1200" smtClean="0">
                <a:solidFill>
                  <a:srgbClr val="000000">
                    <a:tint val="75000"/>
                  </a:srgbClr>
                </a:solidFill>
                <a:latin typeface="Calibri" panose="020F0502020204030204"/>
                <a:ea typeface="+mn-ea"/>
                <a:cs typeface="+mn-cs"/>
              </a:rPr>
              <a:pPr>
                <a:defRPr/>
              </a:pPr>
              <a:t>‹#›</a:t>
            </a:fld>
            <a:endParaRPr lang="en-US" sz="1200" dirty="0">
              <a:solidFill>
                <a:srgbClr val="000000">
                  <a:tint val="75000"/>
                </a:srgbClr>
              </a:solidFill>
              <a:latin typeface="Calibri" panose="020F0502020204030204"/>
              <a:ea typeface="+mn-ea"/>
              <a:cs typeface="+mn-cs"/>
            </a:endParaRPr>
          </a:p>
        </p:txBody>
      </p:sp>
      <p:sp>
        <p:nvSpPr>
          <p:cNvPr id="4" name="Footer Placeholder 3"/>
          <p:cNvSpPr>
            <a:spLocks noGrp="1"/>
          </p:cNvSpPr>
          <p:nvPr>
            <p:ph type="ftr" sz="quarter" idx="11"/>
          </p:nvPr>
        </p:nvSpPr>
        <p:spPr/>
        <p:txBody>
          <a:bodyPr/>
          <a:lstStyle>
            <a:lvl1pPr>
              <a:defRPr/>
            </a:lvl1pPr>
          </a:lstStyle>
          <a:p>
            <a:pPr algn="ctr">
              <a:defRPr/>
            </a:pPr>
            <a:r>
              <a:rPr lang="en-US" sz="1000" dirty="0">
                <a:solidFill>
                  <a:srgbClr val="000000">
                    <a:tint val="75000"/>
                  </a:srgbClr>
                </a:solidFill>
              </a:rPr>
              <a:t>© Copyright IBM Corporation 2017</a:t>
            </a:r>
          </a:p>
        </p:txBody>
      </p:sp>
      <p:sp>
        <p:nvSpPr>
          <p:cNvPr id="5" name="Date Placeholder 4"/>
          <p:cNvSpPr>
            <a:spLocks noGrp="1"/>
          </p:cNvSpPr>
          <p:nvPr>
            <p:ph type="dt" sz="half" idx="12"/>
          </p:nvPr>
        </p:nvSpPr>
        <p:spPr/>
        <p:txBody>
          <a:bodyPr/>
          <a:lstStyle>
            <a:lvl1pPr>
              <a:defRPr/>
            </a:lvl1pPr>
          </a:lstStyle>
          <a:p>
            <a:pPr>
              <a:defRPr/>
            </a:pPr>
            <a:endParaRPr lang="en-US" sz="1200" dirty="0">
              <a:solidFill>
                <a:srgbClr val="000000">
                  <a:tint val="75000"/>
                </a:srgbClr>
              </a:solidFill>
              <a:latin typeface="Calibri" panose="020F0502020204030204"/>
            </a:endParaRPr>
          </a:p>
        </p:txBody>
      </p:sp>
    </p:spTree>
    <p:extLst>
      <p:ext uri="{BB962C8B-B14F-4D97-AF65-F5344CB8AC3E}">
        <p14:creationId xmlns:p14="http://schemas.microsoft.com/office/powerpoint/2010/main" val="110803764"/>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Light Blue-2-colums-Picture-V1">
    <p:bg>
      <p:bgPr>
        <a:solidFill>
          <a:srgbClr val="0062FF"/>
        </a:solidFill>
        <a:effectLst/>
      </p:bgPr>
    </p:bg>
    <p:spTree>
      <p:nvGrpSpPr>
        <p:cNvPr id="1" name=""/>
        <p:cNvGrpSpPr/>
        <p:nvPr/>
      </p:nvGrpSpPr>
      <p:grpSpPr>
        <a:xfrm>
          <a:off x="0" y="0"/>
          <a:ext cx="0" cy="0"/>
          <a:chOff x="0" y="0"/>
          <a:chExt cx="0" cy="0"/>
        </a:xfrm>
      </p:grpSpPr>
      <p:pic>
        <p:nvPicPr>
          <p:cNvPr id="22" name="Picture 21" descr="A picture containing scene, road, way, track&#10;&#10;Description generated with very high confidence">
            <a:extLst>
              <a:ext uri="{FF2B5EF4-FFF2-40B4-BE49-F238E27FC236}">
                <a16:creationId xmlns:a16="http://schemas.microsoft.com/office/drawing/2014/main" id="{A7350106-6BDE-4B92-BFD6-E95726A8C01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32733" y="0"/>
            <a:ext cx="5659267" cy="6858000"/>
          </a:xfrm>
          <a:prstGeom prst="rect">
            <a:avLst/>
          </a:prstGeom>
        </p:spPr>
      </p:pic>
      <p:sp>
        <p:nvSpPr>
          <p:cNvPr id="37" name="Text Placeholder 36">
            <a:extLst>
              <a:ext uri="{FF2B5EF4-FFF2-40B4-BE49-F238E27FC236}">
                <a16:creationId xmlns:a16="http://schemas.microsoft.com/office/drawing/2014/main" id="{53783F12-5599-4F4C-9C74-06E83B3DDEC8}"/>
              </a:ext>
            </a:extLst>
          </p:cNvPr>
          <p:cNvSpPr>
            <a:spLocks noGrp="1"/>
          </p:cNvSpPr>
          <p:nvPr>
            <p:ph type="body" sz="quarter" idx="18" hasCustomPrompt="1"/>
          </p:nvPr>
        </p:nvSpPr>
        <p:spPr>
          <a:xfrm>
            <a:off x="569119" y="481970"/>
            <a:ext cx="2340768" cy="1772444"/>
          </a:xfrm>
          <a:prstGeom prst="rect">
            <a:avLst/>
          </a:prstGeom>
        </p:spPr>
        <p:txBody>
          <a:bodyPr/>
          <a:lstStyle>
            <a:lvl1pPr marL="0" marR="0" indent="0" algn="r" defTabSz="410744" rtl="0" eaLnBrk="1" fontAlgn="auto" latinLnBrk="0" hangingPunct="1">
              <a:lnSpc>
                <a:spcPct val="100000"/>
              </a:lnSpc>
              <a:spcBef>
                <a:spcPts val="0"/>
              </a:spcBef>
              <a:spcAft>
                <a:spcPts val="0"/>
              </a:spcAft>
              <a:buClrTx/>
              <a:buSzPct val="145000"/>
              <a:buFontTx/>
              <a:buNone/>
              <a:tabLst/>
              <a:defRPr sz="2200" b="1" i="0">
                <a:solidFill>
                  <a:schemeClr val="bg1"/>
                </a:solidFill>
                <a:latin typeface="+mn-lt"/>
                <a:cs typeface="Arial" panose="020B0604020202020204" pitchFamily="34" charset="0"/>
              </a:defRPr>
            </a:lvl1pPr>
          </a:lstStyle>
          <a:p>
            <a:r>
              <a:rPr lang="en-GB" dirty="0"/>
              <a:t>Attention grabbing headline: Customer pain points </a:t>
            </a:r>
            <a:r>
              <a:rPr lang="en-US" dirty="0"/>
              <a:t>(44pt, max char: 65)</a:t>
            </a:r>
          </a:p>
        </p:txBody>
      </p:sp>
      <p:cxnSp>
        <p:nvCxnSpPr>
          <p:cNvPr id="10" name="Straight Connector 9">
            <a:extLst>
              <a:ext uri="{FF2B5EF4-FFF2-40B4-BE49-F238E27FC236}">
                <a16:creationId xmlns:a16="http://schemas.microsoft.com/office/drawing/2014/main" id="{262E9182-BEAF-534F-B343-98867AA4F259}"/>
              </a:ext>
            </a:extLst>
          </p:cNvPr>
          <p:cNvCxnSpPr>
            <a:cxnSpLocks/>
          </p:cNvCxnSpPr>
          <p:nvPr userDrawn="1"/>
        </p:nvCxnSpPr>
        <p:spPr>
          <a:xfrm>
            <a:off x="3200799" y="548483"/>
            <a:ext cx="0" cy="57323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F12855B0-5BD4-1040-95B8-E3E5918F4FBC}"/>
              </a:ext>
            </a:extLst>
          </p:cNvPr>
          <p:cNvSpPr>
            <a:spLocks noGrp="1"/>
          </p:cNvSpPr>
          <p:nvPr>
            <p:ph type="body" sz="quarter" idx="21" hasCustomPrompt="1"/>
          </p:nvPr>
        </p:nvSpPr>
        <p:spPr>
          <a:xfrm>
            <a:off x="3481441" y="566737"/>
            <a:ext cx="2316163" cy="1381995"/>
          </a:xfrm>
          <a:prstGeom prst="rect">
            <a:avLst/>
          </a:prstGeom>
        </p:spPr>
        <p:txBody>
          <a:bodyPr/>
          <a:lstStyle>
            <a:lvl1pPr marL="0" marR="0" indent="0" algn="l" defTabSz="410744" rtl="0" eaLnBrk="1" fontAlgn="auto" latinLnBrk="0" hangingPunct="1">
              <a:lnSpc>
                <a:spcPts val="1600"/>
              </a:lnSpc>
              <a:spcBef>
                <a:spcPts val="800"/>
              </a:spcBef>
              <a:spcAft>
                <a:spcPts val="0"/>
              </a:spcAft>
              <a:buClrTx/>
              <a:buSzPct val="145000"/>
              <a:buFontTx/>
              <a:buNone/>
              <a:tabLst/>
              <a:defRPr sz="1200" b="0" i="0">
                <a:solidFill>
                  <a:schemeClr val="bg1"/>
                </a:solidFill>
                <a:latin typeface="+mn-lt"/>
              </a:defRPr>
            </a:lvl1pPr>
            <a:lvl2pPr marL="222240" indent="0">
              <a:spcBef>
                <a:spcPts val="800"/>
              </a:spcBef>
              <a:buNone/>
              <a:defRPr sz="1200">
                <a:solidFill>
                  <a:schemeClr val="bg1"/>
                </a:solidFill>
              </a:defRPr>
            </a:lvl2pPr>
            <a:lvl3pPr marL="444478" indent="0">
              <a:spcBef>
                <a:spcPts val="800"/>
              </a:spcBef>
              <a:buNone/>
              <a:defRPr sz="1200">
                <a:solidFill>
                  <a:schemeClr val="bg1"/>
                </a:solidFill>
              </a:defRPr>
            </a:lvl3pPr>
            <a:lvl4pPr marL="666718" indent="0">
              <a:spcBef>
                <a:spcPts val="800"/>
              </a:spcBef>
              <a:buNone/>
              <a:defRPr sz="1200">
                <a:solidFill>
                  <a:schemeClr val="bg1"/>
                </a:solidFill>
              </a:defRPr>
            </a:lvl4pPr>
            <a:lvl5pPr marL="888956" indent="0">
              <a:spcBef>
                <a:spcPts val="800"/>
              </a:spcBef>
              <a:buNone/>
              <a:defRPr sz="1200">
                <a:solidFill>
                  <a:schemeClr val="bg1"/>
                </a:solidFill>
              </a:defRPr>
            </a:lvl5pPr>
          </a:lstStyle>
          <a:p>
            <a:pPr marL="0" marR="0" lvl="0" indent="0" algn="l" defTabSz="410744" rtl="0" eaLnBrk="1" fontAlgn="auto" latinLnBrk="0" hangingPunct="1">
              <a:lnSpc>
                <a:spcPts val="1600"/>
              </a:lnSpc>
              <a:spcBef>
                <a:spcPts val="800"/>
              </a:spcBef>
              <a:spcAft>
                <a:spcPts val="0"/>
              </a:spcAft>
              <a:buClrTx/>
              <a:buSzPct val="145000"/>
              <a:buFontTx/>
              <a:buNone/>
              <a:tabLst/>
              <a:defRPr/>
            </a:pPr>
            <a:r>
              <a:rPr lang="en-US" dirty="0"/>
              <a:t>Attack these presentations as if they were stories, with an intro, a build-up and a climax. This first section is our intro, and to quickly engage customers we recommend leading with their pain points. So replace this </a:t>
            </a:r>
            <a:br>
              <a:rPr lang="en-US" dirty="0"/>
            </a:br>
            <a:r>
              <a:rPr lang="en-US" dirty="0"/>
              <a:t>text with your view on the most striking or the most urgent issues the customer is facing, and demonstrate right off the bat that you understand their position. (Arial Regular 24pt, max character with bullet points 199, without bullet points 580)</a:t>
            </a:r>
          </a:p>
        </p:txBody>
      </p:sp>
      <p:sp>
        <p:nvSpPr>
          <p:cNvPr id="12" name="Text Placeholder 12">
            <a:extLst>
              <a:ext uri="{FF2B5EF4-FFF2-40B4-BE49-F238E27FC236}">
                <a16:creationId xmlns:a16="http://schemas.microsoft.com/office/drawing/2014/main" id="{02E2FFBD-0E2C-9045-99B5-E6288539B7CD}"/>
              </a:ext>
            </a:extLst>
          </p:cNvPr>
          <p:cNvSpPr>
            <a:spLocks noGrp="1"/>
          </p:cNvSpPr>
          <p:nvPr>
            <p:ph type="body" sz="quarter" idx="28" hasCustomPrompt="1"/>
          </p:nvPr>
        </p:nvSpPr>
        <p:spPr>
          <a:xfrm>
            <a:off x="589020" y="5445579"/>
            <a:ext cx="2316163" cy="821672"/>
          </a:xfrm>
          <a:prstGeom prst="rect">
            <a:avLst/>
          </a:prstGeom>
        </p:spPr>
        <p:txBody>
          <a:bodyPr anchor="b"/>
          <a:lstStyle>
            <a:lvl1pPr marL="0" marR="0" indent="0" algn="r" defTabSz="410744" rtl="0" eaLnBrk="1" fontAlgn="auto" latinLnBrk="0" hangingPunct="1">
              <a:lnSpc>
                <a:spcPct val="100000"/>
              </a:lnSpc>
              <a:spcBef>
                <a:spcPts val="800"/>
              </a:spcBef>
              <a:spcAft>
                <a:spcPts val="0"/>
              </a:spcAft>
              <a:buClrTx/>
              <a:buSzPct val="145000"/>
              <a:buFontTx/>
              <a:buNone/>
              <a:tabLst/>
              <a:defRPr sz="800" b="0" i="0">
                <a:solidFill>
                  <a:schemeClr val="bg1"/>
                </a:solidFill>
                <a:latin typeface="+mn-lt"/>
              </a:defRPr>
            </a:lvl1pPr>
            <a:lvl2pPr marL="222240" indent="0">
              <a:spcBef>
                <a:spcPts val="800"/>
              </a:spcBef>
              <a:buNone/>
              <a:defRPr sz="1200">
                <a:solidFill>
                  <a:schemeClr val="bg1"/>
                </a:solidFill>
              </a:defRPr>
            </a:lvl2pPr>
            <a:lvl3pPr marL="444478" indent="0">
              <a:spcBef>
                <a:spcPts val="800"/>
              </a:spcBef>
              <a:buNone/>
              <a:defRPr sz="1200">
                <a:solidFill>
                  <a:schemeClr val="bg1"/>
                </a:solidFill>
              </a:defRPr>
            </a:lvl3pPr>
            <a:lvl4pPr marL="666718" indent="0">
              <a:spcBef>
                <a:spcPts val="800"/>
              </a:spcBef>
              <a:buNone/>
              <a:defRPr sz="1200">
                <a:solidFill>
                  <a:schemeClr val="bg1"/>
                </a:solidFill>
              </a:defRPr>
            </a:lvl4pPr>
            <a:lvl5pPr marL="888956" indent="0">
              <a:spcBef>
                <a:spcPts val="800"/>
              </a:spcBef>
              <a:buNone/>
              <a:defRPr sz="1200">
                <a:solidFill>
                  <a:schemeClr val="bg1"/>
                </a:solidFill>
              </a:defRPr>
            </a:lvl5pPr>
          </a:lstStyle>
          <a:p>
            <a:pPr marL="0" marR="0" lvl="0" indent="0" algn="r" defTabSz="410744" rtl="0" eaLnBrk="1" fontAlgn="auto" latinLnBrk="0" hangingPunct="1">
              <a:lnSpc>
                <a:spcPct val="100000"/>
              </a:lnSpc>
              <a:spcBef>
                <a:spcPts val="800"/>
              </a:spcBef>
              <a:spcAft>
                <a:spcPts val="0"/>
              </a:spcAft>
              <a:buClrTx/>
              <a:buSzPct val="145000"/>
              <a:buFontTx/>
              <a:buNone/>
              <a:tabLst/>
              <a:defRPr/>
            </a:pPr>
            <a:r>
              <a:rPr lang="en-US" dirty="0"/>
              <a:t>Further information (Arial Regular 16pt, max character count: 181)</a:t>
            </a:r>
          </a:p>
        </p:txBody>
      </p:sp>
      <p:sp>
        <p:nvSpPr>
          <p:cNvPr id="3" name="Text Placeholder 2">
            <a:extLst>
              <a:ext uri="{FF2B5EF4-FFF2-40B4-BE49-F238E27FC236}">
                <a16:creationId xmlns:a16="http://schemas.microsoft.com/office/drawing/2014/main" id="{9052783D-CDC1-A441-951A-18984462A03F}"/>
              </a:ext>
            </a:extLst>
          </p:cNvPr>
          <p:cNvSpPr>
            <a:spLocks noGrp="1"/>
          </p:cNvSpPr>
          <p:nvPr>
            <p:ph type="body" sz="quarter" idx="29" hasCustomPrompt="1"/>
          </p:nvPr>
        </p:nvSpPr>
        <p:spPr>
          <a:xfrm>
            <a:off x="3496416" y="6015065"/>
            <a:ext cx="2311453" cy="361263"/>
          </a:xfrm>
          <a:prstGeom prst="rect">
            <a:avLst/>
          </a:prstGeom>
        </p:spPr>
        <p:txBody>
          <a:bodyPr/>
          <a:lstStyle>
            <a:lvl1pPr marL="0" marR="0" indent="0" algn="l" defTabSz="410744" rtl="0" eaLnBrk="1" fontAlgn="auto" latinLnBrk="0" hangingPunct="1">
              <a:lnSpc>
                <a:spcPct val="100000"/>
              </a:lnSpc>
              <a:spcBef>
                <a:spcPts val="2951"/>
              </a:spcBef>
              <a:spcAft>
                <a:spcPts val="0"/>
              </a:spcAft>
              <a:buClrTx/>
              <a:buSzPct val="145000"/>
              <a:buFontTx/>
              <a:buNone/>
              <a:tabLst/>
              <a:defRPr sz="600" b="0" i="0">
                <a:solidFill>
                  <a:schemeClr val="bg1"/>
                </a:solidFill>
                <a:latin typeface="+mn-lt"/>
              </a:defRPr>
            </a:lvl1pPr>
            <a:lvl2pPr marL="222240" indent="0">
              <a:buNone/>
              <a:defRPr sz="600" b="0" i="0">
                <a:latin typeface="IBM Plex Sans" panose="020B0503050000000000" pitchFamily="34" charset="77"/>
              </a:defRPr>
            </a:lvl2pPr>
            <a:lvl3pPr marL="444478" indent="0">
              <a:buNone/>
              <a:defRPr sz="600" b="0" i="0">
                <a:latin typeface="IBM Plex Sans" panose="020B0503050000000000" pitchFamily="34" charset="77"/>
              </a:defRPr>
            </a:lvl3pPr>
            <a:lvl4pPr marL="666718" indent="0">
              <a:buNone/>
              <a:defRPr sz="600" b="0" i="0">
                <a:latin typeface="IBM Plex Sans" panose="020B0503050000000000" pitchFamily="34" charset="77"/>
              </a:defRPr>
            </a:lvl4pPr>
            <a:lvl5pPr marL="888956" indent="0">
              <a:buNone/>
              <a:defRPr sz="600" b="0" i="0">
                <a:latin typeface="IBM Plex Sans" panose="020B0503050000000000" pitchFamily="34" charset="77"/>
              </a:defRPr>
            </a:lvl5pPr>
          </a:lstStyle>
          <a:p>
            <a:pPr marL="0" marR="0" lvl="0" indent="0" algn="l" defTabSz="410744" rtl="0" eaLnBrk="1" fontAlgn="auto" latinLnBrk="0" hangingPunct="1">
              <a:lnSpc>
                <a:spcPct val="100000"/>
              </a:lnSpc>
              <a:spcBef>
                <a:spcPts val="2951"/>
              </a:spcBef>
              <a:spcAft>
                <a:spcPts val="0"/>
              </a:spcAft>
              <a:buClrTx/>
              <a:buSzPct val="145000"/>
              <a:buFontTx/>
              <a:buNone/>
              <a:tabLst/>
              <a:defRPr/>
            </a:pPr>
            <a:r>
              <a:rPr lang="en-US" dirty="0"/>
              <a:t>Footnote (Optional) (Arial Regular 12pt, max character count 180) </a:t>
            </a:r>
          </a:p>
          <a:p>
            <a:pPr marL="0" marR="0" lvl="0" indent="0" algn="l" defTabSz="410744" rtl="0" eaLnBrk="1" fontAlgn="auto" latinLnBrk="0" hangingPunct="1">
              <a:lnSpc>
                <a:spcPct val="100000"/>
              </a:lnSpc>
              <a:spcBef>
                <a:spcPts val="2951"/>
              </a:spcBef>
              <a:spcAft>
                <a:spcPts val="0"/>
              </a:spcAft>
              <a:buClrTx/>
              <a:buSzPct val="145000"/>
              <a:buFontTx/>
              <a:buNone/>
              <a:tabLst/>
              <a:defRPr/>
            </a:pPr>
            <a:endParaRPr lang="en-US" dirty="0"/>
          </a:p>
          <a:p>
            <a:pPr lvl="0"/>
            <a:endParaRPr lang="en-US" dirty="0"/>
          </a:p>
        </p:txBody>
      </p:sp>
      <p:pic>
        <p:nvPicPr>
          <p:cNvPr id="16" name="Picture 15">
            <a:extLst>
              <a:ext uri="{FF2B5EF4-FFF2-40B4-BE49-F238E27FC236}">
                <a16:creationId xmlns:a16="http://schemas.microsoft.com/office/drawing/2014/main" id="{ADCA96A2-CBD6-C349-A019-9704C6157D2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303313" y="6447031"/>
            <a:ext cx="592531" cy="230428"/>
          </a:xfrm>
          <a:prstGeom prst="rect">
            <a:avLst/>
          </a:prstGeom>
        </p:spPr>
      </p:pic>
      <p:sp>
        <p:nvSpPr>
          <p:cNvPr id="23" name="TextBox 22">
            <a:extLst>
              <a:ext uri="{FF2B5EF4-FFF2-40B4-BE49-F238E27FC236}">
                <a16:creationId xmlns:a16="http://schemas.microsoft.com/office/drawing/2014/main" id="{23216B55-6174-4575-A4DE-7BC110CBDB62}"/>
              </a:ext>
            </a:extLst>
          </p:cNvPr>
          <p:cNvSpPr txBox="1"/>
          <p:nvPr userDrawn="1"/>
        </p:nvSpPr>
        <p:spPr>
          <a:xfrm>
            <a:off x="557101" y="6471849"/>
            <a:ext cx="2622514" cy="195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marL="0" marR="0" indent="0" algn="l" defTabSz="410744" rtl="0" fontAlgn="auto" latinLnBrk="0" hangingPunct="0">
              <a:lnSpc>
                <a:spcPct val="100000"/>
              </a:lnSpc>
              <a:spcBef>
                <a:spcPts val="0"/>
              </a:spcBef>
              <a:spcAft>
                <a:spcPts val="0"/>
              </a:spcAft>
              <a:buClrTx/>
              <a:buSzTx/>
              <a:buFontTx/>
              <a:buNone/>
              <a:tabLst/>
            </a:pPr>
            <a:r>
              <a:rPr kumimoji="0" lang="en-GB" sz="800" b="0" i="0" u="none" strike="noStrike" cap="none" spc="0" normalizeH="0" baseline="0" dirty="0">
                <a:ln>
                  <a:noFill/>
                </a:ln>
                <a:solidFill>
                  <a:schemeClr val="bg1"/>
                </a:solidFill>
                <a:effectLst/>
                <a:uFillTx/>
                <a:latin typeface="+mn-lt"/>
                <a:ea typeface="Helvetica Neue"/>
                <a:cs typeface="Helvetica Neue"/>
                <a:sym typeface="Helvetica Neue"/>
              </a:rPr>
              <a:t>Tuesday, 20 November 2018</a:t>
            </a:r>
            <a:r>
              <a:rPr kumimoji="0" lang="en-US" sz="800" b="0" i="0" u="none" strike="noStrike" cap="none" spc="0" normalizeH="0" baseline="0" dirty="0">
                <a:ln>
                  <a:noFill/>
                </a:ln>
                <a:solidFill>
                  <a:schemeClr val="bg1"/>
                </a:solidFill>
                <a:effectLst/>
                <a:uFillTx/>
                <a:latin typeface="+mn-lt"/>
                <a:ea typeface="Helvetica Neue"/>
                <a:cs typeface="Helvetica Neue"/>
                <a:sym typeface="Helvetica Neue"/>
              </a:rPr>
              <a:t> / © 2018 IBM Corporation</a:t>
            </a:r>
          </a:p>
        </p:txBody>
      </p:sp>
    </p:spTree>
    <p:extLst>
      <p:ext uri="{BB962C8B-B14F-4D97-AF65-F5344CB8AC3E}">
        <p14:creationId xmlns:p14="http://schemas.microsoft.com/office/powerpoint/2010/main" val="3340933812"/>
      </p:ext>
    </p:extLst>
  </p:cSld>
  <p:clrMapOvr>
    <a:overrideClrMapping bg1="lt1" tx1="dk1" bg2="lt2" tx2="dk2" accent1="accent1" accent2="accent2" accent3="accent3" accent4="accent4" accent5="accent5" accent6="accent6" hlink="hlink" folHlink="folHlink"/>
  </p:clrMapOvr>
  <p:transition spd="med"/>
  <p:extLst>
    <p:ext uri="{DCECCB84-F9BA-43D5-87BE-67443E8EF086}">
      <p15:sldGuideLst xmlns:p15="http://schemas.microsoft.com/office/powerpoint/2012/main">
        <p15:guide id="1" orient="horz" pos="7903">
          <p15:clr>
            <a:srgbClr val="000000"/>
          </p15:clr>
        </p15:guide>
        <p15:guide id="2" pos="8043">
          <p15:clr>
            <a:srgbClr val="FBAE40"/>
          </p15:clr>
        </p15:guide>
        <p15:guide id="3" pos="14620">
          <p15:clr>
            <a:srgbClr val="000000"/>
          </p15:clr>
        </p15:guide>
        <p15:guide id="4" orient="horz" pos="714">
          <p15:clr>
            <a:srgbClr val="000000"/>
          </p15:clr>
        </p15:guide>
        <p15:guide id="5" pos="8769">
          <p15:clr>
            <a:srgbClr val="FBAE40"/>
          </p15:clr>
        </p15:guide>
        <p15:guide id="6" pos="9494">
          <p15:clr>
            <a:srgbClr val="FBAE40"/>
          </p15:clr>
        </p15:guide>
        <p15:guide id="7" pos="10243">
          <p15:clr>
            <a:srgbClr val="FBAE40"/>
          </p15:clr>
        </p15:guide>
        <p15:guide id="8" pos="10969">
          <p15:clr>
            <a:srgbClr val="FBAE40"/>
          </p15:clr>
        </p15:guide>
        <p15:guide id="9" pos="11694">
          <p15:clr>
            <a:srgbClr val="FBAE40"/>
          </p15:clr>
        </p15:guide>
        <p15:guide id="10" pos="12420">
          <p15:clr>
            <a:srgbClr val="FBAE40"/>
          </p15:clr>
        </p15:guide>
        <p15:guide id="11" pos="13168">
          <p15:clr>
            <a:srgbClr val="FBAE40"/>
          </p15:clr>
        </p15:guide>
        <p15:guide id="12" pos="13894">
          <p15:clr>
            <a:srgbClr val="FBAE40"/>
          </p15:clr>
        </p15:guide>
        <p15:guide id="13" pos="717">
          <p15:clr>
            <a:srgbClr val="000000"/>
          </p15:clr>
        </p15:guide>
        <p15:guide id="14" pos="5095">
          <p15:clr>
            <a:srgbClr val="FBAE40"/>
          </p15:clr>
        </p15:guide>
        <p15:guide id="15" pos="5843">
          <p15:clr>
            <a:srgbClr val="FBAE40"/>
          </p15:clr>
        </p15:guide>
        <p15:guide id="16" pos="6569">
          <p15:clr>
            <a:srgbClr val="FBAE40"/>
          </p15:clr>
        </p15:guide>
        <p15:guide id="17" pos="7317">
          <p15:clr>
            <a:srgbClr val="FBAE40"/>
          </p15:clr>
        </p15:guide>
        <p15:guide id="18" pos="2192">
          <p15:clr>
            <a:srgbClr val="FBAE40"/>
          </p15:clr>
        </p15:guide>
        <p15:guide id="19" pos="2917">
          <p15:clr>
            <a:srgbClr val="FBAE40"/>
          </p15:clr>
        </p15:guide>
        <p15:guide id="20" pos="3666">
          <p15:clr>
            <a:srgbClr val="FBAE40"/>
          </p15:clr>
        </p15:guide>
        <p15:guide id="21" pos="4391">
          <p15:clr>
            <a:srgbClr val="FBAE40"/>
          </p15:clr>
        </p15:guide>
        <p15:guide id="22" pos="1466">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title, blank, bulle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7"/>
            <a:ext cx="11582400" cy="437040"/>
          </a:xfrm>
        </p:spPr>
        <p:txBody>
          <a:bodyPr/>
          <a:lstStyle/>
          <a:p>
            <a:r>
              <a:rPr lang="en-US" dirty="0"/>
              <a:t>Click to edit Master title style</a:t>
            </a:r>
          </a:p>
        </p:txBody>
      </p:sp>
      <p:sp>
        <p:nvSpPr>
          <p:cNvPr id="7" name="Text Placeholder 5"/>
          <p:cNvSpPr>
            <a:spLocks noGrp="1"/>
          </p:cNvSpPr>
          <p:nvPr>
            <p:ph type="body" sz="quarter" idx="12"/>
          </p:nvPr>
        </p:nvSpPr>
        <p:spPr>
          <a:xfrm>
            <a:off x="304800" y="1396183"/>
            <a:ext cx="11582400" cy="1484164"/>
          </a:xfrm>
        </p:spPr>
        <p:txBody>
          <a:bodyPr/>
          <a:lstStyle>
            <a:lvl1pPr marL="174617" indent="-174617">
              <a:spcBef>
                <a:spcPts val="1100"/>
              </a:spcBef>
              <a:spcAft>
                <a:spcPts val="0"/>
              </a:spcAft>
              <a:buFont typeface="Wingdings" pitchFamily="2" charset="2"/>
              <a:buChar char="§"/>
              <a:defRPr/>
            </a:lvl1pPr>
            <a:lvl2pPr marL="396855" indent="-166680">
              <a:spcBef>
                <a:spcPts val="500"/>
              </a:spcBef>
              <a:defRPr/>
            </a:lvl2pPr>
            <a:lvl3pPr marL="628619" indent="-166680">
              <a:spcBef>
                <a:spcPts val="500"/>
              </a:spcBef>
              <a:defRPr/>
            </a:lvl3pPr>
            <a:lvl4pPr marL="803235" indent="-174617">
              <a:spcBef>
                <a:spcPts val="500"/>
              </a:spcBef>
              <a:defRPr/>
            </a:lvl4pPr>
            <a:lvl5pPr marL="969914" indent="-166680">
              <a:spcBef>
                <a:spcPts val="5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2"/>
          <p:cNvSpPr>
            <a:spLocks noGrp="1"/>
          </p:cNvSpPr>
          <p:nvPr>
            <p:ph type="sldNum" sz="quarter" idx="10"/>
          </p:nvPr>
        </p:nvSpPr>
        <p:spPr>
          <a:xfrm>
            <a:off x="9144000" y="6435307"/>
            <a:ext cx="2743200" cy="182880"/>
          </a:xfrm>
        </p:spPr>
        <p:txBody>
          <a:bodyPr/>
          <a:lstStyle/>
          <a:p>
            <a:fld id="{D0BE6F14-FF48-0F4F-A8AA-2E3F25371E4A}" type="slidenum">
              <a:rPr lang="en-US" smtClean="0"/>
              <a:pPr/>
              <a:t>‹#›</a:t>
            </a:fld>
            <a:endParaRPr lang="en-US" dirty="0"/>
          </a:p>
        </p:txBody>
      </p:sp>
      <p:sp>
        <p:nvSpPr>
          <p:cNvPr id="8"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pPr defTabSz="685750"/>
            <a:endParaRPr lang="en-US" dirty="0">
              <a:solidFill>
                <a:srgbClr val="6D6E70"/>
              </a:solidFill>
            </a:endParaRPr>
          </a:p>
        </p:txBody>
      </p:sp>
    </p:spTree>
    <p:extLst>
      <p:ext uri="{BB962C8B-B14F-4D97-AF65-F5344CB8AC3E}">
        <p14:creationId xmlns:p14="http://schemas.microsoft.com/office/powerpoint/2010/main" val="1731227704"/>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39844F-5E1A-5E45-891B-F21AF996B70E}"/>
              </a:ext>
            </a:extLst>
          </p:cNvPr>
          <p:cNvSpPr>
            <a:spLocks noGrp="1"/>
          </p:cNvSpPr>
          <p:nvPr>
            <p:ph type="dt" sz="half" idx="10"/>
          </p:nvPr>
        </p:nvSpPr>
        <p:spPr/>
        <p:txBody>
          <a:bodyPr/>
          <a:lstStyle/>
          <a:p>
            <a:fld id="{2C1C4FA9-A582-C248-882A-3E629426970A}" type="datetimeFigureOut">
              <a:rPr lang="en-US" smtClean="0">
                <a:solidFill>
                  <a:prstClr val="black">
                    <a:tint val="75000"/>
                  </a:prstClr>
                </a:solidFill>
              </a:rPr>
              <a:pPr/>
              <a:t>7/17/2020</a:t>
            </a:fld>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F0050E9B-EA9D-E844-8A30-237514DC2E3B}"/>
              </a:ext>
            </a:extLst>
          </p:cNvPr>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a:extLst>
              <a:ext uri="{FF2B5EF4-FFF2-40B4-BE49-F238E27FC236}">
                <a16:creationId xmlns:a16="http://schemas.microsoft.com/office/drawing/2014/main" id="{98CDBE3B-E48F-7C4F-951C-2DCB350DA78F}"/>
              </a:ext>
            </a:extLst>
          </p:cNvPr>
          <p:cNvSpPr>
            <a:spLocks noGrp="1"/>
          </p:cNvSpPr>
          <p:nvPr>
            <p:ph type="sldNum" sz="quarter" idx="12"/>
          </p:nvPr>
        </p:nvSpPr>
        <p:spPr/>
        <p:txBody>
          <a:bodyPr/>
          <a:lstStyle/>
          <a:p>
            <a:fld id="{124C4DFD-C1CB-6D49-9AB9-EF01233357C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84792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98" y="218440"/>
            <a:ext cx="11798833" cy="457200"/>
          </a:xfrm>
        </p:spPr>
        <p:txBody>
          <a:bodyPr anchor="b"/>
          <a:lstStyle>
            <a:lvl1pPr>
              <a:defRPr sz="2401"/>
            </a:lvl1pPr>
          </a:lstStyle>
          <a:p>
            <a:r>
              <a:rPr lang="en-US"/>
              <a:t>Click to edit Master title style</a:t>
            </a:r>
            <a:endParaRPr lang="en-US" dirty="0"/>
          </a:p>
        </p:txBody>
      </p:sp>
      <p:sp>
        <p:nvSpPr>
          <p:cNvPr id="3" name="Content Placeholder 2"/>
          <p:cNvSpPr>
            <a:spLocks noGrp="1"/>
          </p:cNvSpPr>
          <p:nvPr>
            <p:ph idx="1"/>
          </p:nvPr>
        </p:nvSpPr>
        <p:spPr>
          <a:xfrm>
            <a:off x="5184555" y="880747"/>
            <a:ext cx="6171023" cy="4873705"/>
          </a:xfrm>
        </p:spPr>
        <p:txBody>
          <a:bodyPr/>
          <a:lstStyle>
            <a:lvl1pPr>
              <a:defRPr sz="2001"/>
            </a:lvl1pPr>
            <a:lvl2pPr>
              <a:defRPr sz="1801"/>
            </a:lvl2pPr>
            <a:lvl3pPr>
              <a:defRPr sz="1600"/>
            </a:lvl3pPr>
            <a:lvl4pPr marL="680188" indent="0">
              <a:buNone/>
              <a:defRPr sz="1535"/>
            </a:lvl4pPr>
            <a:lvl5pPr>
              <a:defRPr sz="1535"/>
            </a:lvl5pPr>
            <a:lvl6pPr>
              <a:defRPr sz="2925"/>
            </a:lvl6pPr>
            <a:lvl7pPr>
              <a:defRPr sz="2925"/>
            </a:lvl7pPr>
            <a:lvl8pPr>
              <a:defRPr sz="2925"/>
            </a:lvl8pPr>
            <a:lvl9pPr>
              <a:defRPr sz="2925"/>
            </a:lvl9pPr>
          </a:lstStyle>
          <a:p>
            <a:pPr lvl="0"/>
            <a:r>
              <a:rPr lang="en-US" dirty="0"/>
              <a:t>Edit Master text styles</a:t>
            </a:r>
          </a:p>
          <a:p>
            <a:pPr lvl="1"/>
            <a:r>
              <a:rPr lang="en-US" dirty="0"/>
              <a:t>Second level</a:t>
            </a:r>
          </a:p>
          <a:p>
            <a:pPr lvl="2"/>
            <a:r>
              <a:rPr lang="en-US" dirty="0"/>
              <a:t>Third level</a:t>
            </a:r>
          </a:p>
        </p:txBody>
      </p:sp>
      <p:sp>
        <p:nvSpPr>
          <p:cNvPr id="4" name="Text Placeholder 3"/>
          <p:cNvSpPr>
            <a:spLocks noGrp="1"/>
          </p:cNvSpPr>
          <p:nvPr>
            <p:ph type="body" sz="half" idx="2"/>
          </p:nvPr>
        </p:nvSpPr>
        <p:spPr>
          <a:xfrm>
            <a:off x="839618" y="1952965"/>
            <a:ext cx="3933109" cy="3810773"/>
          </a:xfrm>
        </p:spPr>
        <p:txBody>
          <a:bodyPr/>
          <a:lstStyle>
            <a:lvl1pPr marL="0" indent="0">
              <a:buNone/>
              <a:defRPr sz="2401"/>
            </a:lvl1pPr>
            <a:lvl2pPr marL="668582" indent="0">
              <a:buNone/>
              <a:defRPr sz="2048"/>
            </a:lvl2pPr>
            <a:lvl3pPr marL="1337162" indent="0">
              <a:buNone/>
              <a:defRPr sz="1755"/>
            </a:lvl3pPr>
            <a:lvl4pPr marL="2005744" indent="0">
              <a:buNone/>
              <a:defRPr sz="1462"/>
            </a:lvl4pPr>
            <a:lvl5pPr marL="2674325" indent="0">
              <a:buNone/>
              <a:defRPr sz="1462"/>
            </a:lvl5pPr>
            <a:lvl6pPr marL="3342906" indent="0">
              <a:buNone/>
              <a:defRPr sz="1462"/>
            </a:lvl6pPr>
            <a:lvl7pPr marL="4011487" indent="0">
              <a:buNone/>
              <a:defRPr sz="1462"/>
            </a:lvl7pPr>
            <a:lvl8pPr marL="4680069" indent="0">
              <a:buNone/>
              <a:defRPr sz="1462"/>
            </a:lvl8pPr>
            <a:lvl9pPr marL="5348649" indent="0">
              <a:buNone/>
              <a:defRPr sz="1462"/>
            </a:lvl9pPr>
          </a:lstStyle>
          <a:p>
            <a:pPr lvl="0"/>
            <a:r>
              <a:rPr lang="en-US"/>
              <a:t>Edit Master text styles</a:t>
            </a:r>
          </a:p>
        </p:txBody>
      </p:sp>
      <p:sp>
        <p:nvSpPr>
          <p:cNvPr id="7" name="Footer Placeholder 6">
            <a:extLst>
              <a:ext uri="{FF2B5EF4-FFF2-40B4-BE49-F238E27FC236}">
                <a16:creationId xmlns:a16="http://schemas.microsoft.com/office/drawing/2014/main" id="{D774C016-649E-4C6B-A276-C2F18F1EA355}"/>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8" name="Slide Number Placeholder 7">
            <a:extLst>
              <a:ext uri="{FF2B5EF4-FFF2-40B4-BE49-F238E27FC236}">
                <a16:creationId xmlns:a16="http://schemas.microsoft.com/office/drawing/2014/main" id="{304EE059-0DAF-49ED-A93D-DCCE0F427BC0}"/>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903539683"/>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0F026-9DBD-8447-B23E-3628D18B00AA}"/>
              </a:ext>
            </a:extLst>
          </p:cNvPr>
          <p:cNvSpPr>
            <a:spLocks noGrp="1"/>
          </p:cNvSpPr>
          <p:nvPr>
            <p:ph type="ctrTitle"/>
          </p:nvPr>
        </p:nvSpPr>
        <p:spPr>
          <a:xfrm>
            <a:off x="1524000" y="1122363"/>
            <a:ext cx="9144000" cy="2387600"/>
          </a:xfrm>
        </p:spPr>
        <p:txBody>
          <a:bodyPr anchor="b"/>
          <a:lstStyle>
            <a:lvl1pPr algn="ctr">
              <a:defRPr sz="5995"/>
            </a:lvl1pPr>
          </a:lstStyle>
          <a:p>
            <a:r>
              <a:rPr lang="en-US"/>
              <a:t>Click to edit Master title style</a:t>
            </a:r>
          </a:p>
        </p:txBody>
      </p:sp>
      <p:sp>
        <p:nvSpPr>
          <p:cNvPr id="3" name="Subtitle 2">
            <a:extLst>
              <a:ext uri="{FF2B5EF4-FFF2-40B4-BE49-F238E27FC236}">
                <a16:creationId xmlns:a16="http://schemas.microsoft.com/office/drawing/2014/main" id="{8FEA0A9C-E770-B94A-A8CA-5C8920D94984}"/>
              </a:ext>
            </a:extLst>
          </p:cNvPr>
          <p:cNvSpPr>
            <a:spLocks noGrp="1"/>
          </p:cNvSpPr>
          <p:nvPr>
            <p:ph type="subTitle" idx="1"/>
          </p:nvPr>
        </p:nvSpPr>
        <p:spPr>
          <a:xfrm>
            <a:off x="1524000" y="3602041"/>
            <a:ext cx="9144000" cy="1655761"/>
          </a:xfrm>
        </p:spPr>
        <p:txBody>
          <a:bodyPr/>
          <a:lstStyle>
            <a:lvl1pPr marL="0" indent="0" algn="ctr">
              <a:buNone/>
              <a:defRPr sz="2397"/>
            </a:lvl1pPr>
            <a:lvl2pPr marL="456766" indent="0" algn="ctr">
              <a:buNone/>
              <a:defRPr sz="1999"/>
            </a:lvl2pPr>
            <a:lvl3pPr marL="913532" indent="0" algn="ctr">
              <a:buNone/>
              <a:defRPr sz="1799"/>
            </a:lvl3pPr>
            <a:lvl4pPr marL="1370296" indent="0" algn="ctr">
              <a:buNone/>
              <a:defRPr sz="1599"/>
            </a:lvl4pPr>
            <a:lvl5pPr marL="1827064" indent="0" algn="ctr">
              <a:buNone/>
              <a:defRPr sz="1599"/>
            </a:lvl5pPr>
            <a:lvl6pPr marL="2283830" indent="0" algn="ctr">
              <a:buNone/>
              <a:defRPr sz="1599"/>
            </a:lvl6pPr>
            <a:lvl7pPr marL="2740594" indent="0" algn="ctr">
              <a:buNone/>
              <a:defRPr sz="1599"/>
            </a:lvl7pPr>
            <a:lvl8pPr marL="3197360" indent="0" algn="ctr">
              <a:buNone/>
              <a:defRPr sz="1599"/>
            </a:lvl8pPr>
            <a:lvl9pPr marL="3654126" indent="0" algn="ctr">
              <a:buNone/>
              <a:defRPr sz="1599"/>
            </a:lvl9pPr>
          </a:lstStyle>
          <a:p>
            <a:r>
              <a:rPr lang="en-US"/>
              <a:t>Click to edit Master subtitle style</a:t>
            </a:r>
          </a:p>
        </p:txBody>
      </p:sp>
      <p:sp>
        <p:nvSpPr>
          <p:cNvPr id="4" name="Date Placeholder 3">
            <a:extLst>
              <a:ext uri="{FF2B5EF4-FFF2-40B4-BE49-F238E27FC236}">
                <a16:creationId xmlns:a16="http://schemas.microsoft.com/office/drawing/2014/main" id="{A58343B8-B217-614E-BAD8-1937FF7AAC5C}"/>
              </a:ext>
            </a:extLst>
          </p:cNvPr>
          <p:cNvSpPr>
            <a:spLocks noGrp="1"/>
          </p:cNvSpPr>
          <p:nvPr>
            <p:ph type="dt" sz="half" idx="10"/>
          </p:nvPr>
        </p:nvSpPr>
        <p:spPr/>
        <p:txBody>
          <a:bodyPr/>
          <a:lstStyle/>
          <a:p>
            <a:fld id="{2C1C4FA9-A582-C248-882A-3E629426970A}" type="datetimeFigureOut">
              <a:rPr lang="en-US" smtClean="0">
                <a:solidFill>
                  <a:prstClr val="black">
                    <a:tint val="75000"/>
                  </a:prstClr>
                </a:solidFill>
              </a:rPr>
              <a:pPr/>
              <a:t>7/17/2020</a:t>
            </a:fld>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04DEA11A-5129-AE47-9456-83FBC066520E}"/>
              </a:ext>
            </a:extLst>
          </p:cNvPr>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9E4237D9-C7E4-CC41-ADE0-686A451D9240}"/>
              </a:ext>
            </a:extLst>
          </p:cNvPr>
          <p:cNvSpPr>
            <a:spLocks noGrp="1"/>
          </p:cNvSpPr>
          <p:nvPr>
            <p:ph type="sldNum" sz="quarter" idx="12"/>
          </p:nvPr>
        </p:nvSpPr>
        <p:spPr/>
        <p:txBody>
          <a:bodyPr/>
          <a:lstStyle/>
          <a:p>
            <a:fld id="{124C4DFD-C1CB-6D49-9AB9-EF01233357C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92928741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7797" y="135637"/>
            <a:ext cx="10836403" cy="492443"/>
          </a:xfrm>
        </p:spPr>
        <p:txBody>
          <a:bodyPr/>
          <a:lstStyle>
            <a:lvl1pPr>
              <a:defRPr>
                <a:latin typeface="Arial" pitchFamily="34" charset="0"/>
                <a:cs typeface="Arial" pitchFamily="34" charset="0"/>
              </a:defRPr>
            </a:lvl1pPr>
          </a:lstStyle>
          <a:p>
            <a:r>
              <a:rPr lang="en-US" dirty="0"/>
              <a:t>Click to edit Master title style</a:t>
            </a:r>
          </a:p>
        </p:txBody>
      </p:sp>
      <p:sp>
        <p:nvSpPr>
          <p:cNvPr id="4" name="Slide Number Placeholder 3"/>
          <p:cNvSpPr>
            <a:spLocks noGrp="1"/>
          </p:cNvSpPr>
          <p:nvPr>
            <p:ph type="sldNum" sz="quarter" idx="10"/>
          </p:nvPr>
        </p:nvSpPr>
        <p:spPr>
          <a:xfrm>
            <a:off x="12045951" y="6409639"/>
            <a:ext cx="172084" cy="369332"/>
          </a:xfrm>
        </p:spPr>
        <p:txBody>
          <a:bodyPr/>
          <a:lstStyle>
            <a:lvl1pPr>
              <a:defRPr sz="1200"/>
            </a:lvl1pPr>
          </a:lstStyle>
          <a:p>
            <a:fld id="{E98947E1-6E9C-4553-A175-053CB8F72200}" type="slidenum">
              <a:rPr lang="en-US" smtClean="0"/>
              <a:pPr/>
              <a:t>‹#›</a:t>
            </a:fld>
            <a:endParaRPr lang="en-US" dirty="0"/>
          </a:p>
        </p:txBody>
      </p:sp>
    </p:spTree>
    <p:extLst>
      <p:ext uri="{BB962C8B-B14F-4D97-AF65-F5344CB8AC3E}">
        <p14:creationId xmlns:p14="http://schemas.microsoft.com/office/powerpoint/2010/main" val="385465903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a:t>Click to edit Master title style</a:t>
            </a:r>
          </a:p>
        </p:txBody>
      </p:sp>
      <p:sp>
        <p:nvSpPr>
          <p:cNvPr id="4" name="Slide Number Placeholder 3"/>
          <p:cNvSpPr>
            <a:spLocks noGrp="1"/>
          </p:cNvSpPr>
          <p:nvPr>
            <p:ph type="sldNum" sz="quarter" idx="10"/>
          </p:nvPr>
        </p:nvSpPr>
        <p:spPr/>
        <p:txBody>
          <a:bodyPr/>
          <a:lstStyle>
            <a:lvl1pPr>
              <a:defRPr sz="1200"/>
            </a:lvl1pPr>
          </a:lstStyle>
          <a:p>
            <a:pPr defTabSz="1219140"/>
            <a:fld id="{E98947E1-6E9C-4553-A175-053CB8F72200}" type="slidenum">
              <a:rPr lang="en-US" smtClean="0"/>
              <a:pPr defTabSz="1219140"/>
              <a:t>‹#›</a:t>
            </a:fld>
            <a:endParaRPr lang="en-US" dirty="0"/>
          </a:p>
        </p:txBody>
      </p:sp>
    </p:spTree>
    <p:extLst>
      <p:ext uri="{BB962C8B-B14F-4D97-AF65-F5344CB8AC3E}">
        <p14:creationId xmlns:p14="http://schemas.microsoft.com/office/powerpoint/2010/main" val="166723486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x">
  <p:cSld name="Simple Duo Template - BLACK">
    <p:bg>
      <p:bgPr>
        <a:solidFill>
          <a:srgbClr val="000000"/>
        </a:solidFill>
        <a:effectLst/>
      </p:bgPr>
    </p:bg>
    <p:spTree>
      <p:nvGrpSpPr>
        <p:cNvPr id="1" name=""/>
        <p:cNvGrpSpPr/>
        <p:nvPr/>
      </p:nvGrpSpPr>
      <p:grpSpPr>
        <a:xfrm>
          <a:off x="0" y="0"/>
          <a:ext cx="0" cy="0"/>
          <a:chOff x="0" y="0"/>
          <a:chExt cx="0" cy="0"/>
        </a:xfrm>
      </p:grpSpPr>
      <p:sp>
        <p:nvSpPr>
          <p:cNvPr id="11" name="Footer Placeholder 2"/>
          <p:cNvSpPr txBox="1"/>
          <p:nvPr/>
        </p:nvSpPr>
        <p:spPr>
          <a:xfrm>
            <a:off x="292100" y="6572377"/>
            <a:ext cx="2202819" cy="1108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lvl1pPr>
              <a:defRPr sz="1600">
                <a:solidFill>
                  <a:srgbClr val="FFFFFF"/>
                </a:solidFill>
                <a:latin typeface="IBM Plex Sans"/>
                <a:ea typeface="IBM Plex Sans"/>
                <a:cs typeface="IBM Plex Sans"/>
                <a:sym typeface="IBM Plex Sans"/>
              </a:defRPr>
            </a:lvl1pPr>
          </a:lstStyle>
          <a:p>
            <a:pPr marL="0" marR="0" lvl="0" indent="0" algn="l" defTabSz="914377" rtl="0" eaLnBrk="1" fontAlgn="auto" latinLnBrk="0" hangingPunct="0">
              <a:lnSpc>
                <a:spcPct val="90000"/>
              </a:lnSpc>
              <a:spcBef>
                <a:spcPts val="0"/>
              </a:spcBef>
              <a:spcAft>
                <a:spcPts val="0"/>
              </a:spcAft>
              <a:buClrTx/>
              <a:buSzTx/>
              <a:buFontTx/>
              <a:buNone/>
              <a:tabLst/>
              <a:defRPr/>
            </a:pPr>
            <a:r>
              <a:rPr kumimoji="0" sz="800" b="0" i="0" u="none" strike="noStrike" kern="0" cap="none" spc="0" normalizeH="0" baseline="0" noProof="0" dirty="0">
                <a:ln>
                  <a:noFill/>
                </a:ln>
                <a:solidFill>
                  <a:srgbClr val="FFFFFF"/>
                </a:solidFill>
                <a:effectLst/>
                <a:uLnTx/>
                <a:uFillTx/>
                <a:latin typeface="IBM Plex Sans"/>
                <a:sym typeface="IBM Plex Sans"/>
              </a:rPr>
              <a:t>© 2019 IBM Corporation / IBM Confidential</a:t>
            </a:r>
          </a:p>
        </p:txBody>
      </p:sp>
      <p:sp>
        <p:nvSpPr>
          <p:cNvPr id="12" name="Slide Number"/>
          <p:cNvSpPr txBox="1">
            <a:spLocks noGrp="1"/>
          </p:cNvSpPr>
          <p:nvPr>
            <p:ph type="sldNum" sz="quarter" idx="2"/>
          </p:nvPr>
        </p:nvSpPr>
        <p:spPr>
          <a:xfrm>
            <a:off x="11763531" y="6573429"/>
            <a:ext cx="134652" cy="110800"/>
          </a:xfrm>
          <a:prstGeom prst="rect">
            <a:avLst/>
          </a:prstGeom>
        </p:spPr>
        <p:txBody>
          <a:bodyPr/>
          <a:lstStyle>
            <a:lvl1pPr defTabSz="914377">
              <a:lnSpc>
                <a:spcPct val="90000"/>
              </a:lnSpc>
            </a:lvl1pPr>
          </a:lstStyle>
          <a:p>
            <a:pPr hangingPunct="0"/>
            <a:fld id="{86CB4B4D-7CA3-9044-876B-883B54F8677D}" type="slidenum">
              <a:rPr lang="en-US" kern="0" smtClean="0"/>
              <a:pPr hangingPunct="0"/>
              <a:t>‹#›</a:t>
            </a:fld>
            <a:endParaRPr lang="en-US" kern="0" dirty="0"/>
          </a:p>
        </p:txBody>
      </p:sp>
    </p:spTree>
    <p:extLst>
      <p:ext uri="{BB962C8B-B14F-4D97-AF65-F5344CB8AC3E}">
        <p14:creationId xmlns:p14="http://schemas.microsoft.com/office/powerpoint/2010/main" val="3153788372"/>
      </p:ext>
    </p:extLst>
  </p:cSld>
  <p:clrMapOvr>
    <a:masterClrMapping/>
  </p:clrMapOvr>
  <p:transition spd="med"/>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Table (large)">
    <p:spTree>
      <p:nvGrpSpPr>
        <p:cNvPr id="1" name=""/>
        <p:cNvGrpSpPr/>
        <p:nvPr/>
      </p:nvGrpSpPr>
      <p:grpSpPr>
        <a:xfrm>
          <a:off x="0" y="0"/>
          <a:ext cx="0" cy="0"/>
          <a:chOff x="0" y="0"/>
          <a:chExt cx="0" cy="0"/>
        </a:xfrm>
      </p:grpSpPr>
      <p:sp>
        <p:nvSpPr>
          <p:cNvPr id="10" name="Table Placeholder 9">
            <a:extLst>
              <a:ext uri="{FF2B5EF4-FFF2-40B4-BE49-F238E27FC236}">
                <a16:creationId xmlns:a16="http://schemas.microsoft.com/office/drawing/2014/main" id="{0EE4C1E1-AB5B-8F42-AB6E-19D64A68905A}"/>
              </a:ext>
            </a:extLst>
          </p:cNvPr>
          <p:cNvSpPr>
            <a:spLocks noGrp="1"/>
          </p:cNvSpPr>
          <p:nvPr>
            <p:ph type="tbl" sz="quarter" idx="10"/>
          </p:nvPr>
        </p:nvSpPr>
        <p:spPr>
          <a:xfrm>
            <a:off x="587378" y="1584252"/>
            <a:ext cx="11017249" cy="4688755"/>
          </a:xfrm>
          <a:prstGeom prst="rect">
            <a:avLst/>
          </a:prstGeom>
          <a:solidFill>
            <a:schemeClr val="bg1">
              <a:lumMod val="95000"/>
            </a:schemeClr>
          </a:solidFill>
          <a:ln>
            <a:noFill/>
          </a:ln>
        </p:spPr>
        <p:txBody>
          <a:bodyPr/>
          <a:lstStyle>
            <a:lvl1pPr marL="170992" indent="-170992">
              <a:lnSpc>
                <a:spcPts val="1600"/>
              </a:lnSpc>
              <a:spcBef>
                <a:spcPts val="800"/>
              </a:spcBef>
              <a:buNone/>
              <a:defRPr sz="2100" b="0" i="0">
                <a:solidFill>
                  <a:srgbClr val="0062FF"/>
                </a:solidFill>
                <a:latin typeface="+mn-lt"/>
              </a:defRPr>
            </a:lvl1pPr>
          </a:lstStyle>
          <a:p>
            <a:endParaRPr lang="en-US" dirty="0"/>
          </a:p>
        </p:txBody>
      </p:sp>
      <p:sp>
        <p:nvSpPr>
          <p:cNvPr id="22" name="Text Placeholder 2">
            <a:extLst>
              <a:ext uri="{FF2B5EF4-FFF2-40B4-BE49-F238E27FC236}">
                <a16:creationId xmlns:a16="http://schemas.microsoft.com/office/drawing/2014/main" id="{C0F36DB2-9F35-4946-840A-A2BCBA048A0D}"/>
              </a:ext>
            </a:extLst>
          </p:cNvPr>
          <p:cNvSpPr>
            <a:spLocks noGrp="1"/>
          </p:cNvSpPr>
          <p:nvPr>
            <p:ph type="body" sz="quarter" idx="11" hasCustomPrompt="1"/>
          </p:nvPr>
        </p:nvSpPr>
        <p:spPr>
          <a:xfrm>
            <a:off x="587377" y="481677"/>
            <a:ext cx="11017249" cy="687904"/>
          </a:xfrm>
          <a:prstGeom prst="rect">
            <a:avLst/>
          </a:prstGeom>
        </p:spPr>
        <p:txBody>
          <a:bodyPr/>
          <a:lstStyle>
            <a:lvl1pPr marL="0" marR="0" indent="0" algn="l" defTabSz="410744" rtl="0" eaLnBrk="1" fontAlgn="auto" latinLnBrk="0" hangingPunct="1">
              <a:lnSpc>
                <a:spcPct val="100000"/>
              </a:lnSpc>
              <a:spcBef>
                <a:spcPts val="0"/>
              </a:spcBef>
              <a:spcAft>
                <a:spcPts val="0"/>
              </a:spcAft>
              <a:buClrTx/>
              <a:buSzPct val="145000"/>
              <a:buFontTx/>
              <a:buNone/>
              <a:tabLst/>
              <a:defRPr sz="2200" b="1" i="0">
                <a:solidFill>
                  <a:srgbClr val="0062FF"/>
                </a:solidFill>
                <a:latin typeface="+mn-lt"/>
              </a:defRPr>
            </a:lvl1pPr>
            <a:lvl2pPr marL="222240" indent="0" algn="r">
              <a:buNone/>
              <a:defRPr b="1" i="0">
                <a:solidFill>
                  <a:srgbClr val="0064FF"/>
                </a:solidFill>
                <a:latin typeface="IBM Plex Sans" panose="020B0503050000000000" pitchFamily="34" charset="77"/>
              </a:defRPr>
            </a:lvl2pPr>
            <a:lvl3pPr marL="444478" indent="0" algn="r">
              <a:buNone/>
              <a:defRPr b="1" i="0">
                <a:solidFill>
                  <a:srgbClr val="0064FF"/>
                </a:solidFill>
                <a:latin typeface="IBM Plex Sans" panose="020B0503050000000000" pitchFamily="34" charset="77"/>
              </a:defRPr>
            </a:lvl3pPr>
            <a:lvl4pPr marL="666718" indent="0" algn="r">
              <a:buNone/>
              <a:defRPr b="1" i="0">
                <a:solidFill>
                  <a:srgbClr val="0064FF"/>
                </a:solidFill>
                <a:latin typeface="IBM Plex Sans" panose="020B0503050000000000" pitchFamily="34" charset="77"/>
              </a:defRPr>
            </a:lvl4pPr>
            <a:lvl5pPr marL="888956" indent="0" algn="r">
              <a:buNone/>
              <a:defRPr b="1" i="0">
                <a:solidFill>
                  <a:srgbClr val="0064FF"/>
                </a:solidFill>
                <a:latin typeface="IBM Plex Sans" panose="020B0503050000000000" pitchFamily="34" charset="77"/>
              </a:defRPr>
            </a:lvl5pPr>
          </a:lstStyle>
          <a:p>
            <a:pPr marL="0" marR="0" lvl="0" indent="0" algn="l" defTabSz="410744" rtl="0" eaLnBrk="1" fontAlgn="auto" latinLnBrk="0" hangingPunct="1">
              <a:lnSpc>
                <a:spcPct val="100000"/>
              </a:lnSpc>
              <a:spcBef>
                <a:spcPts val="0"/>
              </a:spcBef>
              <a:spcAft>
                <a:spcPts val="0"/>
              </a:spcAft>
              <a:buClrTx/>
              <a:buSzPct val="145000"/>
              <a:buFontTx/>
              <a:buNone/>
              <a:tabLst/>
              <a:defRPr/>
            </a:pPr>
            <a:r>
              <a:rPr lang="en-US" dirty="0"/>
              <a:t>Title (Arial Bold 44pt, max characters 81)</a:t>
            </a:r>
          </a:p>
        </p:txBody>
      </p:sp>
      <p:pic>
        <p:nvPicPr>
          <p:cNvPr id="25" name="logo-black-01.png" descr="logo-black-01.png">
            <a:extLst>
              <a:ext uri="{FF2B5EF4-FFF2-40B4-BE49-F238E27FC236}">
                <a16:creationId xmlns:a16="http://schemas.microsoft.com/office/drawing/2014/main" id="{42E7D217-6E98-D845-B5C0-DF427E45AF13}"/>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11313407" y="6447030"/>
            <a:ext cx="582436" cy="227761"/>
          </a:xfrm>
          <a:prstGeom prst="rect">
            <a:avLst/>
          </a:prstGeom>
          <a:ln w="12700">
            <a:miter lim="400000"/>
          </a:ln>
        </p:spPr>
      </p:pic>
      <p:sp>
        <p:nvSpPr>
          <p:cNvPr id="6" name="TextBox 5">
            <a:extLst>
              <a:ext uri="{FF2B5EF4-FFF2-40B4-BE49-F238E27FC236}">
                <a16:creationId xmlns:a16="http://schemas.microsoft.com/office/drawing/2014/main" id="{69994393-F94B-483C-B39F-0C616D90EF9C}"/>
              </a:ext>
            </a:extLst>
          </p:cNvPr>
          <p:cNvSpPr txBox="1"/>
          <p:nvPr userDrawn="1"/>
        </p:nvSpPr>
        <p:spPr>
          <a:xfrm>
            <a:off x="557101" y="6471849"/>
            <a:ext cx="2622514" cy="195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marL="0" marR="0" indent="0" algn="l" defTabSz="410744" rtl="0" fontAlgn="auto" latinLnBrk="0" hangingPunct="0">
              <a:lnSpc>
                <a:spcPct val="100000"/>
              </a:lnSpc>
              <a:spcBef>
                <a:spcPts val="0"/>
              </a:spcBef>
              <a:spcAft>
                <a:spcPts val="0"/>
              </a:spcAft>
              <a:buClrTx/>
              <a:buSzTx/>
              <a:buFontTx/>
              <a:buNone/>
              <a:tabLst/>
            </a:pPr>
            <a:r>
              <a:rPr kumimoji="0" lang="en-GB" sz="800" b="0" i="0" u="none" strike="noStrike" cap="none" spc="0" normalizeH="0" baseline="0" dirty="0">
                <a:ln>
                  <a:noFill/>
                </a:ln>
                <a:solidFill>
                  <a:schemeClr val="bg1">
                    <a:lumMod val="50000"/>
                  </a:schemeClr>
                </a:solidFill>
                <a:effectLst/>
                <a:uFillTx/>
                <a:latin typeface="+mn-lt"/>
                <a:ea typeface="Helvetica Neue"/>
                <a:cs typeface="Helvetica Neue"/>
                <a:sym typeface="Helvetica Neue"/>
              </a:rPr>
              <a:t>Tuesday, 20 November 2018</a:t>
            </a:r>
            <a:r>
              <a:rPr kumimoji="0" lang="en-US" sz="800" b="0" i="0" u="none" strike="noStrike" cap="none" spc="0" normalizeH="0" baseline="0" dirty="0">
                <a:ln>
                  <a:noFill/>
                </a:ln>
                <a:solidFill>
                  <a:schemeClr val="bg1">
                    <a:lumMod val="50000"/>
                  </a:schemeClr>
                </a:solidFill>
                <a:effectLst/>
                <a:uFillTx/>
                <a:latin typeface="+mn-lt"/>
                <a:ea typeface="Helvetica Neue"/>
                <a:cs typeface="Helvetica Neue"/>
                <a:sym typeface="Helvetica Neue"/>
              </a:rPr>
              <a:t> / © 2018 IBM Corporation</a:t>
            </a:r>
          </a:p>
        </p:txBody>
      </p:sp>
    </p:spTree>
    <p:extLst>
      <p:ext uri="{BB962C8B-B14F-4D97-AF65-F5344CB8AC3E}">
        <p14:creationId xmlns:p14="http://schemas.microsoft.com/office/powerpoint/2010/main" val="3177810008"/>
      </p:ext>
    </p:extLst>
  </p:cSld>
  <p:clrMapOvr>
    <a:masterClrMapping/>
  </p:clrMapOvr>
  <p:transition spd="med"/>
  <p:extLst>
    <p:ext uri="{DCECCB84-F9BA-43D5-87BE-67443E8EF086}">
      <p15:sldGuideLst xmlns:p15="http://schemas.microsoft.com/office/powerpoint/2012/main">
        <p15:guide id="1" orient="horz" pos="7903">
          <p15:clr>
            <a:srgbClr val="000000"/>
          </p15:clr>
        </p15:guide>
        <p15:guide id="2" pos="8043">
          <p15:clr>
            <a:srgbClr val="FBAE40"/>
          </p15:clr>
        </p15:guide>
        <p15:guide id="3" pos="14620">
          <p15:clr>
            <a:srgbClr val="000000"/>
          </p15:clr>
        </p15:guide>
        <p15:guide id="4" orient="horz" pos="714">
          <p15:clr>
            <a:srgbClr val="000000"/>
          </p15:clr>
        </p15:guide>
        <p15:guide id="5" pos="8769">
          <p15:clr>
            <a:srgbClr val="FBAE40"/>
          </p15:clr>
        </p15:guide>
        <p15:guide id="6" pos="9517">
          <p15:clr>
            <a:srgbClr val="FBAE40"/>
          </p15:clr>
        </p15:guide>
        <p15:guide id="7" pos="10243">
          <p15:clr>
            <a:srgbClr val="FBAE40"/>
          </p15:clr>
        </p15:guide>
        <p15:guide id="8" pos="10969">
          <p15:clr>
            <a:srgbClr val="FBAE40"/>
          </p15:clr>
        </p15:guide>
        <p15:guide id="9" pos="11694">
          <p15:clr>
            <a:srgbClr val="FBAE40"/>
          </p15:clr>
        </p15:guide>
        <p15:guide id="10" pos="12443">
          <p15:clr>
            <a:srgbClr val="FBAE40"/>
          </p15:clr>
        </p15:guide>
        <p15:guide id="11" pos="13168">
          <p15:clr>
            <a:srgbClr val="FBAE40"/>
          </p15:clr>
        </p15:guide>
        <p15:guide id="12" pos="13894">
          <p15:clr>
            <a:srgbClr val="FBAE40"/>
          </p15:clr>
        </p15:guide>
        <p15:guide id="13" pos="740">
          <p15:clr>
            <a:srgbClr val="000000"/>
          </p15:clr>
        </p15:guide>
        <p15:guide id="14" pos="5117">
          <p15:clr>
            <a:srgbClr val="FBAE40"/>
          </p15:clr>
        </p15:guide>
        <p15:guide id="15" pos="5866">
          <p15:clr>
            <a:srgbClr val="FBAE40"/>
          </p15:clr>
        </p15:guide>
        <p15:guide id="16" pos="6591">
          <p15:clr>
            <a:srgbClr val="FBAE40"/>
          </p15:clr>
        </p15:guide>
        <p15:guide id="17" pos="7317">
          <p15:clr>
            <a:srgbClr val="FBAE40"/>
          </p15:clr>
        </p15:guide>
        <p15:guide id="18" pos="2192">
          <p15:clr>
            <a:srgbClr val="FBAE40"/>
          </p15:clr>
        </p15:guide>
        <p15:guide id="19" pos="2917">
          <p15:clr>
            <a:srgbClr val="FBAE40"/>
          </p15:clr>
        </p15:guide>
        <p15:guide id="20" pos="3666">
          <p15:clr>
            <a:srgbClr val="FBAE40"/>
          </p15:clr>
        </p15:guide>
        <p15:guide id="21" pos="4391">
          <p15:clr>
            <a:srgbClr val="FBAE40"/>
          </p15:clr>
        </p15:guide>
        <p15:guide id="22" pos="1466">
          <p15:clr>
            <a:srgbClr val="FBAE4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Content - Title 1 Line">
    <p:spTree>
      <p:nvGrpSpPr>
        <p:cNvPr id="1" name=""/>
        <p:cNvGrpSpPr/>
        <p:nvPr/>
      </p:nvGrpSpPr>
      <p:grpSpPr>
        <a:xfrm>
          <a:off x="0" y="0"/>
          <a:ext cx="0" cy="0"/>
          <a:chOff x="0" y="0"/>
          <a:chExt cx="0" cy="0"/>
        </a:xfrm>
      </p:grpSpPr>
      <p:sp>
        <p:nvSpPr>
          <p:cNvPr id="8" name="Slide Number Placeholder 3"/>
          <p:cNvSpPr>
            <a:spLocks noGrp="1"/>
          </p:cNvSpPr>
          <p:nvPr>
            <p:ph type="sldNum" sz="quarter" idx="4"/>
          </p:nvPr>
        </p:nvSpPr>
        <p:spPr>
          <a:xfrm>
            <a:off x="389134" y="6471663"/>
            <a:ext cx="580665" cy="249812"/>
          </a:xfrm>
          <a:prstGeom prst="rect">
            <a:avLst/>
          </a:prstGeom>
        </p:spPr>
        <p:txBody>
          <a:bodyPr vert="horz" lIns="68562" tIns="34289" rIns="68562" bIns="34289" rtlCol="0" anchor="ctr"/>
          <a:lstStyle>
            <a:lvl1pPr algn="l">
              <a:defRPr sz="900" baseline="0">
                <a:solidFill>
                  <a:srgbClr val="655A5B"/>
                </a:solidFill>
              </a:defRPr>
            </a:lvl1pPr>
          </a:lstStyle>
          <a:p>
            <a:fld id="{64A8A213-8E92-D94A-82D7-8578C89CAF17}" type="slidenum">
              <a:rPr lang="en-US" smtClean="0"/>
              <a:pPr/>
              <a:t>‹#›</a:t>
            </a:fld>
            <a:endParaRPr lang="en-US" dirty="0"/>
          </a:p>
        </p:txBody>
      </p:sp>
      <p:sp>
        <p:nvSpPr>
          <p:cNvPr id="9" name="Date Placeholder 4"/>
          <p:cNvSpPr>
            <a:spLocks noGrp="1"/>
          </p:cNvSpPr>
          <p:nvPr>
            <p:ph type="dt" sz="half" idx="2"/>
          </p:nvPr>
        </p:nvSpPr>
        <p:spPr>
          <a:xfrm>
            <a:off x="969655" y="6471663"/>
            <a:ext cx="2743200" cy="249812"/>
          </a:xfrm>
          <a:prstGeom prst="rect">
            <a:avLst/>
          </a:prstGeom>
        </p:spPr>
        <p:txBody>
          <a:bodyPr vert="horz" lIns="68562" tIns="34289" rIns="68562" bIns="34289" rtlCol="0" anchor="ctr"/>
          <a:lstStyle>
            <a:lvl1pPr algn="l">
              <a:defRPr sz="900" baseline="0">
                <a:solidFill>
                  <a:srgbClr val="655A5B"/>
                </a:solidFill>
              </a:defRPr>
            </a:lvl1pPr>
          </a:lstStyle>
          <a:p>
            <a:fld id="{8CD418B6-879B-43EE-9024-3897C3F4A73E}" type="datetime1">
              <a:rPr lang="en-US" smtClean="0"/>
              <a:pPr/>
              <a:t>7/17/2020</a:t>
            </a:fld>
            <a:endParaRPr lang="en-US" dirty="0"/>
          </a:p>
        </p:txBody>
      </p:sp>
      <p:sp>
        <p:nvSpPr>
          <p:cNvPr id="10" name="Text Placeholder 15"/>
          <p:cNvSpPr>
            <a:spLocks noGrp="1"/>
          </p:cNvSpPr>
          <p:nvPr>
            <p:ph type="body" sz="quarter" idx="11" hasCustomPrompt="1"/>
          </p:nvPr>
        </p:nvSpPr>
        <p:spPr>
          <a:xfrm>
            <a:off x="270035" y="387905"/>
            <a:ext cx="5027020" cy="618691"/>
          </a:xfrm>
        </p:spPr>
        <p:txBody>
          <a:bodyPr>
            <a:noAutofit/>
          </a:bodyPr>
          <a:lstStyle>
            <a:lvl1pPr marL="0" indent="0" fontAlgn="t">
              <a:buFontTx/>
              <a:buNone/>
              <a:defRPr sz="2000" baseline="0">
                <a:solidFill>
                  <a:srgbClr val="5498E4"/>
                </a:solidFill>
                <a:latin typeface="Arial" charset="0"/>
              </a:defRPr>
            </a:lvl1pPr>
          </a:lstStyle>
          <a:p>
            <a:r>
              <a:rPr lang="en-US" dirty="0"/>
              <a:t>One line headline goes here</a:t>
            </a:r>
          </a:p>
        </p:txBody>
      </p:sp>
      <p:sp>
        <p:nvSpPr>
          <p:cNvPr id="6" name="Text Placeholder 5"/>
          <p:cNvSpPr>
            <a:spLocks noGrp="1"/>
          </p:cNvSpPr>
          <p:nvPr>
            <p:ph type="body" sz="quarter" idx="13" hasCustomPrompt="1"/>
          </p:nvPr>
        </p:nvSpPr>
        <p:spPr>
          <a:xfrm>
            <a:off x="266711" y="1121963"/>
            <a:ext cx="10909300" cy="4306359"/>
          </a:xfrm>
        </p:spPr>
        <p:txBody>
          <a:bodyPr numCol="2" spcCol="617039"/>
          <a:lstStyle>
            <a:lvl1pPr marL="0" marR="0" indent="0" algn="l" defTabSz="685495" rtl="0" eaLnBrk="1" fontAlgn="auto" latinLnBrk="0" hangingPunct="1">
              <a:lnSpc>
                <a:spcPct val="90000"/>
              </a:lnSpc>
              <a:spcBef>
                <a:spcPts val="0"/>
              </a:spcBef>
              <a:spcAft>
                <a:spcPts val="900"/>
              </a:spcAft>
              <a:buClrTx/>
              <a:buSzTx/>
              <a:buFont typeface="Arial"/>
              <a:buNone/>
              <a:tabLst/>
              <a:defRPr lang="en-US" sz="1400" kern="1200" baseline="0">
                <a:effectLst/>
                <a:latin typeface="+mn-lt"/>
              </a:defRPr>
            </a:lvl1pPr>
            <a:lvl2pPr marL="342742" indent="0">
              <a:buNone/>
              <a:defRPr/>
            </a:lvl2pPr>
            <a:lvl3pPr marL="685495" indent="0">
              <a:buNone/>
              <a:defRPr/>
            </a:lvl3pPr>
            <a:lvl4pPr marL="1028241" indent="0">
              <a:buNone/>
              <a:defRPr/>
            </a:lvl4pPr>
            <a:lvl5pPr marL="1370988" indent="0">
              <a:buNone/>
              <a:defRPr/>
            </a:lvl5pPr>
          </a:lstStyle>
          <a:p>
            <a:r>
              <a:rPr lang="en-US" sz="1400" dirty="0">
                <a:effectLst/>
                <a:latin typeface="+mn-lt"/>
                <a:ea typeface="ＭＳ 明朝"/>
                <a:cs typeface="Times New Roman"/>
              </a:rPr>
              <a:t>Copy goes here for two column </a:t>
            </a:r>
            <a:r>
              <a:rPr lang="en-US" sz="1400" dirty="0" err="1">
                <a:effectLst/>
                <a:latin typeface="+mn-lt"/>
                <a:ea typeface="ＭＳ 明朝"/>
                <a:cs typeface="Times New Roman"/>
              </a:rPr>
              <a:t>lorem</a:t>
            </a:r>
            <a:r>
              <a:rPr lang="en-US" sz="1400" dirty="0">
                <a:effectLst/>
                <a:latin typeface="+mn-lt"/>
                <a:ea typeface="ＭＳ 明朝"/>
                <a:cs typeface="Times New Roman"/>
              </a:rPr>
              <a:t> </a:t>
            </a:r>
            <a:r>
              <a:rPr lang="en-US" sz="1400" dirty="0" err="1">
                <a:effectLst/>
                <a:latin typeface="+mn-lt"/>
                <a:ea typeface="ＭＳ 明朝"/>
                <a:cs typeface="Times New Roman"/>
              </a:rPr>
              <a:t>ipsum</a:t>
            </a:r>
            <a:r>
              <a:rPr lang="en-US" sz="1400" dirty="0">
                <a:effectLst/>
                <a:latin typeface="+mn-lt"/>
                <a:ea typeface="ＭＳ 明朝"/>
                <a:cs typeface="Times New Roman"/>
              </a:rPr>
              <a:t> </a:t>
            </a:r>
            <a:r>
              <a:rPr lang="en-US" sz="1400" dirty="0" err="1">
                <a:effectLst/>
                <a:latin typeface="+mn-lt"/>
                <a:ea typeface="ＭＳ 明朝"/>
                <a:cs typeface="Times New Roman"/>
              </a:rPr>
              <a:t>dolar</a:t>
            </a:r>
            <a:r>
              <a:rPr lang="en-US" sz="1400" dirty="0">
                <a:effectLst/>
                <a:latin typeface="+mn-lt"/>
                <a:ea typeface="ＭＳ 明朝"/>
                <a:cs typeface="Times New Roman"/>
              </a:rPr>
              <a:t> sit </a:t>
            </a:r>
            <a:r>
              <a:rPr lang="en-US" sz="1400" dirty="0" err="1">
                <a:effectLst/>
                <a:latin typeface="+mn-lt"/>
                <a:ea typeface="ＭＳ 明朝"/>
                <a:cs typeface="Times New Roman"/>
              </a:rPr>
              <a:t>amet</a:t>
            </a:r>
            <a:r>
              <a:rPr lang="en-US" sz="1400" dirty="0">
                <a:effectLst/>
                <a:latin typeface="+mn-lt"/>
                <a:ea typeface="ＭＳ 明朝"/>
                <a:cs typeface="Times New Roman"/>
              </a:rPr>
              <a:t>, </a:t>
            </a:r>
            <a:r>
              <a:rPr lang="en-US" sz="1400" dirty="0" err="1">
                <a:effectLst/>
                <a:latin typeface="+mn-lt"/>
                <a:ea typeface="ＭＳ 明朝"/>
                <a:cs typeface="Times New Roman"/>
              </a:rPr>
              <a:t>consectetur</a:t>
            </a:r>
            <a:r>
              <a:rPr lang="en-US" sz="1400" dirty="0">
                <a:effectLst/>
                <a:latin typeface="+mn-lt"/>
                <a:ea typeface="ＭＳ 明朝"/>
                <a:cs typeface="Times New Roman"/>
              </a:rPr>
              <a:t> </a:t>
            </a:r>
            <a:r>
              <a:rPr lang="en-US" sz="1400" dirty="0" err="1">
                <a:effectLst/>
                <a:latin typeface="+mn-lt"/>
                <a:ea typeface="ＭＳ 明朝"/>
                <a:cs typeface="Times New Roman"/>
              </a:rPr>
              <a:t>adipiscing</a:t>
            </a:r>
            <a:r>
              <a:rPr lang="en-US" sz="1400" dirty="0">
                <a:effectLst/>
                <a:latin typeface="+mn-lt"/>
                <a:ea typeface="ＭＳ 明朝"/>
                <a:cs typeface="Times New Roman"/>
              </a:rPr>
              <a:t> </a:t>
            </a:r>
            <a:r>
              <a:rPr lang="en-US" sz="1400" dirty="0" err="1">
                <a:effectLst/>
                <a:latin typeface="+mn-lt"/>
                <a:ea typeface="ＭＳ 明朝"/>
                <a:cs typeface="Times New Roman"/>
              </a:rPr>
              <a:t>elit</a:t>
            </a:r>
            <a:r>
              <a:rPr lang="en-US" sz="1400" dirty="0">
                <a:effectLst/>
                <a:latin typeface="+mn-lt"/>
                <a:ea typeface="ＭＳ 明朝"/>
                <a:cs typeface="Times New Roman"/>
              </a:rPr>
              <a:t>. </a:t>
            </a:r>
            <a:r>
              <a:rPr lang="en-US" sz="1400" dirty="0" err="1">
                <a:effectLst/>
                <a:latin typeface="+mn-lt"/>
                <a:ea typeface="ＭＳ 明朝"/>
                <a:cs typeface="Times New Roman"/>
              </a:rPr>
              <a:t>Donec</a:t>
            </a:r>
            <a:r>
              <a:rPr lang="en-US" sz="1400" dirty="0">
                <a:effectLst/>
                <a:latin typeface="+mn-lt"/>
                <a:ea typeface="ＭＳ 明朝"/>
                <a:cs typeface="Times New Roman"/>
              </a:rPr>
              <a:t> </a:t>
            </a:r>
            <a:r>
              <a:rPr lang="en-US" sz="1400" dirty="0" err="1">
                <a:effectLst/>
                <a:latin typeface="+mn-lt"/>
                <a:ea typeface="ＭＳ 明朝"/>
                <a:cs typeface="Times New Roman"/>
              </a:rPr>
              <a:t>vehicula</a:t>
            </a:r>
            <a:r>
              <a:rPr lang="en-US" sz="1400" dirty="0">
                <a:effectLst/>
                <a:latin typeface="+mn-lt"/>
                <a:ea typeface="ＭＳ 明朝"/>
                <a:cs typeface="Times New Roman"/>
              </a:rPr>
              <a:t> </a:t>
            </a:r>
            <a:r>
              <a:rPr lang="en-US" sz="1400" dirty="0" err="1">
                <a:effectLst/>
                <a:latin typeface="+mn-lt"/>
                <a:ea typeface="ＭＳ 明朝"/>
                <a:cs typeface="Times New Roman"/>
              </a:rPr>
              <a:t>lorem</a:t>
            </a:r>
            <a:r>
              <a:rPr lang="en-US" sz="1400" dirty="0">
                <a:effectLst/>
                <a:latin typeface="+mn-lt"/>
                <a:ea typeface="ＭＳ 明朝"/>
                <a:cs typeface="Times New Roman"/>
              </a:rPr>
              <a:t> </a:t>
            </a:r>
            <a:r>
              <a:rPr lang="en-US" sz="1400" dirty="0" err="1">
                <a:effectLst/>
                <a:latin typeface="+mn-lt"/>
                <a:ea typeface="ＭＳ 明朝"/>
                <a:cs typeface="Times New Roman"/>
              </a:rPr>
              <a:t>enim</a:t>
            </a:r>
            <a:r>
              <a:rPr lang="en-US" sz="1400" dirty="0">
                <a:effectLst/>
                <a:latin typeface="+mn-lt"/>
                <a:ea typeface="ＭＳ 明朝"/>
                <a:cs typeface="Times New Roman"/>
              </a:rPr>
              <a:t>, </a:t>
            </a:r>
            <a:r>
              <a:rPr lang="en-US" sz="1400" dirty="0" err="1">
                <a:effectLst/>
                <a:latin typeface="+mn-lt"/>
                <a:ea typeface="ＭＳ 明朝"/>
                <a:cs typeface="Times New Roman"/>
              </a:rPr>
              <a:t>quis</a:t>
            </a:r>
            <a:r>
              <a:rPr lang="en-US" sz="1400" dirty="0">
                <a:effectLst/>
                <a:latin typeface="+mn-lt"/>
                <a:ea typeface="ＭＳ 明朝"/>
                <a:cs typeface="Times New Roman"/>
              </a:rPr>
              <a:t> </a:t>
            </a:r>
            <a:r>
              <a:rPr lang="en-US" sz="1400" dirty="0" err="1">
                <a:effectLst/>
                <a:latin typeface="+mn-lt"/>
                <a:ea typeface="ＭＳ 明朝"/>
                <a:cs typeface="Times New Roman"/>
              </a:rPr>
              <a:t>convallis</a:t>
            </a:r>
            <a:r>
              <a:rPr lang="en-US" sz="1400" dirty="0">
                <a:effectLst/>
                <a:latin typeface="+mn-lt"/>
                <a:ea typeface="ＭＳ 明朝"/>
                <a:cs typeface="Times New Roman"/>
              </a:rPr>
              <a:t> lacus </a:t>
            </a:r>
            <a:r>
              <a:rPr lang="en-US" sz="1400" dirty="0" err="1">
                <a:effectLst/>
                <a:latin typeface="+mn-lt"/>
                <a:ea typeface="ＭＳ 明朝"/>
                <a:cs typeface="Times New Roman"/>
              </a:rPr>
              <a:t>sodales</a:t>
            </a:r>
            <a:r>
              <a:rPr lang="en-US" sz="1400" dirty="0">
                <a:effectLst/>
                <a:latin typeface="+mn-lt"/>
                <a:ea typeface="ＭＳ 明朝"/>
                <a:cs typeface="Times New Roman"/>
              </a:rPr>
              <a:t> in.</a:t>
            </a:r>
            <a:endParaRPr lang="en-US" sz="900" dirty="0">
              <a:effectLst/>
              <a:latin typeface="Cambria"/>
              <a:ea typeface="ＭＳ 明朝"/>
              <a:cs typeface="Times New Roman"/>
            </a:endParaRPr>
          </a:p>
          <a:p>
            <a:r>
              <a:rPr lang="en-US" sz="1400" dirty="0">
                <a:effectLst/>
                <a:latin typeface="+mn-lt"/>
                <a:ea typeface="ＭＳ 明朝"/>
                <a:cs typeface="Times New Roman"/>
              </a:rPr>
              <a:t>In </a:t>
            </a:r>
            <a:r>
              <a:rPr lang="en-US" sz="1400" dirty="0" err="1">
                <a:effectLst/>
                <a:latin typeface="+mn-lt"/>
                <a:ea typeface="ＭＳ 明朝"/>
                <a:cs typeface="Times New Roman"/>
              </a:rPr>
              <a:t>ut</a:t>
            </a:r>
            <a:r>
              <a:rPr lang="en-US" sz="1400" dirty="0">
                <a:effectLst/>
                <a:latin typeface="+mn-lt"/>
                <a:ea typeface="ＭＳ 明朝"/>
                <a:cs typeface="Times New Roman"/>
              </a:rPr>
              <a:t> </a:t>
            </a:r>
            <a:r>
              <a:rPr lang="en-US" sz="1400" dirty="0" err="1">
                <a:effectLst/>
                <a:latin typeface="+mn-lt"/>
                <a:ea typeface="ＭＳ 明朝"/>
                <a:cs typeface="Times New Roman"/>
              </a:rPr>
              <a:t>lobortis</a:t>
            </a:r>
            <a:r>
              <a:rPr lang="en-US" sz="1400" dirty="0">
                <a:effectLst/>
                <a:latin typeface="+mn-lt"/>
                <a:ea typeface="ＭＳ 明朝"/>
                <a:cs typeface="Times New Roman"/>
              </a:rPr>
              <a:t> </a:t>
            </a:r>
            <a:r>
              <a:rPr lang="en-US" sz="1400" dirty="0" err="1">
                <a:effectLst/>
                <a:latin typeface="+mn-lt"/>
                <a:ea typeface="ＭＳ 明朝"/>
                <a:cs typeface="Times New Roman"/>
              </a:rPr>
              <a:t>neque</a:t>
            </a:r>
            <a:r>
              <a:rPr lang="en-US" sz="1400" dirty="0">
                <a:effectLst/>
                <a:latin typeface="+mn-lt"/>
                <a:ea typeface="ＭＳ 明朝"/>
                <a:cs typeface="Times New Roman"/>
              </a:rPr>
              <a:t>, </a:t>
            </a:r>
            <a:r>
              <a:rPr lang="en-US" sz="1400" dirty="0" err="1">
                <a:effectLst/>
                <a:latin typeface="+mn-lt"/>
                <a:ea typeface="ＭＳ 明朝"/>
                <a:cs typeface="Times New Roman"/>
              </a:rPr>
              <a:t>quis</a:t>
            </a:r>
            <a:r>
              <a:rPr lang="en-US" sz="1400" dirty="0">
                <a:effectLst/>
                <a:latin typeface="+mn-lt"/>
                <a:ea typeface="ＭＳ 明朝"/>
                <a:cs typeface="Times New Roman"/>
              </a:rPr>
              <a:t> </a:t>
            </a:r>
            <a:r>
              <a:rPr lang="en-US" sz="1400" dirty="0" err="1">
                <a:effectLst/>
                <a:latin typeface="+mn-lt"/>
                <a:ea typeface="ＭＳ 明朝"/>
                <a:cs typeface="Times New Roman"/>
              </a:rPr>
              <a:t>lobortis</a:t>
            </a:r>
            <a:r>
              <a:rPr lang="en-US" sz="1400" dirty="0">
                <a:effectLst/>
                <a:latin typeface="+mn-lt"/>
                <a:ea typeface="ＭＳ 明朝"/>
                <a:cs typeface="Times New Roman"/>
              </a:rPr>
              <a:t> </a:t>
            </a:r>
            <a:r>
              <a:rPr lang="en-US" sz="1400" dirty="0" err="1">
                <a:effectLst/>
                <a:latin typeface="+mn-lt"/>
                <a:ea typeface="ＭＳ 明朝"/>
                <a:cs typeface="Times New Roman"/>
              </a:rPr>
              <a:t>velit</a:t>
            </a:r>
            <a:r>
              <a:rPr lang="en-US" sz="1400" dirty="0">
                <a:effectLst/>
                <a:latin typeface="+mn-lt"/>
                <a:ea typeface="ＭＳ 明朝"/>
                <a:cs typeface="Times New Roman"/>
              </a:rPr>
              <a:t>. </a:t>
            </a:r>
            <a:r>
              <a:rPr lang="en-US" sz="1400" dirty="0" err="1">
                <a:effectLst/>
                <a:latin typeface="+mn-lt"/>
                <a:ea typeface="ＭＳ 明朝"/>
                <a:cs typeface="Times New Roman"/>
              </a:rPr>
              <a:t>Praesent</a:t>
            </a:r>
            <a:r>
              <a:rPr lang="en-US" sz="1400" dirty="0">
                <a:effectLst/>
                <a:latin typeface="+mn-lt"/>
                <a:ea typeface="ＭＳ 明朝"/>
                <a:cs typeface="Times New Roman"/>
              </a:rPr>
              <a:t> non </a:t>
            </a:r>
            <a:r>
              <a:rPr lang="en-US" sz="1400" dirty="0" err="1">
                <a:effectLst/>
                <a:latin typeface="+mn-lt"/>
                <a:ea typeface="ＭＳ 明朝"/>
                <a:cs typeface="Times New Roman"/>
              </a:rPr>
              <a:t>feugiat</a:t>
            </a:r>
            <a:r>
              <a:rPr lang="en-US" sz="1400" dirty="0">
                <a:effectLst/>
                <a:latin typeface="+mn-lt"/>
                <a:ea typeface="ＭＳ 明朝"/>
                <a:cs typeface="Times New Roman"/>
              </a:rPr>
              <a:t> </a:t>
            </a:r>
            <a:r>
              <a:rPr lang="en-US" sz="1400" dirty="0" err="1">
                <a:effectLst/>
                <a:latin typeface="+mn-lt"/>
                <a:ea typeface="ＭＳ 明朝"/>
                <a:cs typeface="Times New Roman"/>
              </a:rPr>
              <a:t>sapien</a:t>
            </a:r>
            <a:r>
              <a:rPr lang="en-US" sz="1400" dirty="0">
                <a:effectLst/>
                <a:latin typeface="+mn-lt"/>
                <a:ea typeface="ＭＳ 明朝"/>
                <a:cs typeface="Times New Roman"/>
              </a:rPr>
              <a:t>, </a:t>
            </a:r>
            <a:r>
              <a:rPr lang="en-US" sz="1400" dirty="0" err="1">
                <a:effectLst/>
                <a:latin typeface="+mn-lt"/>
                <a:ea typeface="ＭＳ 明朝"/>
                <a:cs typeface="Times New Roman"/>
              </a:rPr>
              <a:t>sed</a:t>
            </a:r>
            <a:r>
              <a:rPr lang="en-US" sz="1400" dirty="0">
                <a:effectLst/>
                <a:latin typeface="+mn-lt"/>
                <a:ea typeface="ＭＳ 明朝"/>
                <a:cs typeface="Times New Roman"/>
              </a:rPr>
              <a:t> </a:t>
            </a:r>
            <a:r>
              <a:rPr lang="en-US" sz="1400" dirty="0" err="1">
                <a:effectLst/>
                <a:latin typeface="+mn-lt"/>
                <a:ea typeface="ＭＳ 明朝"/>
                <a:cs typeface="Times New Roman"/>
              </a:rPr>
              <a:t>rhoncus</a:t>
            </a:r>
            <a:r>
              <a:rPr lang="en-US" sz="1400" dirty="0">
                <a:effectLst/>
                <a:latin typeface="+mn-lt"/>
                <a:ea typeface="ＭＳ 明朝"/>
                <a:cs typeface="Times New Roman"/>
              </a:rPr>
              <a:t>.</a:t>
            </a:r>
            <a:endParaRPr lang="en-US" sz="900" dirty="0">
              <a:effectLst/>
              <a:latin typeface="Cambria"/>
              <a:ea typeface="ＭＳ 明朝"/>
              <a:cs typeface="Times New Roman"/>
            </a:endParaRPr>
          </a:p>
          <a:p>
            <a:r>
              <a:rPr lang="en-US" sz="1400" dirty="0" err="1">
                <a:effectLst/>
                <a:latin typeface="+mn-lt"/>
                <a:ea typeface="ＭＳ 明朝"/>
                <a:cs typeface="Times New Roman"/>
              </a:rPr>
              <a:t>Ut</a:t>
            </a:r>
            <a:r>
              <a:rPr lang="en-US" sz="1400" dirty="0">
                <a:effectLst/>
                <a:latin typeface="+mn-lt"/>
                <a:ea typeface="ＭＳ 明朝"/>
                <a:cs typeface="Times New Roman"/>
              </a:rPr>
              <a:t> </a:t>
            </a:r>
            <a:r>
              <a:rPr lang="en-US" sz="1400" dirty="0" err="1">
                <a:effectLst/>
                <a:latin typeface="+mn-lt"/>
                <a:ea typeface="ＭＳ 明朝"/>
                <a:cs typeface="Times New Roman"/>
              </a:rPr>
              <a:t>wisi</a:t>
            </a:r>
            <a:r>
              <a:rPr lang="en-US" sz="1400" dirty="0">
                <a:effectLst/>
                <a:latin typeface="+mn-lt"/>
                <a:ea typeface="ＭＳ 明朝"/>
                <a:cs typeface="Times New Roman"/>
              </a:rPr>
              <a:t> </a:t>
            </a:r>
            <a:r>
              <a:rPr lang="en-US" sz="1400" dirty="0" err="1">
                <a:effectLst/>
                <a:latin typeface="+mn-lt"/>
                <a:ea typeface="ＭＳ 明朝"/>
                <a:cs typeface="Times New Roman"/>
              </a:rPr>
              <a:t>enim</a:t>
            </a:r>
            <a:r>
              <a:rPr lang="en-US" sz="1400" dirty="0">
                <a:effectLst/>
                <a:latin typeface="+mn-lt"/>
                <a:ea typeface="ＭＳ 明朝"/>
                <a:cs typeface="Times New Roman"/>
              </a:rPr>
              <a:t> ad minim </a:t>
            </a:r>
            <a:r>
              <a:rPr lang="en-US" sz="1400" dirty="0" err="1">
                <a:effectLst/>
                <a:latin typeface="+mn-lt"/>
                <a:ea typeface="ＭＳ 明朝"/>
                <a:cs typeface="Times New Roman"/>
              </a:rPr>
              <a:t>veniam</a:t>
            </a:r>
            <a:r>
              <a:rPr lang="en-US" sz="1400" dirty="0">
                <a:effectLst/>
                <a:latin typeface="+mn-lt"/>
                <a:ea typeface="ＭＳ 明朝"/>
                <a:cs typeface="Times New Roman"/>
              </a:rPr>
              <a:t>, </a:t>
            </a:r>
            <a:r>
              <a:rPr lang="en-US" sz="1400" dirty="0" err="1">
                <a:effectLst/>
                <a:latin typeface="+mn-lt"/>
                <a:ea typeface="ＭＳ 明朝"/>
                <a:cs typeface="Times New Roman"/>
              </a:rPr>
              <a:t>quis</a:t>
            </a:r>
            <a:r>
              <a:rPr lang="en-US" sz="1400" dirty="0">
                <a:effectLst/>
                <a:latin typeface="+mn-lt"/>
                <a:ea typeface="ＭＳ 明朝"/>
                <a:cs typeface="Times New Roman"/>
              </a:rPr>
              <a:t> </a:t>
            </a:r>
            <a:r>
              <a:rPr lang="en-US" sz="1400" dirty="0" err="1">
                <a:effectLst/>
                <a:latin typeface="+mn-lt"/>
                <a:ea typeface="ＭＳ 明朝"/>
                <a:cs typeface="Times New Roman"/>
              </a:rPr>
              <a:t>nostrud</a:t>
            </a:r>
            <a:r>
              <a:rPr lang="en-US" sz="1400" dirty="0">
                <a:effectLst/>
                <a:latin typeface="+mn-lt"/>
                <a:ea typeface="ＭＳ 明朝"/>
                <a:cs typeface="Times New Roman"/>
              </a:rPr>
              <a:t> </a:t>
            </a:r>
            <a:r>
              <a:rPr lang="en-US" sz="1400" dirty="0" err="1">
                <a:effectLst/>
                <a:latin typeface="+mn-lt"/>
                <a:ea typeface="ＭＳ 明朝"/>
                <a:cs typeface="Times New Roman"/>
              </a:rPr>
              <a:t>exerci</a:t>
            </a:r>
            <a:r>
              <a:rPr lang="en-US" sz="1400" dirty="0">
                <a:effectLst/>
                <a:latin typeface="+mn-lt"/>
                <a:ea typeface="ＭＳ 明朝"/>
                <a:cs typeface="Times New Roman"/>
              </a:rPr>
              <a:t> </a:t>
            </a:r>
            <a:r>
              <a:rPr lang="en-US" sz="1400" dirty="0" err="1">
                <a:effectLst/>
                <a:latin typeface="+mn-lt"/>
                <a:ea typeface="ＭＳ 明朝"/>
                <a:cs typeface="Times New Roman"/>
              </a:rPr>
              <a:t>tation</a:t>
            </a:r>
            <a:r>
              <a:rPr lang="en-US" sz="1400" dirty="0">
                <a:effectLst/>
                <a:latin typeface="+mn-lt"/>
                <a:ea typeface="ＭＳ 明朝"/>
                <a:cs typeface="Times New Roman"/>
              </a:rPr>
              <a:t> </a:t>
            </a:r>
            <a:r>
              <a:rPr lang="en-US" sz="1400" dirty="0" err="1">
                <a:effectLst/>
                <a:latin typeface="+mn-lt"/>
                <a:ea typeface="ＭＳ 明朝"/>
                <a:cs typeface="Times New Roman"/>
              </a:rPr>
              <a:t>ullamcorper</a:t>
            </a:r>
            <a:r>
              <a:rPr lang="en-US" sz="1400" dirty="0">
                <a:effectLst/>
                <a:latin typeface="+mn-lt"/>
                <a:ea typeface="ＭＳ 明朝"/>
                <a:cs typeface="Times New Roman"/>
              </a:rPr>
              <a:t> </a:t>
            </a:r>
            <a:r>
              <a:rPr lang="en-US" sz="1400" dirty="0" err="1">
                <a:effectLst/>
                <a:latin typeface="+mn-lt"/>
                <a:ea typeface="ＭＳ 明朝"/>
                <a:cs typeface="Times New Roman"/>
              </a:rPr>
              <a:t>suscipit</a:t>
            </a:r>
            <a:r>
              <a:rPr lang="en-US" sz="1400" dirty="0">
                <a:effectLst/>
                <a:latin typeface="+mn-lt"/>
                <a:ea typeface="ＭＳ 明朝"/>
                <a:cs typeface="Times New Roman"/>
              </a:rPr>
              <a:t> </a:t>
            </a:r>
            <a:r>
              <a:rPr lang="en-US" sz="1400" dirty="0" err="1">
                <a:effectLst/>
                <a:latin typeface="+mn-lt"/>
                <a:ea typeface="ＭＳ 明朝"/>
                <a:cs typeface="Times New Roman"/>
              </a:rPr>
              <a:t>lobortis</a:t>
            </a:r>
            <a:r>
              <a:rPr lang="en-US" sz="1400" dirty="0">
                <a:effectLst/>
                <a:latin typeface="+mn-lt"/>
                <a:ea typeface="ＭＳ 明朝"/>
                <a:cs typeface="Times New Roman"/>
              </a:rPr>
              <a:t> </a:t>
            </a:r>
            <a:r>
              <a:rPr lang="en-US" sz="1400" dirty="0" err="1">
                <a:effectLst/>
                <a:latin typeface="+mn-lt"/>
                <a:ea typeface="ＭＳ 明朝"/>
                <a:cs typeface="Times New Roman"/>
              </a:rPr>
              <a:t>nisl</a:t>
            </a:r>
            <a:r>
              <a:rPr lang="en-US" sz="1400" dirty="0">
                <a:effectLst/>
                <a:latin typeface="+mn-lt"/>
                <a:ea typeface="ＭＳ 明朝"/>
                <a:cs typeface="Times New Roman"/>
              </a:rPr>
              <a:t> </a:t>
            </a:r>
            <a:r>
              <a:rPr lang="en-US" sz="1400" dirty="0" err="1">
                <a:effectLst/>
                <a:latin typeface="+mn-lt"/>
                <a:ea typeface="ＭＳ 明朝"/>
                <a:cs typeface="Times New Roman"/>
              </a:rPr>
              <a:t>ut</a:t>
            </a:r>
            <a:r>
              <a:rPr lang="en-US" sz="1400" dirty="0">
                <a:effectLst/>
                <a:latin typeface="+mn-lt"/>
                <a:ea typeface="ＭＳ 明朝"/>
                <a:cs typeface="Times New Roman"/>
              </a:rPr>
              <a:t> </a:t>
            </a:r>
            <a:r>
              <a:rPr lang="en-US" sz="1400" dirty="0" err="1">
                <a:effectLst/>
                <a:latin typeface="+mn-lt"/>
                <a:ea typeface="ＭＳ 明朝"/>
                <a:cs typeface="Times New Roman"/>
              </a:rPr>
              <a:t>aliquip</a:t>
            </a:r>
            <a:r>
              <a:rPr lang="en-US" sz="1400" dirty="0">
                <a:effectLst/>
                <a:latin typeface="+mn-lt"/>
                <a:ea typeface="ＭＳ 明朝"/>
                <a:cs typeface="Times New Roman"/>
              </a:rPr>
              <a:t> ex </a:t>
            </a:r>
            <a:r>
              <a:rPr lang="en-US" sz="1400" dirty="0" err="1">
                <a:effectLst/>
                <a:latin typeface="+mn-lt"/>
                <a:ea typeface="ＭＳ 明朝"/>
                <a:cs typeface="Times New Roman"/>
              </a:rPr>
              <a:t>ea</a:t>
            </a:r>
            <a:r>
              <a:rPr lang="en-US" sz="1400" dirty="0">
                <a:effectLst/>
                <a:latin typeface="+mn-lt"/>
                <a:ea typeface="ＭＳ 明朝"/>
                <a:cs typeface="Times New Roman"/>
              </a:rPr>
              <a:t> </a:t>
            </a:r>
            <a:r>
              <a:rPr lang="en-US" sz="1400" dirty="0" err="1">
                <a:effectLst/>
                <a:latin typeface="+mn-lt"/>
                <a:ea typeface="ＭＳ 明朝"/>
                <a:cs typeface="Times New Roman"/>
              </a:rPr>
              <a:t>commodo</a:t>
            </a:r>
            <a:r>
              <a:rPr lang="en-US" sz="1400" dirty="0">
                <a:effectLst/>
                <a:latin typeface="+mn-lt"/>
                <a:ea typeface="ＭＳ 明朝"/>
                <a:cs typeface="Times New Roman"/>
              </a:rPr>
              <a:t> </a:t>
            </a:r>
            <a:r>
              <a:rPr lang="en-US" sz="1400" dirty="0" err="1">
                <a:effectLst/>
                <a:latin typeface="+mn-lt"/>
                <a:ea typeface="ＭＳ 明朝"/>
                <a:cs typeface="Times New Roman"/>
              </a:rPr>
              <a:t>consequat</a:t>
            </a:r>
            <a:r>
              <a:rPr lang="en-US" sz="1400" dirty="0">
                <a:effectLst/>
                <a:latin typeface="+mn-lt"/>
                <a:ea typeface="ＭＳ 明朝"/>
                <a:cs typeface="Times New Roman"/>
              </a:rPr>
              <a:t>. </a:t>
            </a:r>
            <a:r>
              <a:rPr lang="en-US" sz="1400" dirty="0" err="1">
                <a:effectLst/>
                <a:latin typeface="+mn-lt"/>
                <a:ea typeface="ＭＳ 明朝"/>
                <a:cs typeface="Times New Roman"/>
              </a:rPr>
              <a:t>Duis</a:t>
            </a:r>
            <a:r>
              <a:rPr lang="en-US" sz="1400" dirty="0">
                <a:effectLst/>
                <a:latin typeface="+mn-lt"/>
                <a:ea typeface="ＭＳ 明朝"/>
                <a:cs typeface="Times New Roman"/>
              </a:rPr>
              <a:t> </a:t>
            </a:r>
            <a:r>
              <a:rPr lang="en-US" sz="1400" dirty="0" err="1">
                <a:effectLst/>
                <a:latin typeface="+mn-lt"/>
                <a:ea typeface="ＭＳ 明朝"/>
                <a:cs typeface="Times New Roman"/>
              </a:rPr>
              <a:t>autem</a:t>
            </a:r>
            <a:r>
              <a:rPr lang="en-US" sz="1400" dirty="0">
                <a:effectLst/>
                <a:latin typeface="+mn-lt"/>
                <a:ea typeface="ＭＳ 明朝"/>
                <a:cs typeface="Times New Roman"/>
              </a:rPr>
              <a:t> </a:t>
            </a:r>
            <a:r>
              <a:rPr lang="en-US" sz="1400" dirty="0" err="1">
                <a:effectLst/>
                <a:latin typeface="+mn-lt"/>
                <a:ea typeface="ＭＳ 明朝"/>
                <a:cs typeface="Times New Roman"/>
              </a:rPr>
              <a:t>vel</a:t>
            </a:r>
            <a:r>
              <a:rPr lang="en-US" sz="1400" dirty="0">
                <a:effectLst/>
                <a:latin typeface="+mn-lt"/>
                <a:ea typeface="ＭＳ 明朝"/>
                <a:cs typeface="Times New Roman"/>
              </a:rPr>
              <a:t> </a:t>
            </a:r>
            <a:r>
              <a:rPr lang="en-US" sz="1400" dirty="0" err="1">
                <a:effectLst/>
                <a:latin typeface="+mn-lt"/>
                <a:ea typeface="ＭＳ 明朝"/>
                <a:cs typeface="Times New Roman"/>
              </a:rPr>
              <a:t>eum</a:t>
            </a:r>
            <a:r>
              <a:rPr lang="en-US" sz="1400" dirty="0">
                <a:effectLst/>
                <a:latin typeface="+mn-lt"/>
                <a:ea typeface="ＭＳ 明朝"/>
                <a:cs typeface="Times New Roman"/>
              </a:rPr>
              <a:t> </a:t>
            </a:r>
            <a:r>
              <a:rPr lang="en-US" sz="1400" dirty="0" err="1">
                <a:effectLst/>
                <a:latin typeface="+mn-lt"/>
                <a:ea typeface="ＭＳ 明朝"/>
                <a:cs typeface="Times New Roman"/>
              </a:rPr>
              <a:t>iriure</a:t>
            </a:r>
            <a:r>
              <a:rPr lang="en-US" sz="1400" dirty="0">
                <a:effectLst/>
                <a:latin typeface="+mn-lt"/>
                <a:ea typeface="ＭＳ 明朝"/>
                <a:cs typeface="Times New Roman"/>
              </a:rPr>
              <a:t> dolor in </a:t>
            </a:r>
            <a:r>
              <a:rPr lang="en-US" sz="1400" dirty="0" err="1">
                <a:effectLst/>
                <a:latin typeface="+mn-lt"/>
                <a:ea typeface="ＭＳ 明朝"/>
                <a:cs typeface="Times New Roman"/>
              </a:rPr>
              <a:t>hendrerit</a:t>
            </a:r>
            <a:r>
              <a:rPr lang="en-US" sz="1400" dirty="0">
                <a:effectLst/>
                <a:latin typeface="+mn-lt"/>
                <a:ea typeface="ＭＳ 明朝"/>
                <a:cs typeface="Times New Roman"/>
              </a:rPr>
              <a:t> in </a:t>
            </a:r>
            <a:r>
              <a:rPr lang="en-US" sz="1400" dirty="0" err="1">
                <a:effectLst/>
                <a:latin typeface="+mn-lt"/>
                <a:ea typeface="ＭＳ 明朝"/>
                <a:cs typeface="Times New Roman"/>
              </a:rPr>
              <a:t>vulputate</a:t>
            </a:r>
            <a:r>
              <a:rPr lang="en-US" sz="1400" dirty="0">
                <a:effectLst/>
                <a:latin typeface="+mn-lt"/>
                <a:ea typeface="ＭＳ 明朝"/>
                <a:cs typeface="Times New Roman"/>
              </a:rPr>
              <a:t> </a:t>
            </a:r>
            <a:r>
              <a:rPr lang="en-US" sz="1400" dirty="0" err="1">
                <a:effectLst/>
                <a:latin typeface="+mn-lt"/>
                <a:ea typeface="ＭＳ 明朝"/>
                <a:cs typeface="Times New Roman"/>
              </a:rPr>
              <a:t>velit</a:t>
            </a:r>
            <a:r>
              <a:rPr lang="en-US" sz="1400" dirty="0">
                <a:effectLst/>
                <a:latin typeface="+mn-lt"/>
                <a:ea typeface="ＭＳ 明朝"/>
                <a:cs typeface="Times New Roman"/>
              </a:rPr>
              <a:t> </a:t>
            </a:r>
            <a:r>
              <a:rPr lang="en-US" sz="1400" dirty="0" err="1">
                <a:effectLst/>
                <a:latin typeface="+mn-lt"/>
                <a:ea typeface="ＭＳ 明朝"/>
                <a:cs typeface="Times New Roman"/>
              </a:rPr>
              <a:t>esse</a:t>
            </a:r>
            <a:r>
              <a:rPr lang="en-US" sz="1400" dirty="0">
                <a:effectLst/>
                <a:latin typeface="+mn-lt"/>
                <a:ea typeface="ＭＳ 明朝"/>
                <a:cs typeface="Times New Roman"/>
              </a:rPr>
              <a:t> </a:t>
            </a:r>
            <a:r>
              <a:rPr lang="en-US" sz="1400" dirty="0" err="1">
                <a:effectLst/>
                <a:latin typeface="+mn-lt"/>
                <a:ea typeface="ＭＳ 明朝"/>
                <a:cs typeface="Times New Roman"/>
              </a:rPr>
              <a:t>molestie</a:t>
            </a:r>
            <a:r>
              <a:rPr lang="en-US" sz="1400" dirty="0">
                <a:effectLst/>
                <a:latin typeface="+mn-lt"/>
                <a:ea typeface="ＭＳ 明朝"/>
                <a:cs typeface="Times New Roman"/>
              </a:rPr>
              <a:t> </a:t>
            </a:r>
            <a:r>
              <a:rPr lang="en-US" sz="1400" dirty="0" err="1">
                <a:effectLst/>
                <a:latin typeface="+mn-lt"/>
                <a:ea typeface="ＭＳ 明朝"/>
                <a:cs typeface="Times New Roman"/>
              </a:rPr>
              <a:t>consequat</a:t>
            </a:r>
            <a:r>
              <a:rPr lang="en-US" sz="1400" dirty="0">
                <a:effectLst/>
                <a:latin typeface="+mn-lt"/>
                <a:ea typeface="ＭＳ 明朝"/>
                <a:cs typeface="Times New Roman"/>
              </a:rPr>
              <a:t>, </a:t>
            </a:r>
            <a:r>
              <a:rPr lang="en-US" sz="1400" dirty="0" err="1">
                <a:effectLst/>
                <a:latin typeface="+mn-lt"/>
                <a:ea typeface="ＭＳ 明朝"/>
                <a:cs typeface="Times New Roman"/>
              </a:rPr>
              <a:t>vel</a:t>
            </a:r>
            <a:r>
              <a:rPr lang="en-US" sz="1400" dirty="0">
                <a:effectLst/>
                <a:latin typeface="+mn-lt"/>
                <a:ea typeface="ＭＳ 明朝"/>
                <a:cs typeface="Times New Roman"/>
              </a:rPr>
              <a:t> </a:t>
            </a:r>
            <a:r>
              <a:rPr lang="en-US" sz="1400" dirty="0" err="1">
                <a:effectLst/>
                <a:latin typeface="+mn-lt"/>
                <a:ea typeface="ＭＳ 明朝"/>
                <a:cs typeface="Times New Roman"/>
              </a:rPr>
              <a:t>illum</a:t>
            </a:r>
            <a:r>
              <a:rPr lang="en-US" sz="1400" dirty="0">
                <a:effectLst/>
                <a:latin typeface="+mn-lt"/>
                <a:ea typeface="ＭＳ 明朝"/>
                <a:cs typeface="Times New Roman"/>
              </a:rPr>
              <a:t> </a:t>
            </a:r>
            <a:r>
              <a:rPr lang="en-US" sz="1400" dirty="0" err="1">
                <a:effectLst/>
                <a:latin typeface="+mn-lt"/>
                <a:ea typeface="ＭＳ 明朝"/>
                <a:cs typeface="Times New Roman"/>
              </a:rPr>
              <a:t>dolore</a:t>
            </a:r>
            <a:r>
              <a:rPr lang="en-US" sz="1400" dirty="0">
                <a:effectLst/>
                <a:latin typeface="+mn-lt"/>
                <a:ea typeface="ＭＳ 明朝"/>
                <a:cs typeface="Times New Roman"/>
              </a:rPr>
              <a:t> </a:t>
            </a:r>
            <a:r>
              <a:rPr lang="en-US" sz="1400" dirty="0" err="1">
                <a:effectLst/>
                <a:latin typeface="+mn-lt"/>
                <a:ea typeface="ＭＳ 明朝"/>
                <a:cs typeface="Times New Roman"/>
              </a:rPr>
              <a:t>eu</a:t>
            </a:r>
            <a:r>
              <a:rPr lang="en-US" sz="1400" dirty="0">
                <a:effectLst/>
                <a:latin typeface="+mn-lt"/>
                <a:ea typeface="ＭＳ 明朝"/>
                <a:cs typeface="Times New Roman"/>
              </a:rPr>
              <a:t> </a:t>
            </a:r>
            <a:r>
              <a:rPr lang="en-US" sz="1400" dirty="0" err="1">
                <a:effectLst/>
                <a:latin typeface="+mn-lt"/>
                <a:ea typeface="ＭＳ 明朝"/>
                <a:cs typeface="Times New Roman"/>
              </a:rPr>
              <a:t>feugiat</a:t>
            </a:r>
            <a:r>
              <a:rPr lang="en-US" sz="1400" dirty="0">
                <a:effectLst/>
                <a:latin typeface="+mn-lt"/>
                <a:ea typeface="ＭＳ 明朝"/>
                <a:cs typeface="Times New Roman"/>
              </a:rPr>
              <a:t> </a:t>
            </a:r>
            <a:r>
              <a:rPr lang="en-US" sz="1400" dirty="0" err="1">
                <a:effectLst/>
                <a:latin typeface="+mn-lt"/>
                <a:ea typeface="ＭＳ 明朝"/>
                <a:cs typeface="Times New Roman"/>
              </a:rPr>
              <a:t>nulla</a:t>
            </a:r>
            <a:r>
              <a:rPr lang="en-US" sz="1400" dirty="0">
                <a:effectLst/>
                <a:latin typeface="+mn-lt"/>
                <a:ea typeface="ＭＳ 明朝"/>
                <a:cs typeface="Times New Roman"/>
              </a:rPr>
              <a:t> </a:t>
            </a:r>
            <a:r>
              <a:rPr lang="en-US" sz="1400" dirty="0" err="1">
                <a:effectLst/>
                <a:latin typeface="+mn-lt"/>
                <a:ea typeface="ＭＳ 明朝"/>
                <a:cs typeface="Times New Roman"/>
              </a:rPr>
              <a:t>facilisis</a:t>
            </a:r>
            <a:r>
              <a:rPr lang="en-US" sz="1400" dirty="0">
                <a:effectLst/>
                <a:latin typeface="+mn-lt"/>
                <a:ea typeface="ＭＳ 明朝"/>
                <a:cs typeface="Times New Roman"/>
              </a:rPr>
              <a:t> at </a:t>
            </a:r>
            <a:r>
              <a:rPr lang="en-US" sz="1400" dirty="0" err="1">
                <a:effectLst/>
                <a:latin typeface="+mn-lt"/>
                <a:ea typeface="ＭＳ 明朝"/>
                <a:cs typeface="Times New Roman"/>
              </a:rPr>
              <a:t>vero</a:t>
            </a:r>
            <a:r>
              <a:rPr lang="en-US" sz="1400" dirty="0">
                <a:effectLst/>
                <a:latin typeface="+mn-lt"/>
                <a:ea typeface="ＭＳ 明朝"/>
                <a:cs typeface="Times New Roman"/>
              </a:rPr>
              <a:t> </a:t>
            </a:r>
            <a:r>
              <a:rPr lang="en-US" sz="1400" dirty="0" err="1">
                <a:effectLst/>
                <a:latin typeface="+mn-lt"/>
                <a:ea typeface="ＭＳ 明朝"/>
                <a:cs typeface="Times New Roman"/>
              </a:rPr>
              <a:t>eros</a:t>
            </a:r>
            <a:r>
              <a:rPr lang="en-US" sz="1400" dirty="0">
                <a:effectLst/>
                <a:latin typeface="+mn-lt"/>
                <a:ea typeface="ＭＳ 明朝"/>
                <a:cs typeface="Times New Roman"/>
              </a:rPr>
              <a:t> et </a:t>
            </a:r>
            <a:r>
              <a:rPr lang="en-US" sz="1400" dirty="0" err="1">
                <a:effectLst/>
                <a:latin typeface="+mn-lt"/>
                <a:ea typeface="ＭＳ 明朝"/>
                <a:cs typeface="Times New Roman"/>
              </a:rPr>
              <a:t>accumsan</a:t>
            </a:r>
            <a:r>
              <a:rPr lang="en-US" sz="1400" dirty="0">
                <a:effectLst/>
                <a:latin typeface="+mn-lt"/>
                <a:ea typeface="ＭＳ 明朝"/>
                <a:cs typeface="Times New Roman"/>
              </a:rPr>
              <a:t> et </a:t>
            </a:r>
            <a:r>
              <a:rPr lang="en-US" sz="1400" dirty="0" err="1">
                <a:effectLst/>
                <a:latin typeface="+mn-lt"/>
                <a:ea typeface="ＭＳ 明朝"/>
                <a:cs typeface="Times New Roman"/>
              </a:rPr>
              <a:t>iusto</a:t>
            </a:r>
            <a:r>
              <a:rPr lang="en-US" sz="1400" dirty="0">
                <a:effectLst/>
                <a:latin typeface="+mn-lt"/>
                <a:ea typeface="ＭＳ 明朝"/>
                <a:cs typeface="Times New Roman"/>
              </a:rPr>
              <a:t> </a:t>
            </a:r>
            <a:r>
              <a:rPr lang="en-US" sz="1400" dirty="0" err="1">
                <a:effectLst/>
                <a:latin typeface="+mn-lt"/>
                <a:ea typeface="ＭＳ 明朝"/>
                <a:cs typeface="Times New Roman"/>
              </a:rPr>
              <a:t>odio</a:t>
            </a:r>
            <a:r>
              <a:rPr lang="en-US" sz="1400" dirty="0">
                <a:effectLst/>
                <a:latin typeface="+mn-lt"/>
                <a:ea typeface="ＭＳ 明朝"/>
                <a:cs typeface="Times New Roman"/>
              </a:rPr>
              <a:t> </a:t>
            </a:r>
            <a:r>
              <a:rPr lang="en-US" sz="1400" dirty="0" err="1">
                <a:effectLst/>
                <a:latin typeface="+mn-lt"/>
                <a:ea typeface="ＭＳ 明朝"/>
                <a:cs typeface="Times New Roman"/>
              </a:rPr>
              <a:t>dignissim</a:t>
            </a:r>
            <a:r>
              <a:rPr lang="en-US" sz="1400" dirty="0">
                <a:effectLst/>
                <a:latin typeface="+mn-lt"/>
                <a:ea typeface="ＭＳ 明朝"/>
                <a:cs typeface="Times New Roman"/>
              </a:rPr>
              <a:t> qui </a:t>
            </a:r>
            <a:r>
              <a:rPr lang="en-US" sz="1400" dirty="0" err="1">
                <a:effectLst/>
                <a:latin typeface="+mn-lt"/>
                <a:ea typeface="ＭＳ 明朝"/>
                <a:cs typeface="Times New Roman"/>
              </a:rPr>
              <a:t>blandit</a:t>
            </a:r>
            <a:r>
              <a:rPr lang="en-US" sz="1400" dirty="0">
                <a:effectLst/>
                <a:latin typeface="+mn-lt"/>
                <a:ea typeface="ＭＳ 明朝"/>
                <a:cs typeface="Times New Roman"/>
              </a:rPr>
              <a:t> </a:t>
            </a:r>
            <a:r>
              <a:rPr lang="en-US" sz="1400" dirty="0" err="1">
                <a:effectLst/>
                <a:latin typeface="+mn-lt"/>
                <a:ea typeface="ＭＳ 明朝"/>
                <a:cs typeface="Times New Roman"/>
              </a:rPr>
              <a:t>praesent</a:t>
            </a:r>
            <a:r>
              <a:rPr lang="en-US" sz="1400" dirty="0">
                <a:effectLst/>
                <a:latin typeface="+mn-lt"/>
                <a:ea typeface="ＭＳ 明朝"/>
                <a:cs typeface="Times New Roman"/>
              </a:rPr>
              <a:t> </a:t>
            </a:r>
            <a:r>
              <a:rPr lang="en-US" sz="1400" dirty="0" err="1">
                <a:effectLst/>
                <a:latin typeface="+mn-lt"/>
                <a:ea typeface="ＭＳ 明朝"/>
                <a:cs typeface="Times New Roman"/>
              </a:rPr>
              <a:t>luptatum</a:t>
            </a:r>
            <a:r>
              <a:rPr lang="en-US" sz="1400" dirty="0">
                <a:effectLst/>
                <a:latin typeface="+mn-lt"/>
                <a:ea typeface="ＭＳ 明朝"/>
                <a:cs typeface="Times New Roman"/>
              </a:rPr>
              <a:t> </a:t>
            </a:r>
            <a:r>
              <a:rPr lang="en-US" sz="1400" dirty="0" err="1">
                <a:effectLst/>
                <a:latin typeface="+mn-lt"/>
                <a:ea typeface="ＭＳ 明朝"/>
                <a:cs typeface="Times New Roman"/>
              </a:rPr>
              <a:t>zzril</a:t>
            </a:r>
            <a:r>
              <a:rPr lang="en-US" sz="1400" dirty="0">
                <a:effectLst/>
                <a:latin typeface="+mn-lt"/>
                <a:ea typeface="ＭＳ 明朝"/>
                <a:cs typeface="Times New Roman"/>
              </a:rPr>
              <a:t> </a:t>
            </a:r>
            <a:r>
              <a:rPr lang="en-US" sz="1400" dirty="0" err="1">
                <a:effectLst/>
                <a:latin typeface="+mn-lt"/>
                <a:ea typeface="ＭＳ 明朝"/>
                <a:cs typeface="Times New Roman"/>
              </a:rPr>
              <a:t>delenit</a:t>
            </a:r>
            <a:r>
              <a:rPr lang="en-US" sz="1400" dirty="0">
                <a:effectLst/>
                <a:latin typeface="+mn-lt"/>
                <a:ea typeface="ＭＳ 明朝"/>
                <a:cs typeface="Times New Roman"/>
              </a:rPr>
              <a:t> </a:t>
            </a:r>
            <a:r>
              <a:rPr lang="en-US" sz="1400" dirty="0" err="1">
                <a:effectLst/>
                <a:latin typeface="+mn-lt"/>
                <a:ea typeface="ＭＳ 明朝"/>
                <a:cs typeface="Times New Roman"/>
              </a:rPr>
              <a:t>augue</a:t>
            </a:r>
            <a:r>
              <a:rPr lang="en-US" sz="1400" dirty="0">
                <a:effectLst/>
                <a:latin typeface="+mn-lt"/>
                <a:ea typeface="ＭＳ 明朝"/>
                <a:cs typeface="Times New Roman"/>
              </a:rPr>
              <a:t> </a:t>
            </a:r>
            <a:r>
              <a:rPr lang="en-US" sz="1400" dirty="0" err="1">
                <a:effectLst/>
                <a:latin typeface="+mn-lt"/>
                <a:ea typeface="ＭＳ 明朝"/>
                <a:cs typeface="Times New Roman"/>
              </a:rPr>
              <a:t>duis</a:t>
            </a:r>
            <a:r>
              <a:rPr lang="en-US" sz="1400" dirty="0">
                <a:effectLst/>
                <a:latin typeface="+mn-lt"/>
                <a:ea typeface="ＭＳ 明朝"/>
                <a:cs typeface="Times New Roman"/>
              </a:rPr>
              <a:t> </a:t>
            </a:r>
            <a:r>
              <a:rPr lang="en-US" sz="1400" dirty="0" err="1">
                <a:effectLst/>
                <a:latin typeface="+mn-lt"/>
                <a:ea typeface="ＭＳ 明朝"/>
                <a:cs typeface="Times New Roman"/>
              </a:rPr>
              <a:t>dolore</a:t>
            </a:r>
            <a:r>
              <a:rPr lang="en-US" sz="1400" dirty="0">
                <a:effectLst/>
                <a:latin typeface="+mn-lt"/>
                <a:ea typeface="ＭＳ 明朝"/>
                <a:cs typeface="Times New Roman"/>
              </a:rPr>
              <a:t> </a:t>
            </a:r>
            <a:r>
              <a:rPr lang="en-US" sz="1400" dirty="0" err="1">
                <a:effectLst/>
                <a:latin typeface="+mn-lt"/>
                <a:ea typeface="ＭＳ 明朝"/>
                <a:cs typeface="Times New Roman"/>
              </a:rPr>
              <a:t>te</a:t>
            </a:r>
            <a:r>
              <a:rPr lang="en-US" sz="1400" dirty="0">
                <a:effectLst/>
                <a:latin typeface="+mn-lt"/>
                <a:ea typeface="ＭＳ 明朝"/>
                <a:cs typeface="Times New Roman"/>
              </a:rPr>
              <a:t> </a:t>
            </a:r>
            <a:r>
              <a:rPr lang="en-US" sz="1400" dirty="0" err="1">
                <a:effectLst/>
                <a:latin typeface="+mn-lt"/>
                <a:ea typeface="ＭＳ 明朝"/>
                <a:cs typeface="Times New Roman"/>
              </a:rPr>
              <a:t>feugait</a:t>
            </a:r>
            <a:r>
              <a:rPr lang="en-US" sz="1400" dirty="0">
                <a:effectLst/>
                <a:latin typeface="+mn-lt"/>
                <a:ea typeface="ＭＳ 明朝"/>
                <a:cs typeface="Times New Roman"/>
              </a:rPr>
              <a:t> </a:t>
            </a:r>
            <a:r>
              <a:rPr lang="en-US" sz="1400" dirty="0" err="1">
                <a:effectLst/>
                <a:latin typeface="+mn-lt"/>
                <a:ea typeface="ＭＳ 明朝"/>
                <a:cs typeface="Times New Roman"/>
              </a:rPr>
              <a:t>nulla</a:t>
            </a:r>
            <a:r>
              <a:rPr lang="en-US" sz="1400" dirty="0">
                <a:effectLst/>
                <a:latin typeface="+mn-lt"/>
                <a:ea typeface="ＭＳ 明朝"/>
                <a:cs typeface="Times New Roman"/>
              </a:rPr>
              <a:t> </a:t>
            </a:r>
            <a:r>
              <a:rPr lang="en-US" sz="1400" dirty="0" err="1">
                <a:effectLst/>
                <a:latin typeface="+mn-lt"/>
                <a:ea typeface="ＭＳ 明朝"/>
                <a:cs typeface="Times New Roman"/>
              </a:rPr>
              <a:t>facilisi</a:t>
            </a:r>
            <a:r>
              <a:rPr lang="en-US" sz="1400" dirty="0">
                <a:effectLst/>
                <a:latin typeface="+mn-lt"/>
                <a:ea typeface="ＭＳ 明朝"/>
                <a:cs typeface="Times New Roman"/>
              </a:rPr>
              <a:t>. </a:t>
            </a:r>
          </a:p>
          <a:p>
            <a:r>
              <a:rPr lang="en-US" sz="1400" dirty="0">
                <a:effectLst/>
                <a:latin typeface="+mn-lt"/>
                <a:ea typeface="ＭＳ 明朝"/>
                <a:cs typeface="Times New Roman"/>
              </a:rPr>
              <a:t>Nam liber </a:t>
            </a:r>
            <a:r>
              <a:rPr lang="en-US" sz="1400" dirty="0" err="1">
                <a:effectLst/>
                <a:latin typeface="+mn-lt"/>
                <a:ea typeface="ＭＳ 明朝"/>
                <a:cs typeface="Times New Roman"/>
              </a:rPr>
              <a:t>tempor</a:t>
            </a:r>
            <a:r>
              <a:rPr lang="en-US" sz="1400" dirty="0">
                <a:effectLst/>
                <a:latin typeface="+mn-lt"/>
                <a:ea typeface="ＭＳ 明朝"/>
                <a:cs typeface="Times New Roman"/>
              </a:rPr>
              <a:t> cum </a:t>
            </a:r>
            <a:r>
              <a:rPr lang="en-US" sz="1400" dirty="0" err="1">
                <a:effectLst/>
                <a:latin typeface="+mn-lt"/>
                <a:ea typeface="ＭＳ 明朝"/>
                <a:cs typeface="Times New Roman"/>
              </a:rPr>
              <a:t>soluta</a:t>
            </a:r>
            <a:r>
              <a:rPr lang="en-US" sz="1400" dirty="0">
                <a:effectLst/>
                <a:latin typeface="+mn-lt"/>
                <a:ea typeface="ＭＳ 明朝"/>
                <a:cs typeface="Times New Roman"/>
              </a:rPr>
              <a:t> </a:t>
            </a:r>
            <a:r>
              <a:rPr lang="en-US" sz="1400" dirty="0" err="1">
                <a:effectLst/>
                <a:latin typeface="+mn-lt"/>
                <a:ea typeface="ＭＳ 明朝"/>
                <a:cs typeface="Times New Roman"/>
              </a:rPr>
              <a:t>nobis</a:t>
            </a:r>
            <a:r>
              <a:rPr lang="en-US" sz="1400" dirty="0">
                <a:effectLst/>
                <a:latin typeface="+mn-lt"/>
                <a:ea typeface="ＭＳ 明朝"/>
                <a:cs typeface="Times New Roman"/>
              </a:rPr>
              <a:t> </a:t>
            </a:r>
            <a:r>
              <a:rPr lang="en-US" sz="1400" dirty="0" err="1">
                <a:effectLst/>
                <a:latin typeface="+mn-lt"/>
                <a:ea typeface="ＭＳ 明朝"/>
                <a:cs typeface="Times New Roman"/>
              </a:rPr>
              <a:t>eleifend</a:t>
            </a:r>
            <a:r>
              <a:rPr lang="en-US" sz="1400" dirty="0">
                <a:effectLst/>
                <a:latin typeface="+mn-lt"/>
                <a:ea typeface="ＭＳ 明朝"/>
                <a:cs typeface="Times New Roman"/>
              </a:rPr>
              <a:t> option </a:t>
            </a:r>
            <a:r>
              <a:rPr lang="en-US" sz="1400" dirty="0" err="1">
                <a:effectLst/>
                <a:latin typeface="+mn-lt"/>
                <a:ea typeface="ＭＳ 明朝"/>
                <a:cs typeface="Times New Roman"/>
              </a:rPr>
              <a:t>congue</a:t>
            </a:r>
            <a:r>
              <a:rPr lang="en-US" sz="1400" dirty="0">
                <a:effectLst/>
                <a:latin typeface="+mn-lt"/>
                <a:ea typeface="ＭＳ 明朝"/>
                <a:cs typeface="Times New Roman"/>
              </a:rPr>
              <a:t> </a:t>
            </a:r>
            <a:r>
              <a:rPr lang="en-US" sz="1400" dirty="0" err="1">
                <a:effectLst/>
                <a:latin typeface="+mn-lt"/>
                <a:ea typeface="ＭＳ 明朝"/>
                <a:cs typeface="Times New Roman"/>
              </a:rPr>
              <a:t>nihil</a:t>
            </a:r>
            <a:r>
              <a:rPr lang="en-US" sz="1400" dirty="0">
                <a:effectLst/>
                <a:latin typeface="+mn-lt"/>
                <a:ea typeface="ＭＳ 明朝"/>
                <a:cs typeface="Times New Roman"/>
              </a:rPr>
              <a:t> </a:t>
            </a:r>
            <a:r>
              <a:rPr lang="en-US" sz="1400" dirty="0" err="1">
                <a:effectLst/>
                <a:latin typeface="+mn-lt"/>
                <a:ea typeface="ＭＳ 明朝"/>
                <a:cs typeface="Times New Roman"/>
              </a:rPr>
              <a:t>imperdiet</a:t>
            </a:r>
            <a:r>
              <a:rPr lang="en-US" sz="1400" dirty="0">
                <a:effectLst/>
                <a:latin typeface="+mn-lt"/>
                <a:ea typeface="ＭＳ 明朝"/>
                <a:cs typeface="Times New Roman"/>
              </a:rPr>
              <a:t> doming id quod </a:t>
            </a:r>
            <a:r>
              <a:rPr lang="en-US" sz="1400" dirty="0" err="1">
                <a:effectLst/>
                <a:latin typeface="+mn-lt"/>
                <a:ea typeface="ＭＳ 明朝"/>
                <a:cs typeface="Times New Roman"/>
              </a:rPr>
              <a:t>mazim</a:t>
            </a:r>
            <a:r>
              <a:rPr lang="en-US" sz="1400" dirty="0">
                <a:effectLst/>
                <a:latin typeface="+mn-lt"/>
                <a:ea typeface="ＭＳ 明朝"/>
                <a:cs typeface="Times New Roman"/>
              </a:rPr>
              <a:t> </a:t>
            </a:r>
            <a:r>
              <a:rPr lang="en-US" sz="1400" dirty="0" err="1">
                <a:effectLst/>
                <a:latin typeface="+mn-lt"/>
                <a:ea typeface="ＭＳ 明朝"/>
                <a:cs typeface="Times New Roman"/>
              </a:rPr>
              <a:t>placerat</a:t>
            </a:r>
            <a:r>
              <a:rPr lang="en-US" sz="1400" dirty="0">
                <a:effectLst/>
                <a:latin typeface="+mn-lt"/>
                <a:ea typeface="ＭＳ 明朝"/>
                <a:cs typeface="Times New Roman"/>
              </a:rPr>
              <a:t> facer </a:t>
            </a:r>
            <a:r>
              <a:rPr lang="en-US" sz="1400" dirty="0" err="1">
                <a:effectLst/>
                <a:latin typeface="+mn-lt"/>
                <a:ea typeface="ＭＳ 明朝"/>
                <a:cs typeface="Times New Roman"/>
              </a:rPr>
              <a:t>possim</a:t>
            </a:r>
            <a:r>
              <a:rPr lang="en-US" sz="1400" dirty="0">
                <a:effectLst/>
                <a:latin typeface="+mn-lt"/>
                <a:ea typeface="ＭＳ 明朝"/>
                <a:cs typeface="Times New Roman"/>
              </a:rPr>
              <a:t> </a:t>
            </a:r>
            <a:r>
              <a:rPr lang="en-US" sz="1400" dirty="0" err="1">
                <a:effectLst/>
                <a:latin typeface="+mn-lt"/>
                <a:ea typeface="ＭＳ 明朝"/>
                <a:cs typeface="Times New Roman"/>
              </a:rPr>
              <a:t>assum</a:t>
            </a:r>
            <a:r>
              <a:rPr lang="en-US" sz="1400" dirty="0">
                <a:effectLst/>
                <a:latin typeface="+mn-lt"/>
                <a:ea typeface="ＭＳ 明朝"/>
                <a:cs typeface="Times New Roman"/>
              </a:rPr>
              <a:t>. </a:t>
            </a:r>
          </a:p>
          <a:p>
            <a:r>
              <a:rPr lang="en-US" sz="1400" dirty="0" err="1">
                <a:effectLst/>
                <a:latin typeface="+mn-lt"/>
                <a:ea typeface="ＭＳ 明朝"/>
                <a:cs typeface="Times New Roman"/>
              </a:rPr>
              <a:t>Typi</a:t>
            </a:r>
            <a:r>
              <a:rPr lang="en-US" sz="1400" dirty="0">
                <a:effectLst/>
                <a:latin typeface="+mn-lt"/>
                <a:ea typeface="ＭＳ 明朝"/>
                <a:cs typeface="Times New Roman"/>
              </a:rPr>
              <a:t> non </a:t>
            </a:r>
            <a:r>
              <a:rPr lang="en-US" sz="1400" dirty="0" err="1">
                <a:effectLst/>
                <a:latin typeface="+mn-lt"/>
                <a:ea typeface="ＭＳ 明朝"/>
                <a:cs typeface="Times New Roman"/>
              </a:rPr>
              <a:t>habent</a:t>
            </a:r>
            <a:r>
              <a:rPr lang="en-US" sz="1400" dirty="0">
                <a:effectLst/>
                <a:latin typeface="+mn-lt"/>
                <a:ea typeface="ＭＳ 明朝"/>
                <a:cs typeface="Times New Roman"/>
              </a:rPr>
              <a:t> </a:t>
            </a:r>
            <a:r>
              <a:rPr lang="en-US" sz="1400" dirty="0" err="1">
                <a:effectLst/>
                <a:latin typeface="+mn-lt"/>
                <a:ea typeface="ＭＳ 明朝"/>
                <a:cs typeface="Times New Roman"/>
              </a:rPr>
              <a:t>claritatem</a:t>
            </a:r>
            <a:r>
              <a:rPr lang="en-US" sz="1400" dirty="0">
                <a:effectLst/>
                <a:latin typeface="+mn-lt"/>
                <a:ea typeface="ＭＳ 明朝"/>
                <a:cs typeface="Times New Roman"/>
              </a:rPr>
              <a:t> </a:t>
            </a:r>
            <a:r>
              <a:rPr lang="en-US" sz="1400" dirty="0" err="1">
                <a:effectLst/>
                <a:latin typeface="+mn-lt"/>
                <a:ea typeface="ＭＳ 明朝"/>
                <a:cs typeface="Times New Roman"/>
              </a:rPr>
              <a:t>insitam</a:t>
            </a:r>
            <a:r>
              <a:rPr lang="en-US" sz="1400" dirty="0">
                <a:effectLst/>
                <a:latin typeface="+mn-lt"/>
                <a:ea typeface="ＭＳ 明朝"/>
                <a:cs typeface="Times New Roman"/>
              </a:rPr>
              <a:t>; </a:t>
            </a:r>
            <a:r>
              <a:rPr lang="en-US" sz="1400" dirty="0" err="1">
                <a:effectLst/>
                <a:latin typeface="+mn-lt"/>
                <a:ea typeface="ＭＳ 明朝"/>
                <a:cs typeface="Times New Roman"/>
              </a:rPr>
              <a:t>est</a:t>
            </a:r>
            <a:r>
              <a:rPr lang="en-US" sz="1400" dirty="0">
                <a:effectLst/>
                <a:latin typeface="+mn-lt"/>
                <a:ea typeface="ＭＳ 明朝"/>
                <a:cs typeface="Times New Roman"/>
              </a:rPr>
              <a:t> </a:t>
            </a:r>
            <a:r>
              <a:rPr lang="en-US" sz="1400" dirty="0" err="1">
                <a:effectLst/>
                <a:latin typeface="+mn-lt"/>
                <a:ea typeface="ＭＳ 明朝"/>
                <a:cs typeface="Times New Roman"/>
              </a:rPr>
              <a:t>usus</a:t>
            </a:r>
            <a:r>
              <a:rPr lang="en-US" sz="1400" dirty="0">
                <a:effectLst/>
                <a:latin typeface="+mn-lt"/>
                <a:ea typeface="ＭＳ 明朝"/>
                <a:cs typeface="Times New Roman"/>
              </a:rPr>
              <a:t> </a:t>
            </a:r>
            <a:r>
              <a:rPr lang="en-US" sz="1400" dirty="0" err="1">
                <a:effectLst/>
                <a:latin typeface="+mn-lt"/>
                <a:ea typeface="ＭＳ 明朝"/>
                <a:cs typeface="Times New Roman"/>
              </a:rPr>
              <a:t>legentis</a:t>
            </a:r>
            <a:r>
              <a:rPr lang="en-US" sz="1400" dirty="0">
                <a:effectLst/>
                <a:latin typeface="+mn-lt"/>
                <a:ea typeface="ＭＳ 明朝"/>
                <a:cs typeface="Times New Roman"/>
              </a:rPr>
              <a:t> in </a:t>
            </a:r>
            <a:r>
              <a:rPr lang="en-US" sz="1400" dirty="0" err="1">
                <a:effectLst/>
                <a:latin typeface="+mn-lt"/>
                <a:ea typeface="ＭＳ 明朝"/>
                <a:cs typeface="Times New Roman"/>
              </a:rPr>
              <a:t>iis</a:t>
            </a:r>
            <a:r>
              <a:rPr lang="en-US" sz="1400" dirty="0">
                <a:effectLst/>
                <a:latin typeface="+mn-lt"/>
                <a:ea typeface="ＭＳ 明朝"/>
                <a:cs typeface="Times New Roman"/>
              </a:rPr>
              <a:t> qui </a:t>
            </a:r>
            <a:r>
              <a:rPr lang="en-US" sz="1400" dirty="0" err="1">
                <a:effectLst/>
                <a:latin typeface="+mn-lt"/>
                <a:ea typeface="ＭＳ 明朝"/>
                <a:cs typeface="Times New Roman"/>
              </a:rPr>
              <a:t>facit</a:t>
            </a:r>
            <a:r>
              <a:rPr lang="en-US" sz="1400" dirty="0">
                <a:effectLst/>
                <a:latin typeface="+mn-lt"/>
                <a:ea typeface="ＭＳ 明朝"/>
                <a:cs typeface="Times New Roman"/>
              </a:rPr>
              <a:t> </a:t>
            </a:r>
            <a:r>
              <a:rPr lang="en-US" sz="1400" dirty="0" err="1">
                <a:effectLst/>
                <a:latin typeface="+mn-lt"/>
                <a:ea typeface="ＭＳ 明朝"/>
                <a:cs typeface="Times New Roman"/>
              </a:rPr>
              <a:t>eorum</a:t>
            </a:r>
            <a:r>
              <a:rPr lang="en-US" sz="1400" dirty="0">
                <a:effectLst/>
                <a:latin typeface="+mn-lt"/>
                <a:ea typeface="ＭＳ 明朝"/>
                <a:cs typeface="Times New Roman"/>
              </a:rPr>
              <a:t> </a:t>
            </a:r>
            <a:r>
              <a:rPr lang="en-US" sz="1400" dirty="0" err="1">
                <a:effectLst/>
                <a:latin typeface="+mn-lt"/>
                <a:ea typeface="ＭＳ 明朝"/>
                <a:cs typeface="Times New Roman"/>
              </a:rPr>
              <a:t>claritatem</a:t>
            </a:r>
            <a:r>
              <a:rPr lang="en-US" sz="1400" dirty="0">
                <a:effectLst/>
                <a:latin typeface="+mn-lt"/>
                <a:ea typeface="ＭＳ 明朝"/>
                <a:cs typeface="Times New Roman"/>
              </a:rPr>
              <a:t>. </a:t>
            </a:r>
            <a:r>
              <a:rPr lang="en-US" sz="1400" dirty="0" err="1">
                <a:effectLst/>
                <a:latin typeface="+mn-lt"/>
                <a:ea typeface="ＭＳ 明朝"/>
                <a:cs typeface="Times New Roman"/>
              </a:rPr>
              <a:t>Investigationes</a:t>
            </a:r>
            <a:r>
              <a:rPr lang="en-US" sz="1400" dirty="0">
                <a:effectLst/>
                <a:latin typeface="+mn-lt"/>
                <a:ea typeface="ＭＳ 明朝"/>
                <a:cs typeface="Times New Roman"/>
              </a:rPr>
              <a:t> </a:t>
            </a:r>
            <a:r>
              <a:rPr lang="en-US" sz="1400" dirty="0" err="1">
                <a:effectLst/>
                <a:latin typeface="+mn-lt"/>
                <a:ea typeface="ＭＳ 明朝"/>
                <a:cs typeface="Times New Roman"/>
              </a:rPr>
              <a:t>demonstraverunt</a:t>
            </a:r>
            <a:r>
              <a:rPr lang="en-US" sz="1400" dirty="0">
                <a:effectLst/>
                <a:latin typeface="+mn-lt"/>
                <a:ea typeface="ＭＳ 明朝"/>
                <a:cs typeface="Times New Roman"/>
              </a:rPr>
              <a:t> </a:t>
            </a:r>
            <a:r>
              <a:rPr lang="en-US" sz="1400" dirty="0" err="1">
                <a:effectLst/>
                <a:latin typeface="+mn-lt"/>
                <a:ea typeface="ＭＳ 明朝"/>
                <a:cs typeface="Times New Roman"/>
              </a:rPr>
              <a:t>lectores</a:t>
            </a:r>
            <a:r>
              <a:rPr lang="en-US" sz="1400" dirty="0">
                <a:effectLst/>
                <a:latin typeface="+mn-lt"/>
                <a:ea typeface="ＭＳ 明朝"/>
                <a:cs typeface="Times New Roman"/>
              </a:rPr>
              <a:t> </a:t>
            </a:r>
            <a:r>
              <a:rPr lang="en-US" sz="1400" dirty="0" err="1">
                <a:effectLst/>
                <a:latin typeface="+mn-lt"/>
                <a:ea typeface="ＭＳ 明朝"/>
                <a:cs typeface="Times New Roman"/>
              </a:rPr>
              <a:t>legere</a:t>
            </a:r>
            <a:r>
              <a:rPr lang="en-US" sz="1400" dirty="0">
                <a:effectLst/>
                <a:latin typeface="+mn-lt"/>
                <a:ea typeface="ＭＳ 明朝"/>
                <a:cs typeface="Times New Roman"/>
              </a:rPr>
              <a:t> me </a:t>
            </a:r>
            <a:r>
              <a:rPr lang="en-US" sz="1400" dirty="0" err="1">
                <a:effectLst/>
                <a:latin typeface="+mn-lt"/>
                <a:ea typeface="ＭＳ 明朝"/>
                <a:cs typeface="Times New Roman"/>
              </a:rPr>
              <a:t>lius</a:t>
            </a:r>
            <a:r>
              <a:rPr lang="en-US" sz="1400" dirty="0">
                <a:effectLst/>
                <a:latin typeface="+mn-lt"/>
                <a:ea typeface="ＭＳ 明朝"/>
                <a:cs typeface="Times New Roman"/>
              </a:rPr>
              <a:t> quod ii </a:t>
            </a:r>
            <a:r>
              <a:rPr lang="en-US" sz="1400" dirty="0" err="1">
                <a:effectLst/>
                <a:latin typeface="+mn-lt"/>
                <a:ea typeface="ＭＳ 明朝"/>
                <a:cs typeface="Times New Roman"/>
              </a:rPr>
              <a:t>legunt</a:t>
            </a:r>
            <a:r>
              <a:rPr lang="en-US" sz="1400" dirty="0">
                <a:effectLst/>
                <a:latin typeface="+mn-lt"/>
                <a:ea typeface="ＭＳ 明朝"/>
                <a:cs typeface="Times New Roman"/>
              </a:rPr>
              <a:t> </a:t>
            </a:r>
            <a:r>
              <a:rPr lang="en-US" sz="1400" dirty="0" err="1">
                <a:effectLst/>
                <a:latin typeface="+mn-lt"/>
                <a:ea typeface="ＭＳ 明朝"/>
                <a:cs typeface="Times New Roman"/>
              </a:rPr>
              <a:t>saepius</a:t>
            </a:r>
            <a:r>
              <a:rPr lang="en-US" sz="1400" dirty="0">
                <a:effectLst/>
                <a:latin typeface="+mn-lt"/>
                <a:ea typeface="ＭＳ 明朝"/>
                <a:cs typeface="Times New Roman"/>
              </a:rPr>
              <a:t>. </a:t>
            </a:r>
            <a:r>
              <a:rPr lang="en-US" sz="1400" dirty="0" err="1">
                <a:effectLst/>
                <a:latin typeface="+mn-lt"/>
                <a:ea typeface="ＭＳ 明朝"/>
                <a:cs typeface="Times New Roman"/>
              </a:rPr>
              <a:t>Claritas</a:t>
            </a:r>
            <a:r>
              <a:rPr lang="en-US" sz="1400" dirty="0">
                <a:effectLst/>
                <a:latin typeface="+mn-lt"/>
                <a:ea typeface="ＭＳ 明朝"/>
                <a:cs typeface="Times New Roman"/>
              </a:rPr>
              <a:t> </a:t>
            </a:r>
            <a:r>
              <a:rPr lang="en-US" sz="1400" dirty="0" err="1">
                <a:effectLst/>
                <a:latin typeface="+mn-lt"/>
                <a:ea typeface="ＭＳ 明朝"/>
                <a:cs typeface="Times New Roman"/>
              </a:rPr>
              <a:t>est</a:t>
            </a:r>
            <a:r>
              <a:rPr lang="en-US" sz="1400" dirty="0">
                <a:effectLst/>
                <a:latin typeface="+mn-lt"/>
                <a:ea typeface="ＭＳ 明朝"/>
                <a:cs typeface="Times New Roman"/>
              </a:rPr>
              <a:t> </a:t>
            </a:r>
            <a:r>
              <a:rPr lang="en-US" sz="1400" dirty="0" err="1">
                <a:effectLst/>
                <a:latin typeface="+mn-lt"/>
                <a:ea typeface="ＭＳ 明朝"/>
                <a:cs typeface="Times New Roman"/>
              </a:rPr>
              <a:t>etiam</a:t>
            </a:r>
            <a:r>
              <a:rPr lang="en-US" sz="1400" dirty="0">
                <a:effectLst/>
                <a:latin typeface="+mn-lt"/>
                <a:ea typeface="ＭＳ 明朝"/>
                <a:cs typeface="Times New Roman"/>
              </a:rPr>
              <a:t> </a:t>
            </a:r>
            <a:r>
              <a:rPr lang="en-US" sz="1400" dirty="0" err="1">
                <a:effectLst/>
                <a:latin typeface="+mn-lt"/>
                <a:ea typeface="ＭＳ 明朝"/>
                <a:cs typeface="Times New Roman"/>
              </a:rPr>
              <a:t>processus</a:t>
            </a:r>
            <a:r>
              <a:rPr lang="en-US" sz="1400" dirty="0">
                <a:effectLst/>
                <a:latin typeface="+mn-lt"/>
                <a:ea typeface="ＭＳ 明朝"/>
                <a:cs typeface="Times New Roman"/>
              </a:rPr>
              <a:t> </a:t>
            </a:r>
            <a:r>
              <a:rPr lang="en-US" sz="1400" dirty="0" err="1">
                <a:effectLst/>
                <a:latin typeface="+mn-lt"/>
                <a:ea typeface="ＭＳ 明朝"/>
                <a:cs typeface="Times New Roman"/>
              </a:rPr>
              <a:t>dynamicus</a:t>
            </a:r>
            <a:r>
              <a:rPr lang="en-US" sz="1400" dirty="0">
                <a:effectLst/>
                <a:latin typeface="+mn-lt"/>
                <a:ea typeface="ＭＳ 明朝"/>
                <a:cs typeface="Times New Roman"/>
              </a:rPr>
              <a:t>, qui sequitur </a:t>
            </a:r>
            <a:r>
              <a:rPr lang="en-US" sz="1400" dirty="0" err="1">
                <a:effectLst/>
                <a:latin typeface="+mn-lt"/>
                <a:ea typeface="ＭＳ 明朝"/>
                <a:cs typeface="Times New Roman"/>
              </a:rPr>
              <a:t>mutationem</a:t>
            </a:r>
            <a:r>
              <a:rPr lang="en-US" sz="1400" dirty="0">
                <a:effectLst/>
                <a:latin typeface="+mn-lt"/>
                <a:ea typeface="ＭＳ 明朝"/>
                <a:cs typeface="Times New Roman"/>
              </a:rPr>
              <a:t> </a:t>
            </a:r>
            <a:r>
              <a:rPr lang="en-US" sz="1400" dirty="0" err="1">
                <a:effectLst/>
                <a:latin typeface="+mn-lt"/>
                <a:ea typeface="ＭＳ 明朝"/>
                <a:cs typeface="Times New Roman"/>
              </a:rPr>
              <a:t>consuetudium</a:t>
            </a:r>
            <a:r>
              <a:rPr lang="en-US" sz="1400" dirty="0">
                <a:effectLst/>
                <a:latin typeface="+mn-lt"/>
                <a:ea typeface="ＭＳ 明朝"/>
                <a:cs typeface="Times New Roman"/>
              </a:rPr>
              <a:t> </a:t>
            </a:r>
            <a:r>
              <a:rPr lang="en-US" sz="1400" dirty="0" err="1">
                <a:effectLst/>
                <a:latin typeface="+mn-lt"/>
                <a:ea typeface="ＭＳ 明朝"/>
                <a:cs typeface="Times New Roman"/>
              </a:rPr>
              <a:t>lectorum</a:t>
            </a:r>
            <a:r>
              <a:rPr lang="en-US" sz="1400" dirty="0">
                <a:effectLst/>
                <a:latin typeface="+mn-lt"/>
                <a:ea typeface="ＭＳ 明朝"/>
                <a:cs typeface="Times New Roman"/>
              </a:rPr>
              <a:t>. </a:t>
            </a:r>
          </a:p>
          <a:p>
            <a:r>
              <a:rPr lang="en-US" sz="1400" dirty="0" err="1">
                <a:effectLst/>
                <a:latin typeface="+mn-lt"/>
                <a:ea typeface="ＭＳ 明朝"/>
                <a:cs typeface="Times New Roman"/>
              </a:rPr>
              <a:t>Mirum</a:t>
            </a:r>
            <a:r>
              <a:rPr lang="en-US" sz="1400" dirty="0">
                <a:effectLst/>
                <a:latin typeface="+mn-lt"/>
                <a:ea typeface="ＭＳ 明朝"/>
                <a:cs typeface="Times New Roman"/>
              </a:rPr>
              <a:t> </a:t>
            </a:r>
            <a:r>
              <a:rPr lang="en-US" sz="1400" dirty="0" err="1">
                <a:effectLst/>
                <a:latin typeface="+mn-lt"/>
                <a:ea typeface="ＭＳ 明朝"/>
                <a:cs typeface="Times New Roman"/>
              </a:rPr>
              <a:t>est</a:t>
            </a:r>
            <a:r>
              <a:rPr lang="en-US" sz="1400" dirty="0">
                <a:effectLst/>
                <a:latin typeface="+mn-lt"/>
                <a:ea typeface="ＭＳ 明朝"/>
                <a:cs typeface="Times New Roman"/>
              </a:rPr>
              <a:t> </a:t>
            </a:r>
            <a:r>
              <a:rPr lang="en-US" sz="1400" dirty="0" err="1">
                <a:effectLst/>
                <a:latin typeface="+mn-lt"/>
                <a:ea typeface="ＭＳ 明朝"/>
                <a:cs typeface="Times New Roman"/>
              </a:rPr>
              <a:t>notare</a:t>
            </a:r>
            <a:r>
              <a:rPr lang="en-US" sz="1400" dirty="0">
                <a:effectLst/>
                <a:latin typeface="+mn-lt"/>
                <a:ea typeface="ＭＳ 明朝"/>
                <a:cs typeface="Times New Roman"/>
              </a:rPr>
              <a:t> quam </a:t>
            </a:r>
            <a:r>
              <a:rPr lang="en-US" sz="1400" dirty="0" err="1">
                <a:effectLst/>
                <a:latin typeface="+mn-lt"/>
                <a:ea typeface="ＭＳ 明朝"/>
                <a:cs typeface="Times New Roman"/>
              </a:rPr>
              <a:t>littera</a:t>
            </a:r>
            <a:r>
              <a:rPr lang="en-US" sz="1400" dirty="0">
                <a:effectLst/>
                <a:latin typeface="+mn-lt"/>
                <a:ea typeface="ＭＳ 明朝"/>
                <a:cs typeface="Times New Roman"/>
              </a:rPr>
              <a:t> </a:t>
            </a:r>
            <a:r>
              <a:rPr lang="en-US" sz="1400" dirty="0" err="1">
                <a:effectLst/>
                <a:latin typeface="+mn-lt"/>
                <a:ea typeface="ＭＳ 明朝"/>
                <a:cs typeface="Times New Roman"/>
              </a:rPr>
              <a:t>gothica</a:t>
            </a:r>
            <a:r>
              <a:rPr lang="en-US" sz="1400" dirty="0">
                <a:effectLst/>
                <a:latin typeface="+mn-lt"/>
                <a:ea typeface="ＭＳ 明朝"/>
                <a:cs typeface="Times New Roman"/>
              </a:rPr>
              <a:t>, quam </a:t>
            </a:r>
            <a:r>
              <a:rPr lang="en-US" sz="1400" dirty="0" err="1">
                <a:effectLst/>
                <a:latin typeface="+mn-lt"/>
                <a:ea typeface="ＭＳ 明朝"/>
                <a:cs typeface="Times New Roman"/>
              </a:rPr>
              <a:t>nunc</a:t>
            </a:r>
            <a:r>
              <a:rPr lang="en-US" sz="1400" dirty="0">
                <a:effectLst/>
                <a:latin typeface="+mn-lt"/>
                <a:ea typeface="ＭＳ 明朝"/>
                <a:cs typeface="Times New Roman"/>
              </a:rPr>
              <a:t> </a:t>
            </a:r>
            <a:r>
              <a:rPr lang="en-US" sz="1400" dirty="0" err="1">
                <a:effectLst/>
                <a:latin typeface="+mn-lt"/>
                <a:ea typeface="ＭＳ 明朝"/>
                <a:cs typeface="Times New Roman"/>
              </a:rPr>
              <a:t>putamus</a:t>
            </a:r>
            <a:r>
              <a:rPr lang="en-US" sz="1400" dirty="0">
                <a:effectLst/>
                <a:latin typeface="+mn-lt"/>
                <a:ea typeface="ＭＳ 明朝"/>
                <a:cs typeface="Times New Roman"/>
              </a:rPr>
              <a:t> </a:t>
            </a:r>
            <a:r>
              <a:rPr lang="en-US" sz="1400" dirty="0" err="1">
                <a:effectLst/>
                <a:latin typeface="+mn-lt"/>
                <a:ea typeface="ＭＳ 明朝"/>
                <a:cs typeface="Times New Roman"/>
              </a:rPr>
              <a:t>parum</a:t>
            </a:r>
            <a:r>
              <a:rPr lang="en-US" sz="1400" dirty="0">
                <a:effectLst/>
                <a:latin typeface="+mn-lt"/>
                <a:ea typeface="ＭＳ 明朝"/>
                <a:cs typeface="Times New Roman"/>
              </a:rPr>
              <a:t> </a:t>
            </a:r>
            <a:r>
              <a:rPr lang="en-US" sz="1400" dirty="0" err="1">
                <a:effectLst/>
                <a:latin typeface="+mn-lt"/>
                <a:ea typeface="ＭＳ 明朝"/>
                <a:cs typeface="Times New Roman"/>
              </a:rPr>
              <a:t>claram</a:t>
            </a:r>
            <a:r>
              <a:rPr lang="en-US" sz="1400" dirty="0">
                <a:effectLst/>
                <a:latin typeface="+mn-lt"/>
                <a:ea typeface="ＭＳ 明朝"/>
                <a:cs typeface="Times New Roman"/>
              </a:rPr>
              <a:t>, </a:t>
            </a:r>
            <a:r>
              <a:rPr lang="en-US" sz="1400" dirty="0" err="1">
                <a:effectLst/>
                <a:latin typeface="+mn-lt"/>
                <a:ea typeface="ＭＳ 明朝"/>
                <a:cs typeface="Times New Roman"/>
              </a:rPr>
              <a:t>anteposuerit</a:t>
            </a:r>
            <a:r>
              <a:rPr lang="en-US" sz="1400" dirty="0">
                <a:effectLst/>
                <a:latin typeface="+mn-lt"/>
                <a:ea typeface="ＭＳ 明朝"/>
                <a:cs typeface="Times New Roman"/>
              </a:rPr>
              <a:t> </a:t>
            </a:r>
            <a:r>
              <a:rPr lang="en-US" sz="1400" dirty="0" err="1">
                <a:effectLst/>
                <a:latin typeface="+mn-lt"/>
                <a:ea typeface="ＭＳ 明朝"/>
                <a:cs typeface="Times New Roman"/>
              </a:rPr>
              <a:t>litterarum</a:t>
            </a:r>
            <a:r>
              <a:rPr lang="en-US" sz="1400" dirty="0">
                <a:effectLst/>
                <a:latin typeface="+mn-lt"/>
                <a:ea typeface="ＭＳ 明朝"/>
                <a:cs typeface="Times New Roman"/>
              </a:rPr>
              <a:t> </a:t>
            </a:r>
            <a:r>
              <a:rPr lang="en-US" sz="1400" dirty="0" err="1">
                <a:effectLst/>
                <a:latin typeface="+mn-lt"/>
                <a:ea typeface="ＭＳ 明朝"/>
                <a:cs typeface="Times New Roman"/>
              </a:rPr>
              <a:t>formas</a:t>
            </a:r>
            <a:r>
              <a:rPr lang="en-US" sz="1400" dirty="0">
                <a:effectLst/>
                <a:latin typeface="+mn-lt"/>
                <a:ea typeface="ＭＳ 明朝"/>
                <a:cs typeface="Times New Roman"/>
              </a:rPr>
              <a:t> </a:t>
            </a:r>
            <a:r>
              <a:rPr lang="en-US" sz="1400" dirty="0" err="1">
                <a:effectLst/>
                <a:latin typeface="+mn-lt"/>
                <a:ea typeface="ＭＳ 明朝"/>
                <a:cs typeface="Times New Roman"/>
              </a:rPr>
              <a:t>humanitatis</a:t>
            </a:r>
            <a:r>
              <a:rPr lang="en-US" sz="1400" dirty="0">
                <a:effectLst/>
                <a:latin typeface="+mn-lt"/>
                <a:ea typeface="ＭＳ 明朝"/>
                <a:cs typeface="Times New Roman"/>
              </a:rPr>
              <a:t> per </a:t>
            </a:r>
            <a:r>
              <a:rPr lang="en-US" sz="1400" dirty="0" err="1">
                <a:effectLst/>
                <a:latin typeface="+mn-lt"/>
                <a:ea typeface="ＭＳ 明朝"/>
                <a:cs typeface="Times New Roman"/>
              </a:rPr>
              <a:t>seacula</a:t>
            </a:r>
            <a:r>
              <a:rPr lang="en-US" sz="1400" dirty="0">
                <a:effectLst/>
                <a:latin typeface="+mn-lt"/>
                <a:ea typeface="ＭＳ 明朝"/>
                <a:cs typeface="Times New Roman"/>
              </a:rPr>
              <a:t> </a:t>
            </a:r>
            <a:r>
              <a:rPr lang="en-US" sz="1400" dirty="0" err="1">
                <a:effectLst/>
                <a:latin typeface="+mn-lt"/>
                <a:ea typeface="ＭＳ 明朝"/>
                <a:cs typeface="Times New Roman"/>
              </a:rPr>
              <a:t>quarta</a:t>
            </a:r>
            <a:r>
              <a:rPr lang="en-US" sz="1400" dirty="0">
                <a:effectLst/>
                <a:latin typeface="+mn-lt"/>
                <a:ea typeface="ＭＳ 明朝"/>
                <a:cs typeface="Times New Roman"/>
              </a:rPr>
              <a:t> </a:t>
            </a:r>
            <a:r>
              <a:rPr lang="en-US" sz="1400" dirty="0" err="1">
                <a:effectLst/>
                <a:latin typeface="+mn-lt"/>
                <a:ea typeface="ＭＳ 明朝"/>
                <a:cs typeface="Times New Roman"/>
              </a:rPr>
              <a:t>decima</a:t>
            </a:r>
            <a:r>
              <a:rPr lang="en-US" sz="1400" dirty="0">
                <a:effectLst/>
                <a:latin typeface="+mn-lt"/>
                <a:ea typeface="ＭＳ 明朝"/>
                <a:cs typeface="Times New Roman"/>
              </a:rPr>
              <a:t> et </a:t>
            </a:r>
            <a:r>
              <a:rPr lang="en-US" sz="1400" dirty="0" err="1">
                <a:effectLst/>
                <a:latin typeface="+mn-lt"/>
                <a:ea typeface="ＭＳ 明朝"/>
                <a:cs typeface="Times New Roman"/>
              </a:rPr>
              <a:t>quinta</a:t>
            </a:r>
            <a:r>
              <a:rPr lang="en-US" sz="1400" dirty="0">
                <a:effectLst/>
                <a:latin typeface="+mn-lt"/>
                <a:ea typeface="ＭＳ 明朝"/>
                <a:cs typeface="Times New Roman"/>
              </a:rPr>
              <a:t> </a:t>
            </a:r>
            <a:r>
              <a:rPr lang="en-US" sz="1400" dirty="0" err="1">
                <a:effectLst/>
                <a:latin typeface="+mn-lt"/>
                <a:ea typeface="ＭＳ 明朝"/>
                <a:cs typeface="Times New Roman"/>
              </a:rPr>
              <a:t>decima</a:t>
            </a:r>
            <a:r>
              <a:rPr lang="en-US" sz="1400" dirty="0">
                <a:effectLst/>
                <a:latin typeface="+mn-lt"/>
                <a:ea typeface="ＭＳ 明朝"/>
                <a:cs typeface="Times New Roman"/>
              </a:rPr>
              <a:t>. </a:t>
            </a:r>
            <a:r>
              <a:rPr lang="en-US" sz="1400" dirty="0" err="1">
                <a:effectLst/>
                <a:latin typeface="+mn-lt"/>
                <a:ea typeface="ＭＳ 明朝"/>
                <a:cs typeface="Times New Roman"/>
              </a:rPr>
              <a:t>Eodem</a:t>
            </a:r>
            <a:r>
              <a:rPr lang="en-US" sz="1400" dirty="0">
                <a:effectLst/>
                <a:latin typeface="+mn-lt"/>
                <a:ea typeface="ＭＳ 明朝"/>
                <a:cs typeface="Times New Roman"/>
              </a:rPr>
              <a:t> </a:t>
            </a:r>
            <a:r>
              <a:rPr lang="en-US" sz="1400" dirty="0" err="1">
                <a:effectLst/>
                <a:latin typeface="+mn-lt"/>
                <a:ea typeface="ＭＳ 明朝"/>
                <a:cs typeface="Times New Roman"/>
              </a:rPr>
              <a:t>modo</a:t>
            </a:r>
            <a:r>
              <a:rPr lang="en-US" sz="1400" dirty="0">
                <a:effectLst/>
                <a:latin typeface="+mn-lt"/>
                <a:ea typeface="ＭＳ 明朝"/>
                <a:cs typeface="Times New Roman"/>
              </a:rPr>
              <a:t> </a:t>
            </a:r>
            <a:r>
              <a:rPr lang="en-US" sz="1400" dirty="0" err="1">
                <a:effectLst/>
                <a:latin typeface="+mn-lt"/>
                <a:ea typeface="ＭＳ 明朝"/>
                <a:cs typeface="Times New Roman"/>
              </a:rPr>
              <a:t>typi</a:t>
            </a:r>
            <a:r>
              <a:rPr lang="en-US" sz="1400" dirty="0">
                <a:effectLst/>
                <a:latin typeface="+mn-lt"/>
                <a:ea typeface="ＭＳ 明朝"/>
                <a:cs typeface="Times New Roman"/>
              </a:rPr>
              <a:t>, qui </a:t>
            </a:r>
            <a:r>
              <a:rPr lang="en-US" sz="1400" dirty="0" err="1">
                <a:effectLst/>
                <a:latin typeface="+mn-lt"/>
                <a:ea typeface="ＭＳ 明朝"/>
                <a:cs typeface="Times New Roman"/>
              </a:rPr>
              <a:t>nunc</a:t>
            </a:r>
            <a:r>
              <a:rPr lang="en-US" sz="1400" dirty="0">
                <a:effectLst/>
                <a:latin typeface="+mn-lt"/>
                <a:ea typeface="ＭＳ 明朝"/>
                <a:cs typeface="Times New Roman"/>
              </a:rPr>
              <a:t> </a:t>
            </a:r>
            <a:r>
              <a:rPr lang="en-US" sz="1400" dirty="0" err="1">
                <a:effectLst/>
                <a:latin typeface="+mn-lt"/>
                <a:ea typeface="ＭＳ 明朝"/>
                <a:cs typeface="Times New Roman"/>
              </a:rPr>
              <a:t>nobis</a:t>
            </a:r>
            <a:r>
              <a:rPr lang="en-US" sz="1400" dirty="0">
                <a:effectLst/>
                <a:latin typeface="+mn-lt"/>
                <a:ea typeface="ＭＳ 明朝"/>
                <a:cs typeface="Times New Roman"/>
              </a:rPr>
              <a:t> </a:t>
            </a:r>
            <a:r>
              <a:rPr lang="en-US" sz="1400" dirty="0" err="1">
                <a:effectLst/>
                <a:latin typeface="+mn-lt"/>
                <a:ea typeface="ＭＳ 明朝"/>
                <a:cs typeface="Times New Roman"/>
              </a:rPr>
              <a:t>videntur</a:t>
            </a:r>
            <a:r>
              <a:rPr lang="en-US" sz="1400" dirty="0">
                <a:effectLst/>
                <a:latin typeface="+mn-lt"/>
                <a:ea typeface="ＭＳ 明朝"/>
                <a:cs typeface="Times New Roman"/>
              </a:rPr>
              <a:t> </a:t>
            </a:r>
            <a:r>
              <a:rPr lang="en-US" sz="1400" dirty="0" err="1">
                <a:effectLst/>
                <a:latin typeface="+mn-lt"/>
                <a:ea typeface="ＭＳ 明朝"/>
                <a:cs typeface="Times New Roman"/>
              </a:rPr>
              <a:t>parum</a:t>
            </a:r>
            <a:r>
              <a:rPr lang="en-US" sz="1400" dirty="0">
                <a:effectLst/>
                <a:latin typeface="+mn-lt"/>
                <a:ea typeface="ＭＳ 明朝"/>
                <a:cs typeface="Times New Roman"/>
              </a:rPr>
              <a:t> </a:t>
            </a:r>
            <a:r>
              <a:rPr lang="en-US" sz="1400" dirty="0" err="1">
                <a:effectLst/>
                <a:latin typeface="+mn-lt"/>
                <a:ea typeface="ＭＳ 明朝"/>
                <a:cs typeface="Times New Roman"/>
              </a:rPr>
              <a:t>clari</a:t>
            </a:r>
            <a:r>
              <a:rPr lang="en-US" sz="1400" dirty="0">
                <a:effectLst/>
                <a:latin typeface="+mn-lt"/>
                <a:ea typeface="ＭＳ 明朝"/>
                <a:cs typeface="Times New Roman"/>
              </a:rPr>
              <a:t>, </a:t>
            </a:r>
            <a:r>
              <a:rPr lang="en-US" sz="1400" dirty="0" err="1">
                <a:effectLst/>
                <a:latin typeface="+mn-lt"/>
                <a:ea typeface="ＭＳ 明朝"/>
                <a:cs typeface="Times New Roman"/>
              </a:rPr>
              <a:t>fiant</a:t>
            </a:r>
            <a:r>
              <a:rPr lang="en-US" sz="1400" dirty="0">
                <a:effectLst/>
                <a:latin typeface="+mn-lt"/>
                <a:ea typeface="ＭＳ 明朝"/>
                <a:cs typeface="Times New Roman"/>
              </a:rPr>
              <a:t> </a:t>
            </a:r>
            <a:r>
              <a:rPr lang="en-US" sz="1400" dirty="0" err="1">
                <a:effectLst/>
                <a:latin typeface="+mn-lt"/>
                <a:ea typeface="ＭＳ 明朝"/>
                <a:cs typeface="Times New Roman"/>
              </a:rPr>
              <a:t>sollemnes</a:t>
            </a:r>
            <a:r>
              <a:rPr lang="en-US" sz="1400" dirty="0">
                <a:effectLst/>
                <a:latin typeface="+mn-lt"/>
                <a:ea typeface="ＭＳ 明朝"/>
                <a:cs typeface="Times New Roman"/>
              </a:rPr>
              <a:t> in </a:t>
            </a:r>
            <a:r>
              <a:rPr lang="en-US" sz="1400" dirty="0" err="1">
                <a:effectLst/>
                <a:latin typeface="+mn-lt"/>
                <a:ea typeface="ＭＳ 明朝"/>
                <a:cs typeface="Times New Roman"/>
              </a:rPr>
              <a:t>futurum</a:t>
            </a:r>
            <a:r>
              <a:rPr lang="en-US" sz="1400" dirty="0">
                <a:effectLst/>
                <a:latin typeface="+mn-lt"/>
                <a:ea typeface="ＭＳ 明朝"/>
                <a:cs typeface="Times New Roman"/>
              </a:rPr>
              <a:t>.</a:t>
            </a:r>
            <a:endParaRPr lang="en-US" sz="900" dirty="0">
              <a:effectLst/>
              <a:latin typeface="Cambria"/>
              <a:ea typeface="ＭＳ 明朝"/>
              <a:cs typeface="Times New Roman"/>
            </a:endParaRPr>
          </a:p>
        </p:txBody>
      </p:sp>
    </p:spTree>
    <p:extLst>
      <p:ext uri="{BB962C8B-B14F-4D97-AF65-F5344CB8AC3E}">
        <p14:creationId xmlns:p14="http://schemas.microsoft.com/office/powerpoint/2010/main" val="175869100"/>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174034298"/>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866411120"/>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66800"/>
          </a:xfrm>
        </p:spPr>
        <p:txBody>
          <a:bodyPr/>
          <a:lstStyle/>
          <a:p>
            <a:r>
              <a:rPr lang="en-US" dirty="0"/>
              <a:t>Click to edit Master title style</a:t>
            </a:r>
          </a:p>
        </p:txBody>
      </p:sp>
      <p:sp>
        <p:nvSpPr>
          <p:cNvPr id="8" name="Text Placeholder 1"/>
          <p:cNvSpPr>
            <a:spLocks noGrp="1"/>
          </p:cNvSpPr>
          <p:nvPr>
            <p:ph type="body" sz="quarter" idx="13"/>
          </p:nvPr>
        </p:nvSpPr>
        <p:spPr>
          <a:xfrm>
            <a:off x="292608" y="1658112"/>
            <a:ext cx="5498592" cy="4336288"/>
          </a:xfrm>
        </p:spPr>
        <p:txBody>
          <a:bodyPr/>
          <a:lstStyle>
            <a:lvl1pPr>
              <a:spcBef>
                <a:spcPts val="0"/>
              </a:spcBef>
              <a:defRPr/>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6388608" y="1658112"/>
            <a:ext cx="5498592" cy="4336288"/>
          </a:xfrm>
        </p:spPr>
        <p:txBody>
          <a:bodyPr/>
          <a:lstStyle>
            <a:lvl1pPr>
              <a:spcBef>
                <a:spcPts val="0"/>
              </a:spcBef>
              <a:defRPr/>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Tree>
    <p:extLst>
      <p:ext uri="{BB962C8B-B14F-4D97-AF65-F5344CB8AC3E}">
        <p14:creationId xmlns:p14="http://schemas.microsoft.com/office/powerpoint/2010/main" val="28785028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33"/>
            </a:lvl1pPr>
          </a:lstStyle>
          <a:p>
            <a:r>
              <a:rPr lang="en-US" dirty="0"/>
              <a:t>Click to edit Master title style</a:t>
            </a:r>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800" b="1"/>
            </a:lvl1pPr>
          </a:lstStyle>
          <a:p>
            <a:pPr lvl="0"/>
            <a:r>
              <a:rPr lang="en-US" dirty="0"/>
              <a:t>Click to edit Master text styles</a:t>
            </a:r>
          </a:p>
        </p:txBody>
      </p:sp>
    </p:spTree>
    <p:extLst>
      <p:ext uri="{BB962C8B-B14F-4D97-AF65-F5344CB8AC3E}">
        <p14:creationId xmlns:p14="http://schemas.microsoft.com/office/powerpoint/2010/main" val="11621165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6" name="Footer Placeholder 5">
            <a:extLst>
              <a:ext uri="{FF2B5EF4-FFF2-40B4-BE49-F238E27FC236}">
                <a16:creationId xmlns:a16="http://schemas.microsoft.com/office/drawing/2014/main" id="{061DA3A1-2B8C-4CA3-9012-99828EC834E7}"/>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7" name="Slide Number Placeholder 6">
            <a:extLst>
              <a:ext uri="{FF2B5EF4-FFF2-40B4-BE49-F238E27FC236}">
                <a16:creationId xmlns:a16="http://schemas.microsoft.com/office/drawing/2014/main" id="{47EF6B41-81DD-44A8-BA3F-434BD3E36C51}"/>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41292139"/>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33"/>
            </a:lvl1pPr>
          </a:lstStyle>
          <a:p>
            <a:r>
              <a:rPr lang="en-US" dirty="0"/>
              <a:t>Click to edit Master title style</a:t>
            </a:r>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800" b="1"/>
            </a:lvl1pPr>
          </a:lstStyle>
          <a:p>
            <a:pPr lvl="0"/>
            <a:r>
              <a:rPr lang="en-US" dirty="0"/>
              <a:t>Click to edit Master text styles</a:t>
            </a:r>
          </a:p>
        </p:txBody>
      </p:sp>
      <p:sp>
        <p:nvSpPr>
          <p:cNvPr id="7" name="Picture Placeholder"/>
          <p:cNvSpPr>
            <a:spLocks noGrp="1"/>
          </p:cNvSpPr>
          <p:nvPr>
            <p:ph type="pic" sz="quarter" idx="13"/>
          </p:nvPr>
        </p:nvSpPr>
        <p:spPr>
          <a:xfrm>
            <a:off x="6096000" y="0"/>
            <a:ext cx="6096000" cy="6858000"/>
          </a:xfrm>
        </p:spPr>
        <p:txBody>
          <a:bodyPr lIns="91440" tIns="91440" rIns="91440" bIns="91440"/>
          <a:lstStyle>
            <a:lvl1pPr>
              <a:defRPr baseline="0"/>
            </a:lvl1pPr>
          </a:lstStyle>
          <a:p>
            <a:r>
              <a:rPr lang="en-US" dirty="0"/>
              <a:t>Drag picture to placeholder or click icon to add</a:t>
            </a:r>
          </a:p>
        </p:txBody>
      </p:sp>
    </p:spTree>
    <p:extLst>
      <p:ext uri="{BB962C8B-B14F-4D97-AF65-F5344CB8AC3E}">
        <p14:creationId xmlns:p14="http://schemas.microsoft.com/office/powerpoint/2010/main" val="949809156"/>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82882" y="121920"/>
            <a:ext cx="11704229" cy="5872480"/>
          </a:xfrm>
        </p:spPr>
        <p:txBody>
          <a:bodyPr/>
          <a:lstStyle>
            <a:lvl1pPr>
              <a:defRPr sz="12800" b="1"/>
            </a:lvl1pPr>
          </a:lstStyle>
          <a:p>
            <a:r>
              <a:rPr lang="en-US" dirty="0"/>
              <a:t>Click to edit Master title style</a:t>
            </a:r>
          </a:p>
        </p:txBody>
      </p:sp>
    </p:spTree>
    <p:extLst>
      <p:ext uri="{BB962C8B-B14F-4D97-AF65-F5344CB8AC3E}">
        <p14:creationId xmlns:p14="http://schemas.microsoft.com/office/powerpoint/2010/main" val="333809282"/>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7416713" cy="5726176"/>
          </a:xfrm>
        </p:spPr>
        <p:txBody>
          <a:bodyPr/>
          <a:lstStyle/>
          <a:p>
            <a:r>
              <a:rPr lang="en-US" dirty="0"/>
              <a:t>Click to edit Master title style</a:t>
            </a:r>
          </a:p>
        </p:txBody>
      </p:sp>
    </p:spTree>
    <p:extLst>
      <p:ext uri="{BB962C8B-B14F-4D97-AF65-F5344CB8AC3E}">
        <p14:creationId xmlns:p14="http://schemas.microsoft.com/office/powerpoint/2010/main" val="230179764"/>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a:t>
            </a:r>
            <a:r>
              <a:rPr lang="en-US" dirty="0"/>
              <a:t>to edit Master title style</a:t>
            </a:r>
          </a:p>
        </p:txBody>
      </p:sp>
      <p:sp>
        <p:nvSpPr>
          <p:cNvPr id="6" name="Text Placeholder"/>
          <p:cNvSpPr>
            <a:spLocks noGrp="1"/>
          </p:cNvSpPr>
          <p:nvPr>
            <p:ph type="body" sz="quarter" idx="12"/>
          </p:nvPr>
        </p:nvSpPr>
        <p:spPr>
          <a:xfrm>
            <a:off x="6388608" y="268224"/>
            <a:ext cx="5498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89665862"/>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1"/>
          <p:cNvSpPr>
            <a:spLocks noGrp="1"/>
          </p:cNvSpPr>
          <p:nvPr>
            <p:ph type="body" sz="quarter" idx="13"/>
          </p:nvPr>
        </p:nvSpPr>
        <p:spPr>
          <a:xfrm>
            <a:off x="292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6388610" y="1658112"/>
            <a:ext cx="5498501"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4140202"/>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7" name="Content Placeholder"/>
          <p:cNvSpPr>
            <a:spLocks noGrp="1"/>
          </p:cNvSpPr>
          <p:nvPr>
            <p:ph sz="quarter" idx="13"/>
          </p:nvPr>
        </p:nvSpPr>
        <p:spPr>
          <a:xfrm>
            <a:off x="280416" y="1621536"/>
            <a:ext cx="5522976" cy="4372864"/>
          </a:xfrm>
        </p:spPr>
        <p:txBody>
          <a:bodyPr/>
          <a:lstStyle>
            <a:lvl1pPr>
              <a:defRPr sz="3200"/>
            </a:lvl1pPr>
          </a:lstStyle>
          <a:p>
            <a:pPr lvl="0"/>
            <a:r>
              <a:rPr lang="en-US" dirty="0"/>
              <a:t>Click to edit Master text styles</a:t>
            </a:r>
          </a:p>
        </p:txBody>
      </p:sp>
      <p:sp>
        <p:nvSpPr>
          <p:cNvPr id="6" name="Text Placeholder"/>
          <p:cNvSpPr>
            <a:spLocks noGrp="1"/>
          </p:cNvSpPr>
          <p:nvPr>
            <p:ph type="body" sz="quarter" idx="12"/>
          </p:nvPr>
        </p:nvSpPr>
        <p:spPr>
          <a:xfrm>
            <a:off x="6388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5041687"/>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6" name="Text Placeholder 1"/>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340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6388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9436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1307325"/>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p:cNvSpPr>
            <a:spLocks noGrp="1"/>
          </p:cNvSpPr>
          <p:nvPr>
            <p:ph type="body" sz="quarter" idx="13"/>
          </p:nvPr>
        </p:nvSpPr>
        <p:spPr>
          <a:xfrm>
            <a:off x="292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dirty="0"/>
              <a:t>Drag picture to placeholder or click icon to add</a:t>
            </a:r>
          </a:p>
        </p:txBody>
      </p:sp>
    </p:spTree>
    <p:extLst>
      <p:ext uri="{BB962C8B-B14F-4D97-AF65-F5344CB8AC3E}">
        <p14:creationId xmlns:p14="http://schemas.microsoft.com/office/powerpoint/2010/main" val="2126918186"/>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dirty="0"/>
              <a:t>Click to edit Master title style</a:t>
            </a:r>
          </a:p>
        </p:txBody>
      </p:sp>
      <p:sp>
        <p:nvSpPr>
          <p:cNvPr id="6" name="Text Placeholder 1"/>
          <p:cNvSpPr>
            <a:spLocks noGrp="1"/>
          </p:cNvSpPr>
          <p:nvPr>
            <p:ph type="body" sz="quarter" idx="12"/>
          </p:nvPr>
        </p:nvSpPr>
        <p:spPr>
          <a:xfrm>
            <a:off x="6388608" y="268224"/>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9436608" y="268224"/>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99455500"/>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5522885" cy="5726176"/>
          </a:xfrm>
        </p:spPr>
        <p:txBody>
          <a:bodyPr/>
          <a:lstStyle/>
          <a:p>
            <a:r>
              <a:rPr lang="en-US" dirty="0"/>
              <a:t>Click to edit Master title style</a:t>
            </a:r>
          </a:p>
        </p:txBody>
      </p:sp>
      <p:sp>
        <p:nvSpPr>
          <p:cNvPr id="7" name="Blue 60 rectangle">
            <a:extLst>
              <a:ext uri="{FF2B5EF4-FFF2-40B4-BE49-F238E27FC236}">
                <a16:creationId xmlns:a16="http://schemas.microsoft.com/office/drawing/2014/main" id="{91D1D188-D7EA-5A44-A392-6E9BFB996DC9}"/>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tx1"/>
          </a:solidFill>
          <a:ln>
            <a:solidFill>
              <a:schemeClr val="tx1"/>
            </a:solidFill>
          </a:ln>
        </p:spPr>
        <p:txBody>
          <a:bodyPr wrap="square" lIns="0" tIns="0" rIns="0" bIns="0" rtlCol="0" anchor="ctr">
            <a:noAutofit/>
          </a:bodyPr>
          <a:lstStyle/>
          <a:p>
            <a:pPr algn="ctr"/>
            <a:endParaRPr lang="en-US" sz="1600" b="0" i="0" dirty="0">
              <a:solidFill>
                <a:srgbClr val="FFFFFF"/>
              </a:solidFill>
              <a:latin typeface="+mn-lt"/>
              <a:cs typeface="Arial"/>
            </a:endParaRPr>
          </a:p>
        </p:txBody>
      </p:sp>
      <p:sp>
        <p:nvSpPr>
          <p:cNvPr id="6" name="Text Placeholder"/>
          <p:cNvSpPr>
            <a:spLocks noGrp="1"/>
          </p:cNvSpPr>
          <p:nvPr>
            <p:ph type="body" sz="quarter" idx="12"/>
          </p:nvPr>
        </p:nvSpPr>
        <p:spPr>
          <a:xfrm>
            <a:off x="6388608" y="268224"/>
            <a:ext cx="5498592" cy="572617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2780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51403" y="402242"/>
            <a:ext cx="2914716" cy="6078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73520" y="402242"/>
            <a:ext cx="8437666" cy="6078206"/>
          </a:xfrm>
        </p:spPr>
        <p:txBody>
          <a:bodyPr vert="eaVert"/>
          <a:lstStyle/>
          <a:p>
            <a:pPr lvl="0"/>
            <a:r>
              <a:rPr lang="en-US"/>
              <a:t>Edit Master text styles</a:t>
            </a:r>
          </a:p>
          <a:p>
            <a:pPr lvl="1"/>
            <a:r>
              <a:rPr lang="en-US"/>
              <a:t>Second level</a:t>
            </a:r>
          </a:p>
          <a:p>
            <a:pPr lvl="2"/>
            <a:r>
              <a:rPr lang="en-US"/>
              <a:t>Third level</a:t>
            </a:r>
          </a:p>
        </p:txBody>
      </p:sp>
      <p:sp>
        <p:nvSpPr>
          <p:cNvPr id="6" name="Footer Placeholder 5">
            <a:extLst>
              <a:ext uri="{FF2B5EF4-FFF2-40B4-BE49-F238E27FC236}">
                <a16:creationId xmlns:a16="http://schemas.microsoft.com/office/drawing/2014/main" id="{58C16DA8-BE2E-4A37-8BDD-E752BE2929C8}"/>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7" name="Slide Number Placeholder 6">
            <a:extLst>
              <a:ext uri="{FF2B5EF4-FFF2-40B4-BE49-F238E27FC236}">
                <a16:creationId xmlns:a16="http://schemas.microsoft.com/office/drawing/2014/main" id="{A9A4F8E2-C290-4769-ACC5-D1B62191CBD5}"/>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1352431096"/>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dirty="0"/>
              <a:t>Click to edit Master title style</a:t>
            </a:r>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dirty="0"/>
              <a:t>Drag picture to placeholder or click icon to add</a:t>
            </a:r>
          </a:p>
        </p:txBody>
      </p:sp>
    </p:spTree>
    <p:extLst>
      <p:ext uri="{BB962C8B-B14F-4D97-AF65-F5344CB8AC3E}">
        <p14:creationId xmlns:p14="http://schemas.microsoft.com/office/powerpoint/2010/main" val="2000082568"/>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dirty="0"/>
              <a:t>Click to edit Master title style</a:t>
            </a:r>
          </a:p>
        </p:txBody>
      </p:sp>
    </p:spTree>
    <p:extLst>
      <p:ext uri="{BB962C8B-B14F-4D97-AF65-F5344CB8AC3E}">
        <p14:creationId xmlns:p14="http://schemas.microsoft.com/office/powerpoint/2010/main" val="1123228127"/>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Tree>
    <p:extLst>
      <p:ext uri="{BB962C8B-B14F-4D97-AF65-F5344CB8AC3E}">
        <p14:creationId xmlns:p14="http://schemas.microsoft.com/office/powerpoint/2010/main" val="285902285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p:cNvSpPr>
            <a:spLocks noGrp="1"/>
          </p:cNvSpPr>
          <p:nvPr>
            <p:ph type="body" sz="quarter" idx="13"/>
          </p:nvPr>
        </p:nvSpPr>
        <p:spPr>
          <a:xfrm>
            <a:off x="292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6096000" y="0"/>
            <a:ext cx="3048000" cy="342900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9144000" y="0"/>
            <a:ext cx="3048000" cy="342900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6096000" y="3426885"/>
            <a:ext cx="6096000" cy="3431116"/>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510043862"/>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6096000" cy="3429001"/>
          </a:xfrm>
          <a:solidFill>
            <a:srgbClr val="0530AD"/>
          </a:solidFill>
        </p:spPr>
        <p:txBody>
          <a:bodyPr lIns="210312" tIns="201168" rIns="228600" bIns="228600"/>
          <a:lstStyle>
            <a:lvl1pPr>
              <a:defRPr>
                <a:solidFill>
                  <a:schemeClr val="bg1"/>
                </a:solidFill>
              </a:defRPr>
            </a:lvl1pPr>
          </a:lstStyle>
          <a:p>
            <a:r>
              <a:rPr lang="en-US" dirty="0"/>
              <a:t>Click to edit Master title style</a:t>
            </a:r>
          </a:p>
        </p:txBody>
      </p:sp>
      <p:sp>
        <p:nvSpPr>
          <p:cNvPr id="6" name="Content Placeholder 1"/>
          <p:cNvSpPr>
            <a:spLocks noGrp="1"/>
          </p:cNvSpPr>
          <p:nvPr>
            <p:ph sz="quarter" idx="17"/>
          </p:nvPr>
        </p:nvSpPr>
        <p:spPr>
          <a:xfrm>
            <a:off x="6096000" y="0"/>
            <a:ext cx="3048000" cy="342900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1" name="Content Placeholder 2"/>
          <p:cNvSpPr>
            <a:spLocks noGrp="1"/>
          </p:cNvSpPr>
          <p:nvPr>
            <p:ph sz="quarter" idx="18"/>
          </p:nvPr>
        </p:nvSpPr>
        <p:spPr>
          <a:xfrm>
            <a:off x="9144000" y="0"/>
            <a:ext cx="3048000" cy="342900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7" name="Content Placeholder 3"/>
          <p:cNvSpPr>
            <a:spLocks noGrp="1"/>
          </p:cNvSpPr>
          <p:nvPr>
            <p:ph sz="quarter" idx="20"/>
          </p:nvPr>
        </p:nvSpPr>
        <p:spPr>
          <a:xfrm>
            <a:off x="0" y="3426885"/>
            <a:ext cx="6096000" cy="3431116"/>
          </a:xfrm>
          <a:solidFill>
            <a:schemeClr val="tx1"/>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4"/>
          <p:cNvSpPr>
            <a:spLocks noGrp="1"/>
          </p:cNvSpPr>
          <p:nvPr>
            <p:ph sz="quarter" idx="19"/>
          </p:nvPr>
        </p:nvSpPr>
        <p:spPr>
          <a:xfrm>
            <a:off x="6096000" y="3426885"/>
            <a:ext cx="6096000" cy="3431116"/>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2717384541"/>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12192000" cy="3425951"/>
          </a:xfrm>
          <a:noFill/>
        </p:spPr>
        <p:txBody>
          <a:bodyPr lIns="182880" tIns="164592" rIns="228600" bIns="228600"/>
          <a:lstStyle>
            <a:lvl1pPr>
              <a:defRPr sz="6400"/>
            </a:lvl1pPr>
          </a:lstStyle>
          <a:p>
            <a:r>
              <a:rPr lang="en-US" dirty="0"/>
              <a:t>Click to edit Master title style</a:t>
            </a:r>
          </a:p>
        </p:txBody>
      </p:sp>
      <p:sp>
        <p:nvSpPr>
          <p:cNvPr id="13" name="Content Placeholder 1"/>
          <p:cNvSpPr>
            <a:spLocks noGrp="1"/>
          </p:cNvSpPr>
          <p:nvPr>
            <p:ph sz="quarter" idx="20"/>
          </p:nvPr>
        </p:nvSpPr>
        <p:spPr>
          <a:xfrm>
            <a:off x="0" y="3426885"/>
            <a:ext cx="3048000" cy="3431116"/>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2"/>
          <p:cNvSpPr>
            <a:spLocks noGrp="1"/>
          </p:cNvSpPr>
          <p:nvPr>
            <p:ph sz="quarter" idx="19"/>
          </p:nvPr>
        </p:nvSpPr>
        <p:spPr>
          <a:xfrm>
            <a:off x="3048001" y="3426885"/>
            <a:ext cx="3048000" cy="3431116"/>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9" name="Content Placeholder 3"/>
          <p:cNvSpPr>
            <a:spLocks noGrp="1"/>
          </p:cNvSpPr>
          <p:nvPr>
            <p:ph sz="quarter" idx="17"/>
          </p:nvPr>
        </p:nvSpPr>
        <p:spPr>
          <a:xfrm>
            <a:off x="6096000" y="3426883"/>
            <a:ext cx="3048000" cy="3431117"/>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4"/>
          <p:cNvSpPr>
            <a:spLocks noGrp="1"/>
          </p:cNvSpPr>
          <p:nvPr>
            <p:ph sz="quarter" idx="18"/>
          </p:nvPr>
        </p:nvSpPr>
        <p:spPr>
          <a:xfrm>
            <a:off x="9144000" y="3426883"/>
            <a:ext cx="3048000" cy="3431117"/>
          </a:xfrm>
          <a:solidFill>
            <a:srgbClr val="6EA6FF"/>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Tree>
    <p:extLst>
      <p:ext uri="{BB962C8B-B14F-4D97-AF65-F5344CB8AC3E}">
        <p14:creationId xmlns:p14="http://schemas.microsoft.com/office/powerpoint/2010/main" val="2982522216"/>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12192000" cy="1701800"/>
          </a:xfrm>
          <a:solidFill>
            <a:schemeClr val="bg1"/>
          </a:solidFill>
        </p:spPr>
        <p:txBody>
          <a:bodyPr lIns="210312" tIns="201168" rIns="228600" bIns="228600"/>
          <a:lstStyle>
            <a:lvl1pPr>
              <a:defRPr>
                <a:solidFill>
                  <a:schemeClr val="tx1"/>
                </a:solidFill>
              </a:defRPr>
            </a:lvl1pPr>
          </a:lstStyle>
          <a:p>
            <a:r>
              <a:rPr lang="en-US" dirty="0"/>
              <a:t>Click to edit Master title style</a:t>
            </a:r>
          </a:p>
        </p:txBody>
      </p:sp>
      <p:sp>
        <p:nvSpPr>
          <p:cNvPr id="6" name="Picture Placeholder"/>
          <p:cNvSpPr>
            <a:spLocks noGrp="1"/>
          </p:cNvSpPr>
          <p:nvPr>
            <p:ph type="pic" sz="quarter" idx="12"/>
          </p:nvPr>
        </p:nvSpPr>
        <p:spPr>
          <a:xfrm>
            <a:off x="0" y="1701800"/>
            <a:ext cx="12192000" cy="5156200"/>
          </a:xfrm>
        </p:spPr>
        <p:txBody>
          <a:bodyPr lIns="91440" tIns="91440" rIns="91440" bIns="91440"/>
          <a:lstStyle/>
          <a:p>
            <a:r>
              <a:rPr lang="en-US" dirty="0"/>
              <a:t>Drag picture to placeholder or click icon to add</a:t>
            </a:r>
          </a:p>
        </p:txBody>
      </p:sp>
    </p:spTree>
    <p:extLst>
      <p:ext uri="{BB962C8B-B14F-4D97-AF65-F5344CB8AC3E}">
        <p14:creationId xmlns:p14="http://schemas.microsoft.com/office/powerpoint/2010/main" val="1803687199"/>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12192000" cy="6864096"/>
          </a:xfrm>
        </p:spPr>
        <p:txBody>
          <a:bodyPr lIns="91440" tIns="91440" rIns="91440" bIns="91440"/>
          <a:lstStyle/>
          <a:p>
            <a:r>
              <a:rPr lang="en-US" dirty="0"/>
              <a:t>Drag picture to placeholder or click icon to add</a:t>
            </a:r>
          </a:p>
        </p:txBody>
      </p:sp>
      <p:sp>
        <p:nvSpPr>
          <p:cNvPr id="6" name="Text Placeholder"/>
          <p:cNvSpPr>
            <a:spLocks noGrp="1"/>
          </p:cNvSpPr>
          <p:nvPr>
            <p:ph type="body" sz="quarter" idx="12"/>
          </p:nvPr>
        </p:nvSpPr>
        <p:spPr>
          <a:xfrm>
            <a:off x="-3" y="3429000"/>
            <a:ext cx="3048004" cy="3429000"/>
          </a:xfrm>
          <a:solidFill>
            <a:schemeClr val="bg1"/>
          </a:solidFill>
        </p:spPr>
        <p:txBody>
          <a:bodyPr lIns="219456" tIns="201168" rIns="228600" bIns="228600"/>
          <a:lstStyle>
            <a:lvl1pPr>
              <a:buClr>
                <a:schemeClr val="tx1"/>
              </a:buClr>
              <a:defRPr>
                <a:solidFill>
                  <a:schemeClr val="tx1"/>
                </a:solidFill>
              </a:defRPr>
            </a:lvl1pPr>
            <a:lvl2pPr>
              <a:buClr>
                <a:schemeClr val="tx1"/>
              </a:buClr>
              <a:defRPr sz="1333">
                <a:solidFill>
                  <a:schemeClr val="tx1"/>
                </a:solidFill>
              </a:defRPr>
            </a:lvl2pPr>
            <a:lvl3pPr>
              <a:buClr>
                <a:schemeClr val="tx1"/>
              </a:buClr>
              <a:defRPr sz="1333">
                <a:solidFill>
                  <a:schemeClr val="tx1"/>
                </a:solidFill>
              </a:defRPr>
            </a:lvl3pPr>
            <a:lvl4pPr>
              <a:buClr>
                <a:schemeClr val="tx1"/>
              </a:buClr>
              <a:defRPr sz="1333">
                <a:solidFill>
                  <a:schemeClr val="tx1"/>
                </a:solidFill>
              </a:defRPr>
            </a:lvl4pPr>
            <a:lvl5pPr>
              <a:buClr>
                <a:schemeClr val="tx1"/>
              </a:buClr>
              <a:defRPr sz="1333">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715854"/>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8000" cy="6864096"/>
          </a:xfrm>
          <a:solidFill>
            <a:schemeClr val="accent2"/>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3048000" y="0"/>
            <a:ext cx="3048000" cy="6864096"/>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6096000" y="0"/>
            <a:ext cx="3048000" cy="6864096"/>
          </a:xfrm>
          <a:solidFill>
            <a:srgbClr val="0530AD"/>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9144000" y="0"/>
            <a:ext cx="3048000" cy="6864096"/>
          </a:xfrm>
          <a:solidFill>
            <a:srgbClr val="061F80"/>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83550655"/>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6" name="Text Placeholder"/>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3352800" y="1658112"/>
            <a:ext cx="8534400"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78792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Over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56099" y="892179"/>
            <a:ext cx="11706069" cy="2515127"/>
          </a:xfrm>
        </p:spPr>
        <p:txBody>
          <a:bodyPr/>
          <a:lstStyle>
            <a:lvl4pPr marL="680171" indent="0">
              <a:buNone/>
              <a:defRPr/>
            </a:lvl4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256099" y="3625969"/>
            <a:ext cx="11706069" cy="2679699"/>
          </a:xfrm>
        </p:spPr>
        <p:txBody>
          <a:bodyPr/>
          <a:lstStyle>
            <a:lvl4pPr marL="680171" indent="0">
              <a:buNone/>
              <a:defRPr/>
            </a:lvl4pPr>
          </a:lstStyle>
          <a:p>
            <a:pPr lvl="0"/>
            <a:r>
              <a:rPr lang="en-US"/>
              <a:t>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095CADA7-6179-435C-9C9A-F61390BAF3E3}"/>
              </a:ext>
            </a:extLst>
          </p:cNvPr>
          <p:cNvSpPr>
            <a:spLocks noGrp="1"/>
          </p:cNvSpPr>
          <p:nvPr>
            <p:ph type="title"/>
          </p:nvPr>
        </p:nvSpPr>
        <p:spPr/>
        <p:txBody>
          <a:bodyPr/>
          <a:lstStyle/>
          <a:p>
            <a:r>
              <a:rPr lang="en-US"/>
              <a:t>Click to edit Master title style</a:t>
            </a:r>
          </a:p>
        </p:txBody>
      </p:sp>
      <p:sp>
        <p:nvSpPr>
          <p:cNvPr id="8" name="Footer Placeholder 7">
            <a:extLst>
              <a:ext uri="{FF2B5EF4-FFF2-40B4-BE49-F238E27FC236}">
                <a16:creationId xmlns:a16="http://schemas.microsoft.com/office/drawing/2014/main" id="{98A66D22-9F89-4E17-AAD0-D712F30D93D3}"/>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9" name="Slide Number Placeholder 8">
            <a:extLst>
              <a:ext uri="{FF2B5EF4-FFF2-40B4-BE49-F238E27FC236}">
                <a16:creationId xmlns:a16="http://schemas.microsoft.com/office/drawing/2014/main" id="{41315A24-AF37-4473-B4B1-8F1A28B6BE3A}"/>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586503611"/>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p>
        </p:txBody>
      </p:sp>
      <p:sp>
        <p:nvSpPr>
          <p:cNvPr id="6" name="Text Placeholder"/>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6820109"/>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1"/>
          <p:cNvSpPr>
            <a:spLocks noGrp="1"/>
          </p:cNvSpPr>
          <p:nvPr>
            <p:ph type="body" sz="quarter" idx="13"/>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3340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dirty="0"/>
              <a:t>Drag picture to placeholder or click icon to add</a:t>
            </a:r>
          </a:p>
        </p:txBody>
      </p:sp>
    </p:spTree>
    <p:extLst>
      <p:ext uri="{BB962C8B-B14F-4D97-AF65-F5344CB8AC3E}">
        <p14:creationId xmlns:p14="http://schemas.microsoft.com/office/powerpoint/2010/main" val="1989335119"/>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p>
        </p:txBody>
      </p:sp>
      <p:sp>
        <p:nvSpPr>
          <p:cNvPr id="6" name="Text Placeholder 1"/>
          <p:cNvSpPr>
            <a:spLocks noGrp="1"/>
          </p:cNvSpPr>
          <p:nvPr>
            <p:ph type="body" sz="quarter" idx="12"/>
          </p:nvPr>
        </p:nvSpPr>
        <p:spPr>
          <a:xfrm>
            <a:off x="292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340608" y="1658112"/>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6364224" y="1621536"/>
            <a:ext cx="5522976" cy="4372864"/>
          </a:xfrm>
        </p:spPr>
        <p:txBody>
          <a:bodyPr/>
          <a:lstStyle>
            <a:lvl1pPr>
              <a:defRPr sz="3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1630605"/>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92608" y="268224"/>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3340609" y="268224"/>
            <a:ext cx="8546501" cy="5726176"/>
          </a:xfrm>
        </p:spPr>
        <p:txBody>
          <a:bodyPr lIns="0" tIns="0" rIns="91440" bIns="91440"/>
          <a:lstStyle/>
          <a:p>
            <a:r>
              <a:rPr lang="en-US" dirty="0"/>
              <a:t>Click icon to add table</a:t>
            </a:r>
          </a:p>
        </p:txBody>
      </p:sp>
    </p:spTree>
    <p:extLst>
      <p:ext uri="{BB962C8B-B14F-4D97-AF65-F5344CB8AC3E}">
        <p14:creationId xmlns:p14="http://schemas.microsoft.com/office/powerpoint/2010/main" val="2917852955"/>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7002457"/>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0915463"/>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dirty="0"/>
              <a:t>Click to edit Master title style</a:t>
            </a:r>
          </a:p>
        </p:txBody>
      </p:sp>
      <p:sp>
        <p:nvSpPr>
          <p:cNvPr id="8" name="Text Placeholder 1"/>
          <p:cNvSpPr>
            <a:spLocks noGrp="1"/>
          </p:cNvSpPr>
          <p:nvPr>
            <p:ph type="body" sz="quarter" idx="13"/>
          </p:nvPr>
        </p:nvSpPr>
        <p:spPr>
          <a:xfrm>
            <a:off x="292608" y="1682496"/>
            <a:ext cx="5498592" cy="1746504"/>
          </a:xfrm>
        </p:spPr>
        <p:txBody>
          <a:bodyPr/>
          <a:lstStyle>
            <a:lvl1pPr>
              <a:spcBef>
                <a:spcPts val="0"/>
              </a:spcBef>
              <a:defRPr sz="1333"/>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24F04016-134E-5847-8C7D-495FF4D6E42D}"/>
              </a:ext>
            </a:extLst>
          </p:cNvPr>
          <p:cNvSpPr>
            <a:spLocks noGrp="1"/>
          </p:cNvSpPr>
          <p:nvPr>
            <p:ph type="body" sz="quarter" idx="14"/>
          </p:nvPr>
        </p:nvSpPr>
        <p:spPr>
          <a:xfrm>
            <a:off x="292608" y="4279392"/>
            <a:ext cx="8546592" cy="1743456"/>
          </a:xfrm>
        </p:spPr>
        <p:txBody>
          <a:bodyPr anchor="b"/>
          <a:lstStyle>
            <a:lvl1pPr>
              <a:spcBef>
                <a:spcPts val="400"/>
              </a:spcBef>
              <a:defRPr sz="800"/>
            </a:lvl1pPr>
            <a:lvl2pPr>
              <a:defRPr sz="800"/>
            </a:lvl2pPr>
            <a:lvl3pPr>
              <a:defRPr sz="800"/>
            </a:lvl3pPr>
            <a:lvl4pPr>
              <a:defRPr sz="800"/>
            </a:lvl4pPr>
            <a:lvl5pPr>
              <a:defRPr sz="800"/>
            </a:lvl5pPr>
          </a:lstStyle>
          <a:p>
            <a:pPr lvl="0"/>
            <a:r>
              <a:rPr lang="en-US" dirty="0"/>
              <a:t>Click to edit Master text styles</a:t>
            </a:r>
          </a:p>
        </p:txBody>
      </p:sp>
    </p:spTree>
    <p:extLst>
      <p:ext uri="{BB962C8B-B14F-4D97-AF65-F5344CB8AC3E}">
        <p14:creationId xmlns:p14="http://schemas.microsoft.com/office/powerpoint/2010/main" val="356988309"/>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230928" y="3083846"/>
            <a:ext cx="1730144" cy="690309"/>
          </a:xfrm>
          <a:prstGeom prst="rect">
            <a:avLst/>
          </a:prstGeom>
        </p:spPr>
      </p:pic>
    </p:spTree>
    <p:extLst>
      <p:ext uri="{BB962C8B-B14F-4D97-AF65-F5344CB8AC3E}">
        <p14:creationId xmlns:p14="http://schemas.microsoft.com/office/powerpoint/2010/main" val="3308554835"/>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8EC03-AC33-854B-9D76-8F87029698B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A8651FB5-EF55-1245-A0E7-77940B67AF14}"/>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282F9446-5414-5C4D-A4B4-CB63664BCC88}"/>
              </a:ext>
            </a:extLst>
          </p:cNvPr>
          <p:cNvSpPr>
            <a:spLocks noGrp="1"/>
          </p:cNvSpPr>
          <p:nvPr>
            <p:ph type="dt" sz="half" idx="10"/>
          </p:nvPr>
        </p:nvSpPr>
        <p:spPr/>
        <p:txBody>
          <a:bodyPr/>
          <a:lstStyle/>
          <a:p>
            <a:fld id="{224CFD8B-2B82-F04E-8A37-3851E54F47CF}" type="datetimeFigureOut">
              <a:rPr lang="en-GB" smtClean="0"/>
              <a:t>17/07/2020</a:t>
            </a:fld>
            <a:endParaRPr lang="en-GB" dirty="0"/>
          </a:p>
        </p:txBody>
      </p:sp>
      <p:sp>
        <p:nvSpPr>
          <p:cNvPr id="5" name="Footer Placeholder 4">
            <a:extLst>
              <a:ext uri="{FF2B5EF4-FFF2-40B4-BE49-F238E27FC236}">
                <a16:creationId xmlns:a16="http://schemas.microsoft.com/office/drawing/2014/main" id="{434A5001-127D-964B-AD5F-A852998C1104}"/>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513D9E9-B147-364A-BD37-7306B3843659}"/>
              </a:ext>
            </a:extLst>
          </p:cNvPr>
          <p:cNvSpPr>
            <a:spLocks noGrp="1"/>
          </p:cNvSpPr>
          <p:nvPr>
            <p:ph type="sldNum" sz="quarter" idx="12"/>
          </p:nvPr>
        </p:nvSpPr>
        <p:spPr/>
        <p:txBody>
          <a:bodyPr/>
          <a:lstStyle/>
          <a:p>
            <a:fld id="{0472B53B-A81F-FC43-8FB0-CB7300B784E1}" type="slidenum">
              <a:rPr lang="en-GB" smtClean="0"/>
              <a:t>‹#›</a:t>
            </a:fld>
            <a:endParaRPr lang="en-GB" dirty="0"/>
          </a:p>
        </p:txBody>
      </p:sp>
    </p:spTree>
    <p:extLst>
      <p:ext uri="{BB962C8B-B14F-4D97-AF65-F5344CB8AC3E}">
        <p14:creationId xmlns:p14="http://schemas.microsoft.com/office/powerpoint/2010/main" val="1750700907"/>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bg2"/>
                </a:solidFill>
              </a:defRPr>
            </a:lvl1pPr>
          </a:lstStyle>
          <a:p>
            <a:r>
              <a:rPr lang="en-US" dirty="0"/>
              <a:t>DevOps Acceleration Program / © 2019 IBM Corporation</a:t>
            </a:r>
          </a:p>
        </p:txBody>
      </p:sp>
      <p:sp>
        <p:nvSpPr>
          <p:cNvPr id="4" name="Title 3"/>
          <p:cNvSpPr>
            <a:spLocks noGrp="1"/>
          </p:cNvSpPr>
          <p:nvPr>
            <p:ph type="title"/>
          </p:nvPr>
        </p:nvSpPr>
        <p:spPr>
          <a:xfrm>
            <a:off x="304801" y="271709"/>
            <a:ext cx="5486401" cy="5972459"/>
          </a:xfrm>
        </p:spPr>
        <p:txBody>
          <a:bodyPr/>
          <a:lstStyle>
            <a:lvl1pPr>
              <a:lnSpc>
                <a:spcPct val="90000"/>
              </a:lnSpc>
              <a:defRPr sz="3200" b="0">
                <a:solidFill>
                  <a:schemeClr val="bg2"/>
                </a:solidFill>
              </a:defRPr>
            </a:lvl1pPr>
          </a:lstStyle>
          <a:p>
            <a:r>
              <a:rPr lang="en-US"/>
              <a:t>Click to edit Master title style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1191750" y="6273802"/>
            <a:ext cx="695452" cy="281940"/>
          </a:xfrm>
          <a:prstGeom prst="rect">
            <a:avLst/>
          </a:prstGeom>
        </p:spPr>
      </p:pic>
      <p:pic>
        <p:nvPicPr>
          <p:cNvPr id="8" name="Picture 7" descr="IBMZ_PrimaryGraphic_V1-copy">
            <a:extLst>
              <a:ext uri="{FF2B5EF4-FFF2-40B4-BE49-F238E27FC236}">
                <a16:creationId xmlns:a16="http://schemas.microsoft.com/office/drawing/2014/main" id="{AE8A95D7-F917-4248-A86E-AF66B094504F}"/>
              </a:ext>
            </a:extLst>
          </p:cNvPr>
          <p:cNvPicPr>
            <a:picLocks noChangeAspect="1" noChangeArrowheads="1"/>
          </p:cNvPicPr>
          <p:nvPr userDrawn="1"/>
        </p:nvPicPr>
        <p:blipFill>
          <a:blip r:embed="rId3" cstate="print"/>
          <a:srcRect/>
          <a:stretch>
            <a:fillRect/>
          </a:stretch>
        </p:blipFill>
        <p:spPr bwMode="auto">
          <a:xfrm>
            <a:off x="7721246" y="1207288"/>
            <a:ext cx="3201143" cy="3999432"/>
          </a:xfrm>
          <a:prstGeom prst="rect">
            <a:avLst/>
          </a:prstGeom>
          <a:noFill/>
        </p:spPr>
      </p:pic>
    </p:spTree>
    <p:extLst>
      <p:ext uri="{BB962C8B-B14F-4D97-AF65-F5344CB8AC3E}">
        <p14:creationId xmlns:p14="http://schemas.microsoft.com/office/powerpoint/2010/main" val="23917263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Clip Art and Text">
    <p:spTree>
      <p:nvGrpSpPr>
        <p:cNvPr id="1" name=""/>
        <p:cNvGrpSpPr/>
        <p:nvPr/>
      </p:nvGrpSpPr>
      <p:grpSpPr>
        <a:xfrm>
          <a:off x="0" y="0"/>
          <a:ext cx="0" cy="0"/>
          <a:chOff x="0" y="0"/>
          <a:chExt cx="0" cy="0"/>
        </a:xfrm>
      </p:grpSpPr>
      <p:sp>
        <p:nvSpPr>
          <p:cNvPr id="3" name="Online Image Placeholder 2"/>
          <p:cNvSpPr>
            <a:spLocks noGrp="1"/>
          </p:cNvSpPr>
          <p:nvPr>
            <p:ph type="clipArt" sz="half" idx="1"/>
          </p:nvPr>
        </p:nvSpPr>
        <p:spPr>
          <a:xfrm>
            <a:off x="256100" y="900650"/>
            <a:ext cx="5596381" cy="5347151"/>
          </a:xfrm>
        </p:spPr>
        <p:txBody>
          <a:bodyPr/>
          <a:lstStyle/>
          <a:p>
            <a:pPr lvl="0"/>
            <a:r>
              <a:rPr lang="en-US" noProof="0" dirty="0"/>
              <a:t>Click icon to add online image</a:t>
            </a:r>
          </a:p>
        </p:txBody>
      </p:sp>
      <p:sp>
        <p:nvSpPr>
          <p:cNvPr id="4" name="Text Placeholder 3"/>
          <p:cNvSpPr>
            <a:spLocks noGrp="1"/>
          </p:cNvSpPr>
          <p:nvPr>
            <p:ph type="body" sz="half" idx="2"/>
          </p:nvPr>
        </p:nvSpPr>
        <p:spPr>
          <a:xfrm>
            <a:off x="6266800" y="900650"/>
            <a:ext cx="5695368" cy="5347151"/>
          </a:xfrm>
        </p:spPr>
        <p:txBody>
          <a:bodyPr/>
          <a:lstStyle>
            <a:lvl4pPr marL="680171" indent="0">
              <a:buNone/>
              <a:defRPr/>
            </a:lvl4pPr>
          </a:lstStyle>
          <a:p>
            <a:pPr lvl="0"/>
            <a:r>
              <a:rPr lang="en-US"/>
              <a:t>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0A850BF8-E896-4FE3-AF7F-9E5CFC34CAD2}"/>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8" name="Slide Number Placeholder 7">
            <a:extLst>
              <a:ext uri="{FF2B5EF4-FFF2-40B4-BE49-F238E27FC236}">
                <a16:creationId xmlns:a16="http://schemas.microsoft.com/office/drawing/2014/main" id="{4CE76EFD-0B19-48DA-8B96-05C97EC183AA}"/>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
        <p:nvSpPr>
          <p:cNvPr id="9" name="Title 8">
            <a:extLst>
              <a:ext uri="{FF2B5EF4-FFF2-40B4-BE49-F238E27FC236}">
                <a16:creationId xmlns:a16="http://schemas.microsoft.com/office/drawing/2014/main" id="{A2C908EE-4D86-4786-8632-689C4A18D6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96462480"/>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dirty="0"/>
              <a:t>DevOps Acceleration Program / © 2019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dirty="0"/>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423361347"/>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509847"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303" algn="dec"/>
              </a:tabLst>
              <a:defRPr/>
            </a:lvl1pPr>
            <a:lvl2pPr marL="230706" indent="-230706">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70" rtl="0" eaLnBrk="1" fontAlgn="auto" latinLnBrk="0" hangingPunct="1">
              <a:lnSpc>
                <a:spcPct val="100000"/>
              </a:lnSpc>
              <a:spcBef>
                <a:spcPts val="0"/>
              </a:spcBef>
              <a:spcAft>
                <a:spcPts val="0"/>
              </a:spcAft>
              <a:buClrTx/>
              <a:buSzTx/>
              <a:buFont typeface="Arial"/>
              <a:buNone/>
              <a:tabLst>
                <a:tab pos="5364213" algn="r"/>
              </a:tabLst>
              <a:defRPr/>
            </a:pPr>
            <a:r>
              <a:rPr lang="en-US"/>
              <a:t>Edit Master text styles</a:t>
            </a:r>
          </a:p>
          <a:p>
            <a:pPr marL="0" marR="0" lvl="1" indent="0" algn="l" defTabSz="609570" rtl="0" eaLnBrk="1" fontAlgn="auto" latinLnBrk="0" hangingPunct="1">
              <a:lnSpc>
                <a:spcPct val="100000"/>
              </a:lnSpc>
              <a:spcBef>
                <a:spcPts val="0"/>
              </a:spcBef>
              <a:spcAft>
                <a:spcPts val="0"/>
              </a:spcAft>
              <a:buClrTx/>
              <a:buSzTx/>
              <a:buFont typeface="Arial"/>
              <a:buNone/>
              <a:tabLst>
                <a:tab pos="5364213" algn="r"/>
              </a:tabLst>
              <a:defRPr/>
            </a:pPr>
            <a:r>
              <a:rPr lang="en-US"/>
              <a:t>Second level</a:t>
            </a:r>
          </a:p>
          <a:p>
            <a:pPr marL="0" marR="0" lvl="2" indent="0" algn="l" defTabSz="609570" rtl="0" eaLnBrk="1" fontAlgn="auto" latinLnBrk="0" hangingPunct="1">
              <a:lnSpc>
                <a:spcPct val="100000"/>
              </a:lnSpc>
              <a:spcBef>
                <a:spcPts val="0"/>
              </a:spcBef>
              <a:spcAft>
                <a:spcPts val="0"/>
              </a:spcAft>
              <a:buClrTx/>
              <a:buSzTx/>
              <a:buFont typeface="Arial"/>
              <a:buNone/>
              <a:tabLst>
                <a:tab pos="5364213" algn="r"/>
              </a:tabLst>
              <a:defRPr/>
            </a:pPr>
            <a:r>
              <a:rPr lang="en-US"/>
              <a:t>Third level</a:t>
            </a:r>
          </a:p>
          <a:p>
            <a:pPr marL="0" marR="0" lvl="3" indent="0" algn="l" defTabSz="609570" rtl="0" eaLnBrk="1" fontAlgn="auto" latinLnBrk="0" hangingPunct="1">
              <a:lnSpc>
                <a:spcPct val="100000"/>
              </a:lnSpc>
              <a:spcBef>
                <a:spcPts val="0"/>
              </a:spcBef>
              <a:spcAft>
                <a:spcPts val="0"/>
              </a:spcAft>
              <a:buClrTx/>
              <a:buSzTx/>
              <a:buFont typeface="Arial"/>
              <a:buNone/>
              <a:tabLst>
                <a:tab pos="5364213" algn="r"/>
              </a:tabLst>
              <a:defRPr/>
            </a:pPr>
            <a:r>
              <a:rPr lang="en-US"/>
              <a:t>Fourth level</a:t>
            </a:r>
          </a:p>
          <a:p>
            <a:pPr marL="0" marR="0" lvl="4" indent="0" algn="l" defTabSz="609570" rtl="0" eaLnBrk="1" fontAlgn="auto" latinLnBrk="0" hangingPunct="1">
              <a:lnSpc>
                <a:spcPct val="100000"/>
              </a:lnSpc>
              <a:spcBef>
                <a:spcPts val="0"/>
              </a:spcBef>
              <a:spcAft>
                <a:spcPts val="0"/>
              </a:spcAft>
              <a:buClrTx/>
              <a:buSzTx/>
              <a:buFont typeface="Arial"/>
              <a:buNone/>
              <a:tabLst>
                <a:tab pos="5364213"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303"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70" rtl="0" eaLnBrk="1" fontAlgn="auto" latinLnBrk="0" hangingPunct="1">
              <a:lnSpc>
                <a:spcPct val="100000"/>
              </a:lnSpc>
              <a:spcBef>
                <a:spcPts val="1467"/>
              </a:spcBef>
              <a:spcAft>
                <a:spcPts val="0"/>
              </a:spcAft>
              <a:buClrTx/>
              <a:buSzTx/>
              <a:buFont typeface="Arial"/>
              <a:buNone/>
              <a:tabLst>
                <a:tab pos="5364213" algn="r"/>
              </a:tabLst>
              <a:defRPr/>
            </a:pPr>
            <a:r>
              <a:rPr lang="en-US"/>
              <a:t>Edit Master text styles</a:t>
            </a:r>
          </a:p>
          <a:p>
            <a:pPr marL="0" marR="0" lvl="1" indent="0" algn="l" defTabSz="609570" rtl="0" eaLnBrk="1" fontAlgn="auto" latinLnBrk="0" hangingPunct="1">
              <a:lnSpc>
                <a:spcPct val="100000"/>
              </a:lnSpc>
              <a:spcBef>
                <a:spcPts val="1467"/>
              </a:spcBef>
              <a:spcAft>
                <a:spcPts val="0"/>
              </a:spcAft>
              <a:buClrTx/>
              <a:buSzTx/>
              <a:buFont typeface="Arial"/>
              <a:buNone/>
              <a:tabLst>
                <a:tab pos="5364213" algn="r"/>
              </a:tabLst>
              <a:defRPr/>
            </a:pPr>
            <a:r>
              <a:rPr lang="en-US"/>
              <a:t>Second level</a:t>
            </a:r>
          </a:p>
          <a:p>
            <a:pPr marL="0" marR="0" lvl="2" indent="0" algn="l" defTabSz="609570" rtl="0" eaLnBrk="1" fontAlgn="auto" latinLnBrk="0" hangingPunct="1">
              <a:lnSpc>
                <a:spcPct val="100000"/>
              </a:lnSpc>
              <a:spcBef>
                <a:spcPts val="1467"/>
              </a:spcBef>
              <a:spcAft>
                <a:spcPts val="0"/>
              </a:spcAft>
              <a:buClrTx/>
              <a:buSzTx/>
              <a:buFont typeface="Arial"/>
              <a:buNone/>
              <a:tabLst>
                <a:tab pos="5364213" algn="r"/>
              </a:tabLst>
              <a:defRPr/>
            </a:pPr>
            <a:r>
              <a:rPr lang="en-US"/>
              <a:t>Third level</a:t>
            </a:r>
          </a:p>
          <a:p>
            <a:pPr marL="0" marR="0" lvl="3" indent="0" algn="l" defTabSz="609570" rtl="0" eaLnBrk="1" fontAlgn="auto" latinLnBrk="0" hangingPunct="1">
              <a:lnSpc>
                <a:spcPct val="100000"/>
              </a:lnSpc>
              <a:spcBef>
                <a:spcPts val="1467"/>
              </a:spcBef>
              <a:spcAft>
                <a:spcPts val="0"/>
              </a:spcAft>
              <a:buClrTx/>
              <a:buSzTx/>
              <a:buFont typeface="Arial"/>
              <a:buNone/>
              <a:tabLst>
                <a:tab pos="5364213" algn="r"/>
              </a:tabLst>
              <a:defRPr/>
            </a:pPr>
            <a:r>
              <a:rPr lang="en-US"/>
              <a:t>Fourth level</a:t>
            </a:r>
          </a:p>
          <a:p>
            <a:pPr marL="0" marR="0" lvl="4" indent="0" algn="l" defTabSz="609570" rtl="0" eaLnBrk="1" fontAlgn="auto" latinLnBrk="0" hangingPunct="1">
              <a:lnSpc>
                <a:spcPct val="100000"/>
              </a:lnSpc>
              <a:spcBef>
                <a:spcPts val="1467"/>
              </a:spcBef>
              <a:spcAft>
                <a:spcPts val="0"/>
              </a:spcAft>
              <a:buClrTx/>
              <a:buSzTx/>
              <a:buFont typeface="Arial"/>
              <a:buNone/>
              <a:tabLst>
                <a:tab pos="5364213" algn="r"/>
              </a:tabLst>
              <a:defRPr/>
            </a:pPr>
            <a:r>
              <a:rPr lang="en-US"/>
              <a:t>Fifth level</a:t>
            </a:r>
            <a:endParaRPr lang="en-US" dirty="0"/>
          </a:p>
        </p:txBody>
      </p:sp>
    </p:spTree>
    <p:extLst>
      <p:ext uri="{BB962C8B-B14F-4D97-AF65-F5344CB8AC3E}">
        <p14:creationId xmlns:p14="http://schemas.microsoft.com/office/powerpoint/2010/main" val="3995317179"/>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8"/>
            <a:ext cx="5486400" cy="1338409"/>
          </a:xfrm>
        </p:spPr>
        <p:txBody>
          <a:bodyPr/>
          <a:lstStyle>
            <a:lvl1pPr>
              <a:defRPr sz="2133">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dirty="0"/>
              <a:t>DevOps Acceleration Program / © 2019 IBM Corporation</a:t>
            </a:r>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1" baseline="0">
                <a:solidFill>
                  <a:schemeClr val="bg2"/>
                </a:solidFill>
              </a:defRPr>
            </a:lvl1pPr>
          </a:lstStyle>
          <a:p>
            <a:pPr lvl="0"/>
            <a:r>
              <a:rPr lang="en-US"/>
              <a:t>Edit Master text styles</a:t>
            </a:r>
          </a:p>
        </p:txBody>
      </p:sp>
    </p:spTree>
    <p:extLst>
      <p:ext uri="{BB962C8B-B14F-4D97-AF65-F5344CB8AC3E}">
        <p14:creationId xmlns:p14="http://schemas.microsoft.com/office/powerpoint/2010/main" val="1189176031"/>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8"/>
            <a:ext cx="5486400" cy="1338409"/>
          </a:xfrm>
        </p:spPr>
        <p:txBody>
          <a:bodyPr/>
          <a:lstStyle>
            <a:lvl1pPr>
              <a:defRPr sz="2133">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dirty="0"/>
              <a:t>DevOps Acceleration Program / © 2019 IBM Corporation</a:t>
            </a:r>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1" baseline="0">
                <a:solidFill>
                  <a:schemeClr val="bg2"/>
                </a:solidFill>
              </a:defRPr>
            </a:lvl1pPr>
          </a:lstStyle>
          <a:p>
            <a:pPr lvl="0"/>
            <a:r>
              <a:rPr lang="en-US"/>
              <a:t>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bg2"/>
                </a:solidFill>
              </a:defRPr>
            </a:lvl1pPr>
          </a:lstStyle>
          <a:p>
            <a:r>
              <a:rPr lang="en-US" dirty="0"/>
              <a:t>Click icon to add picture</a:t>
            </a:r>
          </a:p>
        </p:txBody>
      </p:sp>
    </p:spTree>
    <p:extLst>
      <p:ext uri="{BB962C8B-B14F-4D97-AF65-F5344CB8AC3E}">
        <p14:creationId xmlns:p14="http://schemas.microsoft.com/office/powerpoint/2010/main" val="2180084613"/>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70"/>
            <a:ext cx="11582400" cy="5964767"/>
          </a:xfrm>
        </p:spPr>
        <p:txBody>
          <a:bodyPr/>
          <a:lstStyle>
            <a:lvl1pPr>
              <a:lnSpc>
                <a:spcPct val="90000"/>
              </a:lnSpc>
              <a:defRPr sz="1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Tree>
    <p:extLst>
      <p:ext uri="{BB962C8B-B14F-4D97-AF65-F5344CB8AC3E}">
        <p14:creationId xmlns:p14="http://schemas.microsoft.com/office/powerpoint/2010/main" val="327648492"/>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6"/>
            <a:ext cx="6916616" cy="6027740"/>
          </a:xfrm>
        </p:spPr>
        <p:txBody>
          <a:bodyPr/>
          <a:lstStyle>
            <a:lvl1pPr marL="156625" indent="-15662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dirty="0"/>
              <a:t>DevOps Acceleration Program / © 2019 IBM Corporation</a:t>
            </a:r>
          </a:p>
        </p:txBody>
      </p:sp>
    </p:spTree>
    <p:extLst>
      <p:ext uri="{BB962C8B-B14F-4D97-AF65-F5344CB8AC3E}">
        <p14:creationId xmlns:p14="http://schemas.microsoft.com/office/powerpoint/2010/main" val="1068092399"/>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577073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6" name="Text Placeholder 5"/>
          <p:cNvSpPr>
            <a:spLocks noGrp="1"/>
          </p:cNvSpPr>
          <p:nvPr>
            <p:ph type="body" sz="quarter" idx="12"/>
          </p:nvPr>
        </p:nvSpPr>
        <p:spPr>
          <a:xfrm>
            <a:off x="6400800" y="658368"/>
            <a:ext cx="5486400" cy="5599640"/>
          </a:xfr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7420"/>
            <a:ext cx="5486400" cy="400049"/>
          </a:xfrm>
        </p:spPr>
        <p:txBody>
          <a:bodyPr/>
          <a:lstStyle>
            <a:lvl1pPr>
              <a:defRPr sz="1467"/>
            </a:lvl1pPr>
          </a:lstStyle>
          <a:p>
            <a:pPr lvl="0"/>
            <a:r>
              <a:rPr lang="en-US"/>
              <a:t>Edit Master text styles</a:t>
            </a:r>
          </a:p>
        </p:txBody>
      </p:sp>
    </p:spTree>
    <p:extLst>
      <p:ext uri="{BB962C8B-B14F-4D97-AF65-F5344CB8AC3E}">
        <p14:creationId xmlns:p14="http://schemas.microsoft.com/office/powerpoint/2010/main" val="1982046143"/>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8" name="Text Placeholder 7"/>
          <p:cNvSpPr>
            <a:spLocks noGrp="1"/>
          </p:cNvSpPr>
          <p:nvPr>
            <p:ph type="body" sz="quarter" idx="12"/>
          </p:nvPr>
        </p:nvSpPr>
        <p:spPr>
          <a:xfrm>
            <a:off x="304800" y="1499618"/>
            <a:ext cx="5486400" cy="4781127"/>
          </a:xfrm>
        </p:spPr>
        <p:txBody>
          <a:bodyPr/>
          <a:lstStyle>
            <a:lvl1pPr>
              <a:spcBef>
                <a:spcPts val="0"/>
              </a:spcBef>
              <a:defRPr sz="186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8"/>
            <a:ext cx="5486400" cy="4781127"/>
          </a:xfrm>
        </p:spPr>
        <p:txBody>
          <a:bodyPr/>
          <a:lstStyle>
            <a:lvl1pPr>
              <a:spcBef>
                <a:spcPts val="0"/>
              </a:spcBef>
              <a:defRPr sz="186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4404266"/>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6" name="Text Placeholder 5"/>
          <p:cNvSpPr>
            <a:spLocks noGrp="1"/>
          </p:cNvSpPr>
          <p:nvPr>
            <p:ph type="body" sz="quarter" idx="12"/>
          </p:nvPr>
        </p:nvSpPr>
        <p:spPr>
          <a:xfrm>
            <a:off x="6400800" y="1457960"/>
            <a:ext cx="5486400" cy="4786208"/>
          </a:xfrm>
        </p:spPr>
        <p:txBody>
          <a:bodyPr/>
          <a:lstStyle>
            <a:lvl1pPr>
              <a:defRPr sz="2133"/>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6"/>
            <a:ext cx="5486400" cy="400049"/>
          </a:xfrm>
        </p:spPr>
        <p:txBody>
          <a:bodyPr/>
          <a:lstStyle>
            <a:lvl1pPr>
              <a:defRPr sz="1467"/>
            </a:lvl1pPr>
          </a:lstStyle>
          <a:p>
            <a:pPr lvl="0"/>
            <a:r>
              <a:rPr lang="en-US"/>
              <a:t>Edit Master text styles</a:t>
            </a:r>
          </a:p>
        </p:txBody>
      </p:sp>
      <p:sp>
        <p:nvSpPr>
          <p:cNvPr id="7" name="Text Placeholder 6"/>
          <p:cNvSpPr>
            <a:spLocks noGrp="1"/>
          </p:cNvSpPr>
          <p:nvPr>
            <p:ph type="body" sz="quarter" idx="14"/>
          </p:nvPr>
        </p:nvSpPr>
        <p:spPr>
          <a:xfrm>
            <a:off x="304800" y="1457962"/>
            <a:ext cx="5486400" cy="4786207"/>
          </a:xfrm>
        </p:spPr>
        <p:txBody>
          <a:bodyPr/>
          <a:lstStyle>
            <a:lvl1pPr>
              <a:defRPr sz="2133"/>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85750269"/>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mn-lt"/>
              </a:defRPr>
            </a:lvl1pPr>
          </a:lstStyle>
          <a:p>
            <a:r>
              <a:rPr lang="en-US" dirty="0"/>
              <a:t>DevOps Acceleration Program / © 2019 IBM Corporation</a:t>
            </a:r>
          </a:p>
        </p:txBody>
      </p:sp>
      <p:sp>
        <p:nvSpPr>
          <p:cNvPr id="6" name="Content Placeholder 5"/>
          <p:cNvSpPr>
            <a:spLocks noGrp="1"/>
          </p:cNvSpPr>
          <p:nvPr>
            <p:ph sz="quarter" idx="12"/>
          </p:nvPr>
        </p:nvSpPr>
        <p:spPr>
          <a:xfrm>
            <a:off x="304800" y="1327360"/>
            <a:ext cx="5486400" cy="4916809"/>
          </a:xfrm>
        </p:spPr>
        <p:txBody>
          <a:bodyPr/>
          <a:lstStyle>
            <a:lvl1pPr>
              <a:defRPr sz="3200"/>
            </a:lvl1pPr>
          </a:lstStyle>
          <a:p>
            <a:pPr lvl="0"/>
            <a:r>
              <a:rPr lang="en-US"/>
              <a:t>Edit Master text styles</a:t>
            </a:r>
          </a:p>
        </p:txBody>
      </p:sp>
      <p:sp>
        <p:nvSpPr>
          <p:cNvPr id="8" name="Content Placeholder 7"/>
          <p:cNvSpPr>
            <a:spLocks noGrp="1"/>
          </p:cNvSpPr>
          <p:nvPr>
            <p:ph sz="quarter" idx="13"/>
          </p:nvPr>
        </p:nvSpPr>
        <p:spPr>
          <a:xfrm>
            <a:off x="6400800" y="1488866"/>
            <a:ext cx="5486400" cy="4755303"/>
          </a:xfrm>
        </p:spPr>
        <p:txBody>
          <a:bodyPr/>
          <a:lstStyle>
            <a:lvl1pPr>
              <a:defRPr sz="1867"/>
            </a:lvl1pPr>
            <a:lvl2pPr>
              <a:defRPr sz="1867"/>
            </a:lvl2pPr>
            <a:lvl3pPr>
              <a:defRPr sz="1867"/>
            </a:lvl3pPr>
            <a:lvl4pPr>
              <a:defRPr sz="1867"/>
            </a:lvl4pPr>
            <a:lvl5pPr>
              <a:defRPr sz="18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40808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Over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56098" y="892179"/>
            <a:ext cx="11706069" cy="2515126"/>
          </a:xfrm>
        </p:spPr>
        <p:txBody>
          <a:bodyPr/>
          <a:lstStyle>
            <a:lvl4pPr marL="680188" indent="0">
              <a:buNone/>
              <a:defRPr/>
            </a:lvl4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256098" y="3625968"/>
            <a:ext cx="11706069" cy="2679699"/>
          </a:xfrm>
        </p:spPr>
        <p:txBody>
          <a:bodyPr/>
          <a:lstStyle>
            <a:lvl4pPr marL="680188" indent="0">
              <a:buNone/>
              <a:defRPr/>
            </a:lvl4pPr>
          </a:lstStyle>
          <a:p>
            <a:pPr lvl="0"/>
            <a:r>
              <a:rPr lang="en-US"/>
              <a:t>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095CADA7-6179-435C-9C9A-F61390BAF3E3}"/>
              </a:ext>
            </a:extLst>
          </p:cNvPr>
          <p:cNvSpPr>
            <a:spLocks noGrp="1"/>
          </p:cNvSpPr>
          <p:nvPr>
            <p:ph type="title"/>
          </p:nvPr>
        </p:nvSpPr>
        <p:spPr/>
        <p:txBody>
          <a:bodyPr/>
          <a:lstStyle/>
          <a:p>
            <a:r>
              <a:rPr lang="en-US"/>
              <a:t>Click to edit Master title style</a:t>
            </a:r>
          </a:p>
        </p:txBody>
      </p:sp>
      <p:sp>
        <p:nvSpPr>
          <p:cNvPr id="8" name="Footer Placeholder 7">
            <a:extLst>
              <a:ext uri="{FF2B5EF4-FFF2-40B4-BE49-F238E27FC236}">
                <a16:creationId xmlns:a16="http://schemas.microsoft.com/office/drawing/2014/main" id="{98A66D22-9F89-4E17-AAD0-D712F30D93D3}"/>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9" name="Slide Number Placeholder 8">
            <a:extLst>
              <a:ext uri="{FF2B5EF4-FFF2-40B4-BE49-F238E27FC236}">
                <a16:creationId xmlns:a16="http://schemas.microsoft.com/office/drawing/2014/main" id="{41315A24-AF37-4473-B4B1-8F1A28B6BE3A}"/>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718857152"/>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6" name="Text Placeholder 5"/>
          <p:cNvSpPr>
            <a:spLocks noGrp="1"/>
          </p:cNvSpPr>
          <p:nvPr>
            <p:ph type="body" sz="quarter" idx="12"/>
          </p:nvPr>
        </p:nvSpPr>
        <p:spPr>
          <a:xfrm>
            <a:off x="6400800" y="1457961"/>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6"/>
            <a:ext cx="5486400" cy="400049"/>
          </a:xfrm>
        </p:spPr>
        <p:txBody>
          <a:bodyPr/>
          <a:lstStyle>
            <a:lvl1pPr>
              <a:defRPr sz="1467"/>
            </a:lvl1pPr>
          </a:lstStyle>
          <a:p>
            <a:pPr lvl="0"/>
            <a:r>
              <a:rPr lang="en-US"/>
              <a:t>Edit Master text styles</a:t>
            </a:r>
          </a:p>
        </p:txBody>
      </p:sp>
      <p:sp>
        <p:nvSpPr>
          <p:cNvPr id="7" name="Text Placeholder 6"/>
          <p:cNvSpPr>
            <a:spLocks noGrp="1"/>
          </p:cNvSpPr>
          <p:nvPr>
            <p:ph type="body" sz="quarter" idx="14"/>
          </p:nvPr>
        </p:nvSpPr>
        <p:spPr>
          <a:xfrm>
            <a:off x="304800" y="1457961"/>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61"/>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61"/>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4080972"/>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12" name="Text Placeholder 11"/>
          <p:cNvSpPr>
            <a:spLocks noGrp="1"/>
          </p:cNvSpPr>
          <p:nvPr>
            <p:ph type="body" sz="quarter" idx="13"/>
          </p:nvPr>
        </p:nvSpPr>
        <p:spPr>
          <a:xfrm>
            <a:off x="304800" y="268226"/>
            <a:ext cx="5486400" cy="400049"/>
          </a:xfrm>
        </p:spPr>
        <p:txBody>
          <a:bodyPr/>
          <a:lstStyle>
            <a:lvl1pPr>
              <a:defRPr sz="1467"/>
            </a:lvl1pPr>
          </a:lstStyle>
          <a:p>
            <a:pPr lvl="0"/>
            <a:r>
              <a:rPr lang="en-US"/>
              <a:t>Edit Master text styles</a:t>
            </a:r>
          </a:p>
        </p:txBody>
      </p:sp>
      <p:sp>
        <p:nvSpPr>
          <p:cNvPr id="7" name="Text Placeholder 6"/>
          <p:cNvSpPr>
            <a:spLocks noGrp="1"/>
          </p:cNvSpPr>
          <p:nvPr>
            <p:ph type="body" sz="quarter" idx="14"/>
          </p:nvPr>
        </p:nvSpPr>
        <p:spPr>
          <a:xfrm>
            <a:off x="304800" y="1463042"/>
            <a:ext cx="5486400" cy="4781127"/>
          </a:xfrm>
        </p:spPr>
        <p:txBody>
          <a:bodyPr/>
          <a:lstStyle>
            <a:lvl1pPr>
              <a:defRPr sz="2133"/>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0705959"/>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7" name="Text Placeholder 6"/>
          <p:cNvSpPr>
            <a:spLocks noGrp="1"/>
          </p:cNvSpPr>
          <p:nvPr>
            <p:ph type="body" sz="quarter" idx="14"/>
          </p:nvPr>
        </p:nvSpPr>
        <p:spPr>
          <a:xfrm>
            <a:off x="304800" y="1463040"/>
            <a:ext cx="2438400" cy="478112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40"/>
            <a:ext cx="2438400" cy="478112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69511365"/>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6" name="Text Placeholder 5"/>
          <p:cNvSpPr>
            <a:spLocks noGrp="1"/>
          </p:cNvSpPr>
          <p:nvPr>
            <p:ph type="body" sz="quarter" idx="12"/>
          </p:nvPr>
        </p:nvSpPr>
        <p:spPr>
          <a:xfrm>
            <a:off x="6400800" y="1463042"/>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6"/>
            <a:ext cx="5486400" cy="400049"/>
          </a:xfrm>
        </p:spPr>
        <p:txBody>
          <a:bodyPr/>
          <a:lstStyle>
            <a:lvl1pPr>
              <a:defRPr sz="1467"/>
            </a:lvl1pPr>
          </a:lstStyle>
          <a:p>
            <a:pPr lvl="0"/>
            <a:r>
              <a:rPr lang="en-US"/>
              <a:t>Edit Master text styles</a:t>
            </a:r>
          </a:p>
        </p:txBody>
      </p:sp>
      <p:sp>
        <p:nvSpPr>
          <p:cNvPr id="10" name="Text Placeholder 9"/>
          <p:cNvSpPr>
            <a:spLocks noGrp="1"/>
          </p:cNvSpPr>
          <p:nvPr>
            <p:ph type="body" sz="quarter" idx="16"/>
          </p:nvPr>
        </p:nvSpPr>
        <p:spPr>
          <a:xfrm>
            <a:off x="9448800" y="1463042"/>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3713421"/>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dirty="0">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6" name="Text Placeholder 5"/>
          <p:cNvSpPr>
            <a:spLocks noGrp="1"/>
          </p:cNvSpPr>
          <p:nvPr>
            <p:ph type="body" sz="quarter" idx="12"/>
          </p:nvPr>
        </p:nvSpPr>
        <p:spPr>
          <a:xfrm>
            <a:off x="6400800" y="1499618"/>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6"/>
            <a:ext cx="5486400" cy="400049"/>
          </a:xfrm>
        </p:spPr>
        <p:txBody>
          <a:bodyPr/>
          <a:lstStyle>
            <a:lvl1pPr>
              <a:defRPr sz="1467"/>
            </a:lvl1pPr>
          </a:lstStyle>
          <a:p>
            <a:pPr lvl="0"/>
            <a:r>
              <a:rPr lang="en-US"/>
              <a:t>Edit Master text styles</a:t>
            </a:r>
          </a:p>
        </p:txBody>
      </p:sp>
    </p:spTree>
    <p:extLst>
      <p:ext uri="{BB962C8B-B14F-4D97-AF65-F5344CB8AC3E}">
        <p14:creationId xmlns:p14="http://schemas.microsoft.com/office/powerpoint/2010/main" val="1393101889"/>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268226"/>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Tree>
    <p:extLst>
      <p:ext uri="{BB962C8B-B14F-4D97-AF65-F5344CB8AC3E}">
        <p14:creationId xmlns:p14="http://schemas.microsoft.com/office/powerpoint/2010/main" val="1393412557"/>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6"/>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Tree>
    <p:extLst>
      <p:ext uri="{BB962C8B-B14F-4D97-AF65-F5344CB8AC3E}">
        <p14:creationId xmlns:p14="http://schemas.microsoft.com/office/powerpoint/2010/main" val="3530019905"/>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1" y="268224"/>
            <a:ext cx="11579051"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8" name="Text Placeholder 7">
            <a:extLst>
              <a:ext uri="{FF2B5EF4-FFF2-40B4-BE49-F238E27FC236}">
                <a16:creationId xmlns:a16="http://schemas.microsoft.com/office/drawing/2014/main" id="{E5375180-FA8D-B946-87D8-DAC21B189DEB}"/>
              </a:ext>
            </a:extLst>
          </p:cNvPr>
          <p:cNvSpPr>
            <a:spLocks noGrp="1"/>
          </p:cNvSpPr>
          <p:nvPr>
            <p:ph type="body" sz="quarter" idx="12"/>
          </p:nvPr>
        </p:nvSpPr>
        <p:spPr>
          <a:xfrm>
            <a:off x="304800" y="1263651"/>
            <a:ext cx="11381317" cy="4565649"/>
          </a:xfrm>
        </p:spPr>
        <p:txBody>
          <a:bodyPr/>
          <a:lstStyle>
            <a:lvl1pPr>
              <a:buClr>
                <a:srgbClr val="FF0000"/>
              </a:buClr>
              <a:defRPr/>
            </a:lvl1pPr>
            <a:lvl2pPr>
              <a:buClr>
                <a:srgbClr val="FF0000"/>
              </a:buClr>
              <a:defRPr/>
            </a:lvl2pPr>
            <a:lvl3pPr>
              <a:buClr>
                <a:srgbClr val="FF0000"/>
              </a:buClr>
              <a:defRPr/>
            </a:lvl3pPr>
            <a:lvl4pPr>
              <a:buClr>
                <a:srgbClr val="FF0000"/>
              </a:buClr>
              <a:defRPr/>
            </a:lvl4pPr>
            <a:lvl5pPr>
              <a:buClr>
                <a:srgbClr val="FF0000"/>
              </a:buCl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2634362394"/>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7">
                <a:solidFill>
                  <a:schemeClr val="bg2"/>
                </a:solidFill>
              </a:defRPr>
            </a:lvl1pPr>
          </a:lstStyle>
          <a:p>
            <a:pPr lvl="0"/>
            <a:r>
              <a:rPr lang="en-US"/>
              <a:t>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12" name="Text Placeholder 11"/>
          <p:cNvSpPr>
            <a:spLocks noGrp="1"/>
          </p:cNvSpPr>
          <p:nvPr>
            <p:ph type="body" sz="quarter" idx="13"/>
          </p:nvPr>
        </p:nvSpPr>
        <p:spPr>
          <a:xfrm>
            <a:off x="304800" y="243842"/>
            <a:ext cx="5486400" cy="400049"/>
          </a:xfrm>
        </p:spPr>
        <p:txBody>
          <a:bodyPr/>
          <a:lstStyle>
            <a:lvl1pPr>
              <a:defRPr sz="2133"/>
            </a:lvl1pPr>
          </a:lstStyle>
          <a:p>
            <a:pPr lvl="0"/>
            <a:r>
              <a:rPr lang="en-US"/>
              <a:t>Edit Master text styles</a:t>
            </a:r>
          </a:p>
        </p:txBody>
      </p:sp>
      <p:sp>
        <p:nvSpPr>
          <p:cNvPr id="7" name="Text Placeholder 6"/>
          <p:cNvSpPr>
            <a:spLocks noGrp="1"/>
          </p:cNvSpPr>
          <p:nvPr>
            <p:ph type="body" sz="quarter" idx="14"/>
          </p:nvPr>
        </p:nvSpPr>
        <p:spPr>
          <a:xfrm>
            <a:off x="304800" y="1463042"/>
            <a:ext cx="5486400" cy="4651641"/>
          </a:xfrm>
        </p:spPr>
        <p:txBody>
          <a:bodyPr/>
          <a:lstStyle>
            <a:lvl1pPr>
              <a:defRPr sz="2133"/>
            </a:lvl1pPr>
            <a:lvl2pPr>
              <a:defRPr sz="1867"/>
            </a:lvl2pPr>
            <a:lvl3pPr>
              <a:defRPr sz="1867"/>
            </a:lvl3pPr>
            <a:lvl4pPr>
              <a:defRPr sz="1867"/>
            </a:lvl4pPr>
            <a:lvl5pPr>
              <a:defRPr sz="18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7">
                <a:solidFill>
                  <a:schemeClr val="bg2"/>
                </a:solidFill>
              </a:defRPr>
            </a:lvl1pPr>
          </a:lstStyle>
          <a:p>
            <a:pPr lvl="0"/>
            <a:r>
              <a:rPr lang="en-US"/>
              <a:t>Edit Master text styles</a:t>
            </a:r>
          </a:p>
        </p:txBody>
      </p:sp>
    </p:spTree>
    <p:extLst>
      <p:ext uri="{BB962C8B-B14F-4D97-AF65-F5344CB8AC3E}">
        <p14:creationId xmlns:p14="http://schemas.microsoft.com/office/powerpoint/2010/main" val="3376498604"/>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7">
                <a:solidFill>
                  <a:schemeClr val="bg2"/>
                </a:solidFill>
              </a:defRPr>
            </a:lvl1pPr>
          </a:lstStyle>
          <a:p>
            <a:pPr lvl="0"/>
            <a:r>
              <a:rPr lang="en-US"/>
              <a:t>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7">
                <a:solidFill>
                  <a:schemeClr val="bg2"/>
                </a:solidFill>
              </a:defRPr>
            </a:lvl1pPr>
          </a:lstStyle>
          <a:p>
            <a:pPr lvl="0"/>
            <a:r>
              <a:rPr lang="en-US"/>
              <a:t>Edit Master text styles</a:t>
            </a:r>
          </a:p>
        </p:txBody>
      </p:sp>
      <p:sp>
        <p:nvSpPr>
          <p:cNvPr id="5" name="Content Placeholder 4"/>
          <p:cNvSpPr>
            <a:spLocks noGrp="1"/>
          </p:cNvSpPr>
          <p:nvPr>
            <p:ph sz="quarter" idx="18"/>
          </p:nvPr>
        </p:nvSpPr>
        <p:spPr>
          <a:xfrm>
            <a:off x="0" y="3429002"/>
            <a:ext cx="6096000" cy="2815167"/>
          </a:xfrm>
          <a:solidFill>
            <a:schemeClr val="tx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04126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2">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512167-2D56-0740-8E86-A35B02F679EB}"/>
              </a:ext>
            </a:extLst>
          </p:cNvPr>
          <p:cNvSpPr/>
          <p:nvPr userDrawn="1"/>
        </p:nvSpPr>
        <p:spPr>
          <a:xfrm>
            <a:off x="1" y="0"/>
            <a:ext cx="9438526" cy="6858001"/>
          </a:xfrm>
          <a:prstGeom prst="rect">
            <a:avLst/>
          </a:prstGeom>
          <a:gradFill flip="none" rotWithShape="1">
            <a:gsLst>
              <a:gs pos="0">
                <a:srgbClr val="001689"/>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1" dirty="0">
                <a:latin typeface="IBM Plex Sans"/>
              </a:rPr>
              <a:t> </a:t>
            </a:r>
          </a:p>
        </p:txBody>
      </p:sp>
      <p:sp>
        <p:nvSpPr>
          <p:cNvPr id="11" name="Rectangle 10">
            <a:extLst>
              <a:ext uri="{FF2B5EF4-FFF2-40B4-BE49-F238E27FC236}">
                <a16:creationId xmlns:a16="http://schemas.microsoft.com/office/drawing/2014/main" id="{A04F8CD5-5D54-A641-A654-F63149B16196}"/>
              </a:ext>
            </a:extLst>
          </p:cNvPr>
          <p:cNvSpPr/>
          <p:nvPr userDrawn="1"/>
        </p:nvSpPr>
        <p:spPr>
          <a:xfrm>
            <a:off x="0" y="2"/>
            <a:ext cx="12192000" cy="9431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701" dirty="0">
              <a:latin typeface="IBM Plex Sans"/>
            </a:endParaRPr>
          </a:p>
        </p:txBody>
      </p:sp>
      <p:pic>
        <p:nvPicPr>
          <p:cNvPr id="12" name="Picture 11" descr="1040_GettyImages-614703824_low.jpg">
            <a:extLst>
              <a:ext uri="{FF2B5EF4-FFF2-40B4-BE49-F238E27FC236}">
                <a16:creationId xmlns:a16="http://schemas.microsoft.com/office/drawing/2014/main" id="{400C96B5-EEE8-864D-9DB4-7CE196DD085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850" t="558" r="18927" b="1754"/>
          <a:stretch/>
        </p:blipFill>
        <p:spPr>
          <a:xfrm>
            <a:off x="6098417" y="922867"/>
            <a:ext cx="6093582" cy="5935134"/>
          </a:xfrm>
          <a:prstGeom prst="rect">
            <a:avLst/>
          </a:prstGeom>
        </p:spPr>
      </p:pic>
      <p:pic>
        <p:nvPicPr>
          <p:cNvPr id="14" name="Picture 13" descr="TechU_logotype_rev_RGB.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24684" t="37578" r="24160" b="38471"/>
          <a:stretch/>
        </p:blipFill>
        <p:spPr>
          <a:xfrm>
            <a:off x="289907" y="264072"/>
            <a:ext cx="1360778" cy="402393"/>
          </a:xfrm>
          <a:prstGeom prst="rect">
            <a:avLst/>
          </a:prstGeom>
        </p:spPr>
      </p:pic>
      <p:pic>
        <p:nvPicPr>
          <p:cNvPr id="19" name="Picture 18" descr="IBM_logo_REV_Reg-Spacing-600px.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88834" y="0"/>
            <a:ext cx="1403166" cy="951815"/>
          </a:xfrm>
          <a:prstGeom prst="rect">
            <a:avLst/>
          </a:prstGeom>
        </p:spPr>
      </p:pic>
    </p:spTree>
    <p:extLst>
      <p:ext uri="{BB962C8B-B14F-4D97-AF65-F5344CB8AC3E}">
        <p14:creationId xmlns:p14="http://schemas.microsoft.com/office/powerpoint/2010/main" val="31249569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Clip Art and Text">
    <p:spTree>
      <p:nvGrpSpPr>
        <p:cNvPr id="1" name=""/>
        <p:cNvGrpSpPr/>
        <p:nvPr/>
      </p:nvGrpSpPr>
      <p:grpSpPr>
        <a:xfrm>
          <a:off x="0" y="0"/>
          <a:ext cx="0" cy="0"/>
          <a:chOff x="0" y="0"/>
          <a:chExt cx="0" cy="0"/>
        </a:xfrm>
      </p:grpSpPr>
      <p:sp>
        <p:nvSpPr>
          <p:cNvPr id="3" name="Online Image Placeholder 2"/>
          <p:cNvSpPr>
            <a:spLocks noGrp="1"/>
          </p:cNvSpPr>
          <p:nvPr>
            <p:ph type="clipArt" sz="half" idx="1"/>
          </p:nvPr>
        </p:nvSpPr>
        <p:spPr>
          <a:xfrm>
            <a:off x="256099" y="900649"/>
            <a:ext cx="5596381" cy="5347151"/>
          </a:xfrm>
        </p:spPr>
        <p:txBody>
          <a:bodyPr/>
          <a:lstStyle/>
          <a:p>
            <a:pPr lvl="0"/>
            <a:r>
              <a:rPr lang="en-US" noProof="0" dirty="0"/>
              <a:t>Click icon to add online image</a:t>
            </a:r>
          </a:p>
        </p:txBody>
      </p:sp>
      <p:sp>
        <p:nvSpPr>
          <p:cNvPr id="4" name="Text Placeholder 3"/>
          <p:cNvSpPr>
            <a:spLocks noGrp="1"/>
          </p:cNvSpPr>
          <p:nvPr>
            <p:ph type="body" sz="half" idx="2"/>
          </p:nvPr>
        </p:nvSpPr>
        <p:spPr>
          <a:xfrm>
            <a:off x="6266800" y="900649"/>
            <a:ext cx="5695368" cy="5347151"/>
          </a:xfrm>
        </p:spPr>
        <p:txBody>
          <a:bodyPr/>
          <a:lstStyle>
            <a:lvl4pPr marL="680188" indent="0">
              <a:buNone/>
              <a:defRPr/>
            </a:lvl4pPr>
          </a:lstStyle>
          <a:p>
            <a:pPr lvl="0"/>
            <a:r>
              <a:rPr lang="en-US"/>
              <a:t>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0A850BF8-E896-4FE3-AF7F-9E5CFC34CAD2}"/>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8" name="Slide Number Placeholder 7">
            <a:extLst>
              <a:ext uri="{FF2B5EF4-FFF2-40B4-BE49-F238E27FC236}">
                <a16:creationId xmlns:a16="http://schemas.microsoft.com/office/drawing/2014/main" id="{4CE76EFD-0B19-48DA-8B96-05C97EC183AA}"/>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
        <p:nvSpPr>
          <p:cNvPr id="9" name="Title 8">
            <a:extLst>
              <a:ext uri="{FF2B5EF4-FFF2-40B4-BE49-F238E27FC236}">
                <a16:creationId xmlns:a16="http://schemas.microsoft.com/office/drawing/2014/main" id="{A2C908EE-4D86-4786-8632-689C4A18D6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33630610"/>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7">
                <a:solidFill>
                  <a:schemeClr val="bg2"/>
                </a:solidFill>
              </a:defRPr>
            </a:lvl1pPr>
          </a:lstStyle>
          <a:p>
            <a:pPr lvl="0"/>
            <a:r>
              <a:rPr lang="en-US"/>
              <a:t>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a:solidFill>
                  <a:schemeClr val="bg2"/>
                </a:solidFill>
              </a:defRPr>
            </a:lvl1pPr>
          </a:lstStyle>
          <a:p>
            <a:pPr lvl="0"/>
            <a:r>
              <a:rPr lang="en-US"/>
              <a:t>Edit Master text styles</a:t>
            </a:r>
          </a:p>
        </p:txBody>
      </p:sp>
      <p:sp>
        <p:nvSpPr>
          <p:cNvPr id="14" name="Content Placeholder 13"/>
          <p:cNvSpPr>
            <a:spLocks noGrp="1"/>
          </p:cNvSpPr>
          <p:nvPr>
            <p:ph sz="quarter" idx="17"/>
          </p:nvPr>
        </p:nvSpPr>
        <p:spPr>
          <a:xfrm>
            <a:off x="6096003" y="3429000"/>
            <a:ext cx="3047996" cy="3429000"/>
          </a:xfrm>
          <a:solidFill>
            <a:schemeClr val="accent2"/>
          </a:solidFill>
        </p:spPr>
        <p:txBody>
          <a:bodyPr lIns="228600" tIns="192024" rIns="228600" bIns="228600"/>
          <a:lstStyle>
            <a:lvl1pPr>
              <a:defRPr sz="1867">
                <a:solidFill>
                  <a:schemeClr val="bg2"/>
                </a:solidFill>
              </a:defRPr>
            </a:lvl1pPr>
          </a:lstStyle>
          <a:p>
            <a:pPr lvl="0"/>
            <a:r>
              <a:rPr lang="en-US"/>
              <a:t>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4259025188"/>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618492692"/>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Tree>
    <p:extLst>
      <p:ext uri="{BB962C8B-B14F-4D97-AF65-F5344CB8AC3E}">
        <p14:creationId xmlns:p14="http://schemas.microsoft.com/office/powerpoint/2010/main" val="1526003350"/>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92024" rIns="228600" bIns="228600"/>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Tree>
    <p:extLst>
      <p:ext uri="{BB962C8B-B14F-4D97-AF65-F5344CB8AC3E}">
        <p14:creationId xmlns:p14="http://schemas.microsoft.com/office/powerpoint/2010/main" val="990807"/>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1" y="268224"/>
            <a:ext cx="11726427"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6" name="Text Placeholder 5"/>
          <p:cNvSpPr>
            <a:spLocks noGrp="1"/>
          </p:cNvSpPr>
          <p:nvPr>
            <p:ph type="body" sz="quarter" idx="12"/>
          </p:nvPr>
        </p:nvSpPr>
        <p:spPr>
          <a:xfrm>
            <a:off x="304800" y="1463042"/>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7373984"/>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7" name="Text Placeholder 6"/>
          <p:cNvSpPr>
            <a:spLocks noGrp="1"/>
          </p:cNvSpPr>
          <p:nvPr>
            <p:ph type="body" sz="quarter" idx="12"/>
          </p:nvPr>
        </p:nvSpPr>
        <p:spPr>
          <a:xfrm>
            <a:off x="304800" y="1488652"/>
            <a:ext cx="2438400" cy="4605867"/>
          </a:xfrm>
        </p:spPr>
        <p:txBody>
          <a:bodyPr/>
          <a:lstStyle>
            <a:lvl1pPr>
              <a:defRPr sz="1867"/>
            </a:lvl1pPr>
            <a:lvl2pPr>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1"/>
            <a:ext cx="8534400" cy="50990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93347999"/>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7" name="Text Placeholder 6"/>
          <p:cNvSpPr>
            <a:spLocks noGrp="1"/>
          </p:cNvSpPr>
          <p:nvPr>
            <p:ph type="body" sz="quarter" idx="12"/>
          </p:nvPr>
        </p:nvSpPr>
        <p:spPr>
          <a:xfrm>
            <a:off x="304800" y="1488652"/>
            <a:ext cx="2438400" cy="4605867"/>
          </a:xfrm>
        </p:spPr>
        <p:txBody>
          <a:bodyPr/>
          <a:lstStyle>
            <a:lvl1pPr>
              <a:defRPr sz="1867"/>
            </a:lvl1pPr>
            <a:lvl2pPr>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9014096"/>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6096000" y="0"/>
            <a:ext cx="6096000" cy="6858000"/>
          </a:xfrm>
        </p:spPr>
        <p:txBody>
          <a:bodyPr/>
          <a:lstStyle/>
          <a:p>
            <a:r>
              <a:rPr lang="en-US" dirty="0"/>
              <a:t>Click icon to add picture</a:t>
            </a:r>
          </a:p>
        </p:txBody>
      </p:sp>
    </p:spTree>
    <p:extLst>
      <p:ext uri="{BB962C8B-B14F-4D97-AF65-F5344CB8AC3E}">
        <p14:creationId xmlns:p14="http://schemas.microsoft.com/office/powerpoint/2010/main" val="122432817"/>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88017"/>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6267189" y="1402080"/>
            <a:ext cx="5620011" cy="4608576"/>
          </a:xfrm>
        </p:spPr>
        <p:txBody>
          <a:bodyPr/>
          <a:lstStyle>
            <a:lvl1pPr marL="156625" indent="-156625">
              <a:tabLst/>
              <a:defRPr sz="3200"/>
            </a:lvl1pPr>
            <a:lvl2pPr marL="0" indent="0">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15524760"/>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6" name="Text Placeholder 5"/>
          <p:cNvSpPr>
            <a:spLocks noGrp="1"/>
          </p:cNvSpPr>
          <p:nvPr>
            <p:ph type="body" sz="quarter" idx="12"/>
          </p:nvPr>
        </p:nvSpPr>
        <p:spPr>
          <a:xfrm>
            <a:off x="304800" y="256034"/>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8"/>
            <a:ext cx="8534400" cy="6129867"/>
          </a:xfrm>
        </p:spPr>
        <p:txBody>
          <a:bodyPr/>
          <a:lstStyle/>
          <a:p>
            <a:r>
              <a:rPr lang="en-US" dirty="0"/>
              <a:t>Click icon to add table</a:t>
            </a:r>
          </a:p>
        </p:txBody>
      </p:sp>
    </p:spTree>
    <p:extLst>
      <p:ext uri="{BB962C8B-B14F-4D97-AF65-F5344CB8AC3E}">
        <p14:creationId xmlns:p14="http://schemas.microsoft.com/office/powerpoint/2010/main" val="16630971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56099" y="840232"/>
            <a:ext cx="11706068" cy="5513832"/>
          </a:xfrm>
        </p:spPr>
        <p:txBody>
          <a:bodyPr/>
          <a:lstStyle/>
          <a:p>
            <a:pPr lvl="0"/>
            <a:r>
              <a:rPr lang="en-US" noProof="0" dirty="0"/>
              <a:t>Click icon to add table</a:t>
            </a:r>
          </a:p>
        </p:txBody>
      </p:sp>
      <p:sp>
        <p:nvSpPr>
          <p:cNvPr id="6" name="Title 5">
            <a:extLst>
              <a:ext uri="{FF2B5EF4-FFF2-40B4-BE49-F238E27FC236}">
                <a16:creationId xmlns:a16="http://schemas.microsoft.com/office/drawing/2014/main" id="{DFF1EE16-DB37-4F1F-AE94-AA5075AE91F6}"/>
              </a:ext>
            </a:extLst>
          </p:cNvPr>
          <p:cNvSpPr>
            <a:spLocks noGrp="1"/>
          </p:cNvSpPr>
          <p:nvPr>
            <p:ph type="title"/>
          </p:nvPr>
        </p:nvSpPr>
        <p:spPr/>
        <p:txBody>
          <a:bodyPr/>
          <a:lstStyle/>
          <a:p>
            <a:r>
              <a:rPr lang="en-US"/>
              <a:t>Click to edit Master title style</a:t>
            </a:r>
          </a:p>
        </p:txBody>
      </p:sp>
      <p:sp>
        <p:nvSpPr>
          <p:cNvPr id="7" name="Footer Placeholder 6">
            <a:extLst>
              <a:ext uri="{FF2B5EF4-FFF2-40B4-BE49-F238E27FC236}">
                <a16:creationId xmlns:a16="http://schemas.microsoft.com/office/drawing/2014/main" id="{41549082-391F-4918-9252-3B961092933C}"/>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8" name="Slide Number Placeholder 7">
            <a:extLst>
              <a:ext uri="{FF2B5EF4-FFF2-40B4-BE49-F238E27FC236}">
                <a16:creationId xmlns:a16="http://schemas.microsoft.com/office/drawing/2014/main" id="{E7BD9364-D9E9-4A68-AF4C-24B4A50074E6}"/>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149255517"/>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Tree>
    <p:extLst>
      <p:ext uri="{BB962C8B-B14F-4D97-AF65-F5344CB8AC3E}">
        <p14:creationId xmlns:p14="http://schemas.microsoft.com/office/powerpoint/2010/main" val="1961278288"/>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0763993"/>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303" algn="dec"/>
              </a:tabLst>
              <a:defRPr sz="1467"/>
            </a:lvl1pPr>
            <a:lvl2pPr marL="230706" indent="-230706">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70" rtl="0" eaLnBrk="1" fontAlgn="auto" latinLnBrk="0" hangingPunct="1">
              <a:lnSpc>
                <a:spcPct val="100000"/>
              </a:lnSpc>
              <a:spcBef>
                <a:spcPts val="0"/>
              </a:spcBef>
              <a:spcAft>
                <a:spcPts val="0"/>
              </a:spcAft>
              <a:buClrTx/>
              <a:buSzTx/>
              <a:buFont typeface="Arial"/>
              <a:buNone/>
              <a:tabLst>
                <a:tab pos="5364213" algn="r"/>
              </a:tabLst>
              <a:defRPr/>
            </a:pPr>
            <a:r>
              <a:rPr lang="en-US"/>
              <a:t>Edit Master text styles</a:t>
            </a:r>
          </a:p>
        </p:txBody>
      </p:sp>
    </p:spTree>
    <p:extLst>
      <p:ext uri="{BB962C8B-B14F-4D97-AF65-F5344CB8AC3E}">
        <p14:creationId xmlns:p14="http://schemas.microsoft.com/office/powerpoint/2010/main" val="1469161741"/>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DevOps Acceleration Program / © 2019 IBM Corporation</a:t>
            </a:r>
          </a:p>
        </p:txBody>
      </p:sp>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234604" y="2914869"/>
            <a:ext cx="1722792" cy="701463"/>
          </a:xfrm>
          <a:prstGeom prst="rect">
            <a:avLst/>
          </a:prstGeom>
        </p:spPr>
      </p:pic>
    </p:spTree>
    <p:extLst>
      <p:ext uri="{BB962C8B-B14F-4D97-AF65-F5344CB8AC3E}">
        <p14:creationId xmlns:p14="http://schemas.microsoft.com/office/powerpoint/2010/main" val="3136651978"/>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29CCC4F9-33B4-4C67-BF78-19F2D10ACE85}"/>
              </a:ext>
            </a:extLst>
          </p:cNvPr>
          <p:cNvSpPr>
            <a:spLocks noGrp="1"/>
          </p:cNvSpPr>
          <p:nvPr>
            <p:ph type="dt" sz="half" idx="10"/>
          </p:nvPr>
        </p:nvSpPr>
        <p:spPr/>
        <p:txBody>
          <a:bodyPr/>
          <a:lstStyle>
            <a:lvl1pPr>
              <a:defRPr/>
            </a:lvl1pPr>
          </a:lstStyle>
          <a:p>
            <a:pPr>
              <a:defRPr/>
            </a:pPr>
            <a:endParaRPr lang="en-US" dirty="0"/>
          </a:p>
        </p:txBody>
      </p:sp>
      <p:sp>
        <p:nvSpPr>
          <p:cNvPr id="4" name="Footer Placeholder 4">
            <a:extLst>
              <a:ext uri="{FF2B5EF4-FFF2-40B4-BE49-F238E27FC236}">
                <a16:creationId xmlns:a16="http://schemas.microsoft.com/office/drawing/2014/main" id="{966C03D9-0D9E-4963-9F98-C007AF25819A}"/>
              </a:ext>
            </a:extLst>
          </p:cNvPr>
          <p:cNvSpPr>
            <a:spLocks noGrp="1"/>
          </p:cNvSpPr>
          <p:nvPr>
            <p:ph type="ftr" sz="quarter" idx="11"/>
          </p:nvPr>
        </p:nvSpPr>
        <p:spPr/>
        <p:txBody>
          <a:bodyPr/>
          <a:lstStyle>
            <a:lvl1pPr>
              <a:defRPr/>
            </a:lvl1pPr>
          </a:lstStyle>
          <a:p>
            <a:pPr>
              <a:defRPr/>
            </a:pPr>
            <a:r>
              <a:rPr lang="en-US" dirty="0"/>
              <a:t>DevOps Acceleration Program / © 2019 IBM Corporation</a:t>
            </a:r>
          </a:p>
        </p:txBody>
      </p:sp>
      <p:sp>
        <p:nvSpPr>
          <p:cNvPr id="5" name="Slide Number Placeholder 5">
            <a:extLst>
              <a:ext uri="{FF2B5EF4-FFF2-40B4-BE49-F238E27FC236}">
                <a16:creationId xmlns:a16="http://schemas.microsoft.com/office/drawing/2014/main" id="{5D945313-5D61-445C-A662-7D39BDFC36E2}"/>
              </a:ext>
            </a:extLst>
          </p:cNvPr>
          <p:cNvSpPr>
            <a:spLocks noGrp="1"/>
          </p:cNvSpPr>
          <p:nvPr>
            <p:ph type="sldNum" sz="quarter" idx="12"/>
          </p:nvPr>
        </p:nvSpPr>
        <p:spPr/>
        <p:txBody>
          <a:bodyPr/>
          <a:lstStyle>
            <a:lvl1pPr>
              <a:defRPr/>
            </a:lvl1pPr>
          </a:lstStyle>
          <a:p>
            <a:pPr>
              <a:defRPr/>
            </a:pPr>
            <a:fld id="{947C2C19-09BE-4D93-810E-60E5D262BC10}" type="slidenum">
              <a:rPr lang="en-US"/>
              <a:pPr>
                <a:defRPr/>
              </a:pPr>
              <a:t>‹#›</a:t>
            </a:fld>
            <a:endParaRPr lang="en-US" dirty="0"/>
          </a:p>
        </p:txBody>
      </p:sp>
    </p:spTree>
    <p:extLst>
      <p:ext uri="{BB962C8B-B14F-4D97-AF65-F5344CB8AC3E}">
        <p14:creationId xmlns:p14="http://schemas.microsoft.com/office/powerpoint/2010/main" val="2166756411"/>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cSld name="1_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799" y="268224"/>
            <a:ext cx="11525460" cy="50800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513736056"/>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bg2"/>
                </a:solidFill>
              </a:defRPr>
            </a:lvl1pPr>
          </a:lstStyle>
          <a:p>
            <a:r>
              <a:rPr lang="en-US"/>
              <a:t>Enabling IBM Cloud for Secure Data and Services / May, 2019 / © 2019 IBM Corporation</a:t>
            </a:r>
            <a:endParaRPr lang="en-US" dirty="0"/>
          </a:p>
        </p:txBody>
      </p:sp>
      <p:sp>
        <p:nvSpPr>
          <p:cNvPr id="4" name="Title 3"/>
          <p:cNvSpPr>
            <a:spLocks noGrp="1"/>
          </p:cNvSpPr>
          <p:nvPr>
            <p:ph type="title"/>
          </p:nvPr>
        </p:nvSpPr>
        <p:spPr>
          <a:xfrm>
            <a:off x="304800" y="271708"/>
            <a:ext cx="5486401" cy="5972459"/>
          </a:xfrm>
        </p:spPr>
        <p:txBody>
          <a:bodyPr/>
          <a:lstStyle>
            <a:lvl1pPr>
              <a:lnSpc>
                <a:spcPct val="90000"/>
              </a:lnSpc>
              <a:defRPr sz="3200" b="0">
                <a:solidFill>
                  <a:schemeClr val="bg2"/>
                </a:solidFill>
              </a:defRPr>
            </a:lvl1pPr>
          </a:lstStyle>
          <a:p>
            <a:r>
              <a:rPr lang="en-US"/>
              <a:t>Click to edit Master title style</a:t>
            </a:r>
            <a:endParaRPr lang="en-US" dirty="0"/>
          </a:p>
        </p:txBody>
      </p:sp>
      <p:pic>
        <p:nvPicPr>
          <p:cNvPr id="6" name="Picture 5"/>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11191749" y="6273801"/>
            <a:ext cx="695452" cy="281940"/>
          </a:xfrm>
          <a:prstGeom prst="rect">
            <a:avLst/>
          </a:prstGeom>
        </p:spPr>
      </p:pic>
      <p:pic>
        <p:nvPicPr>
          <p:cNvPr id="8" name="Picture 7" descr="IBMZ_PrimaryGraphic_V1-copy">
            <a:extLst>
              <a:ext uri="{FF2B5EF4-FFF2-40B4-BE49-F238E27FC236}">
                <a16:creationId xmlns:a16="http://schemas.microsoft.com/office/drawing/2014/main" id="{AE8A95D7-F917-4248-A86E-AF66B094504F}"/>
              </a:ext>
            </a:extLst>
          </p:cNvPr>
          <p:cNvPicPr>
            <a:picLocks noChangeAspect="1" noChangeArrowheads="1"/>
          </p:cNvPicPr>
          <p:nvPr userDrawn="1"/>
        </p:nvPicPr>
        <p:blipFill>
          <a:blip r:embed="rId3" cstate="print"/>
          <a:srcRect/>
          <a:stretch>
            <a:fillRect/>
          </a:stretch>
        </p:blipFill>
        <p:spPr bwMode="auto">
          <a:xfrm>
            <a:off x="7721245" y="1207288"/>
            <a:ext cx="3201143" cy="3999432"/>
          </a:xfrm>
          <a:prstGeom prst="rect">
            <a:avLst/>
          </a:prstGeom>
          <a:noFill/>
        </p:spPr>
      </p:pic>
    </p:spTree>
    <p:extLst>
      <p:ext uri="{BB962C8B-B14F-4D97-AF65-F5344CB8AC3E}">
        <p14:creationId xmlns:p14="http://schemas.microsoft.com/office/powerpoint/2010/main" val="1453249154"/>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a:t>Enabling IBM Cloud for Secure Data and Services / May, 2019 / © 2019 IBM Corporation</a:t>
            </a:r>
            <a:endParaRPr lang="en-US" dirty="0"/>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dirty="0"/>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736130103"/>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799" y="268224"/>
            <a:ext cx="5509847"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Tree>
    <p:extLst>
      <p:ext uri="{BB962C8B-B14F-4D97-AF65-F5344CB8AC3E}">
        <p14:creationId xmlns:p14="http://schemas.microsoft.com/office/powerpoint/2010/main" val="1737678081"/>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Enabling IBM Cloud for Secure Data and Services / May, 2019 / © 2019 IBM Corporation</a:t>
            </a:r>
            <a:endParaRPr lang="en-US" dirty="0"/>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1" baseline="0">
                <a:solidFill>
                  <a:schemeClr val="bg2"/>
                </a:solidFill>
              </a:defRPr>
            </a:lvl1pPr>
          </a:lstStyle>
          <a:p>
            <a:pPr lvl="0"/>
            <a:r>
              <a:rPr lang="en-US"/>
              <a:t>Edit Master text styles</a:t>
            </a:r>
          </a:p>
        </p:txBody>
      </p:sp>
    </p:spTree>
    <p:extLst>
      <p:ext uri="{BB962C8B-B14F-4D97-AF65-F5344CB8AC3E}">
        <p14:creationId xmlns:p14="http://schemas.microsoft.com/office/powerpoint/2010/main" val="40936369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Text over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56101" y="942981"/>
            <a:ext cx="11706067" cy="2515127"/>
          </a:xfrm>
        </p:spPr>
        <p:txBody>
          <a:bodyPr/>
          <a:lstStyle>
            <a:lvl4pPr marL="680171" indent="0">
              <a:buNone/>
              <a:defRPr/>
            </a:lvl4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256101" y="3610513"/>
            <a:ext cx="11706067" cy="2679699"/>
          </a:xfrm>
        </p:spPr>
        <p:txBody>
          <a:bodyPr/>
          <a:lstStyle>
            <a:lvl4pPr marL="680171" indent="0">
              <a:buNone/>
              <a:defRPr/>
            </a:lvl4pPr>
          </a:lstStyle>
          <a:p>
            <a:pPr lvl="0"/>
            <a:r>
              <a:rPr lang="en-US"/>
              <a:t>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7F283841-6F9B-4F56-AE8F-4F7D41CC0106}"/>
              </a:ext>
            </a:extLst>
          </p:cNvPr>
          <p:cNvSpPr>
            <a:spLocks noGrp="1"/>
          </p:cNvSpPr>
          <p:nvPr>
            <p:ph type="title"/>
          </p:nvPr>
        </p:nvSpPr>
        <p:spPr/>
        <p:txBody>
          <a:bodyPr/>
          <a:lstStyle/>
          <a:p>
            <a:r>
              <a:rPr lang="en-US"/>
              <a:t>Click to edit Master title style</a:t>
            </a:r>
          </a:p>
        </p:txBody>
      </p:sp>
      <p:sp>
        <p:nvSpPr>
          <p:cNvPr id="8" name="Footer Placeholder 7">
            <a:extLst>
              <a:ext uri="{FF2B5EF4-FFF2-40B4-BE49-F238E27FC236}">
                <a16:creationId xmlns:a16="http://schemas.microsoft.com/office/drawing/2014/main" id="{C1CEC829-A4EF-405F-803E-2716F833589A}"/>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9" name="Slide Number Placeholder 8">
            <a:extLst>
              <a:ext uri="{FF2B5EF4-FFF2-40B4-BE49-F238E27FC236}">
                <a16:creationId xmlns:a16="http://schemas.microsoft.com/office/drawing/2014/main" id="{26BF70C1-0092-4D2E-AF4E-430DCE21DD02}"/>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593855044"/>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Enabling IBM Cloud for Secure Data and Services / May, 2019 / © 2019 IBM Corporation</a:t>
            </a:r>
            <a:endParaRPr lang="en-US" dirty="0"/>
          </a:p>
        </p:txBody>
      </p:sp>
      <p:sp>
        <p:nvSpPr>
          <p:cNvPr id="8" name="Text Placeholder 7"/>
          <p:cNvSpPr>
            <a:spLocks noGrp="1"/>
          </p:cNvSpPr>
          <p:nvPr>
            <p:ph type="body" sz="quarter" idx="12"/>
          </p:nvPr>
        </p:nvSpPr>
        <p:spPr>
          <a:xfrm>
            <a:off x="304800" y="2072640"/>
            <a:ext cx="5486400" cy="4145280"/>
          </a:xfrm>
        </p:spPr>
        <p:txBody>
          <a:bodyPr/>
          <a:lstStyle>
            <a:lvl1pPr>
              <a:lnSpc>
                <a:spcPct val="90000"/>
              </a:lnSpc>
              <a:spcBef>
                <a:spcPts val="0"/>
              </a:spcBef>
              <a:defRPr sz="12800" b="1" baseline="0">
                <a:solidFill>
                  <a:schemeClr val="bg2"/>
                </a:solidFill>
              </a:defRPr>
            </a:lvl1pPr>
          </a:lstStyle>
          <a:p>
            <a:pPr lvl="0"/>
            <a:r>
              <a:rPr lang="en-US"/>
              <a:t>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bg2"/>
                </a:solidFill>
              </a:defRPr>
            </a:lvl1pPr>
          </a:lstStyle>
          <a:p>
            <a:r>
              <a:rPr lang="en-US" dirty="0"/>
              <a:t>Click icon to add picture</a:t>
            </a:r>
          </a:p>
        </p:txBody>
      </p:sp>
    </p:spTree>
    <p:extLst>
      <p:ext uri="{BB962C8B-B14F-4D97-AF65-F5344CB8AC3E}">
        <p14:creationId xmlns:p14="http://schemas.microsoft.com/office/powerpoint/2010/main" val="1455690518"/>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Tree>
    <p:extLst>
      <p:ext uri="{BB962C8B-B14F-4D97-AF65-F5344CB8AC3E}">
        <p14:creationId xmlns:p14="http://schemas.microsoft.com/office/powerpoint/2010/main" val="177083867"/>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Enabling IBM Cloud for Secure Data and Services / May, 2019 / © 2019 IBM Corporation</a:t>
            </a:r>
            <a:endParaRPr lang="en-US" dirty="0"/>
          </a:p>
        </p:txBody>
      </p:sp>
    </p:spTree>
    <p:extLst>
      <p:ext uri="{BB962C8B-B14F-4D97-AF65-F5344CB8AC3E}">
        <p14:creationId xmlns:p14="http://schemas.microsoft.com/office/powerpoint/2010/main" val="3315662907"/>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577073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6" name="Text Placeholder 5"/>
          <p:cNvSpPr>
            <a:spLocks noGrp="1"/>
          </p:cNvSpPr>
          <p:nvPr>
            <p:ph type="body" sz="quarter" idx="12"/>
          </p:nvPr>
        </p:nvSpPr>
        <p:spPr>
          <a:xfrm>
            <a:off x="6400800" y="658368"/>
            <a:ext cx="5486400" cy="5599640"/>
          </a:xfr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7418"/>
            <a:ext cx="5486400" cy="400049"/>
          </a:xfrm>
        </p:spPr>
        <p:txBody>
          <a:bodyPr/>
          <a:lstStyle>
            <a:lvl1pPr>
              <a:defRPr sz="1467"/>
            </a:lvl1pPr>
          </a:lstStyle>
          <a:p>
            <a:pPr lvl="0"/>
            <a:r>
              <a:rPr lang="en-US"/>
              <a:t>Edit Master text styles</a:t>
            </a:r>
          </a:p>
        </p:txBody>
      </p:sp>
    </p:spTree>
    <p:extLst>
      <p:ext uri="{BB962C8B-B14F-4D97-AF65-F5344CB8AC3E}">
        <p14:creationId xmlns:p14="http://schemas.microsoft.com/office/powerpoint/2010/main" val="650469573"/>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5321649"/>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6" name="Text Placeholder 5"/>
          <p:cNvSpPr>
            <a:spLocks noGrp="1"/>
          </p:cNvSpPr>
          <p:nvPr>
            <p:ph type="body" sz="quarter" idx="12"/>
          </p:nvPr>
        </p:nvSpPr>
        <p:spPr>
          <a:xfrm>
            <a:off x="6400800" y="1457960"/>
            <a:ext cx="5486400" cy="4786208"/>
          </a:xfrm>
        </p:spPr>
        <p:txBody>
          <a:bodyPr/>
          <a:lstStyle>
            <a:lvl1pPr>
              <a:defRPr sz="2133"/>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Edit Master text styles</a:t>
            </a:r>
          </a:p>
        </p:txBody>
      </p:sp>
      <p:sp>
        <p:nvSpPr>
          <p:cNvPr id="7" name="Text Placeholder 6"/>
          <p:cNvSpPr>
            <a:spLocks noGrp="1"/>
          </p:cNvSpPr>
          <p:nvPr>
            <p:ph type="body" sz="quarter" idx="14"/>
          </p:nvPr>
        </p:nvSpPr>
        <p:spPr>
          <a:xfrm>
            <a:off x="304800" y="1457961"/>
            <a:ext cx="5486400" cy="4786207"/>
          </a:xfrm>
        </p:spPr>
        <p:txBody>
          <a:bodyPr/>
          <a:lstStyle>
            <a:lvl1pPr>
              <a:defRPr sz="2133"/>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7275175"/>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mn-lt"/>
              </a:defRPr>
            </a:lvl1pPr>
          </a:lstStyle>
          <a:p>
            <a:r>
              <a:rPr lang="en-US"/>
              <a:t>Enabling IBM Cloud for Secure Data and Services / May, 2019 / © 2019 IBM Corporation</a:t>
            </a:r>
            <a:endParaRPr lang="en-US" dirty="0"/>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17584374"/>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7399738"/>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1990828"/>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7" name="Text Placeholder 6"/>
          <p:cNvSpPr>
            <a:spLocks noGrp="1"/>
          </p:cNvSpPr>
          <p:nvPr>
            <p:ph type="body" sz="quarter" idx="14"/>
          </p:nvPr>
        </p:nvSpPr>
        <p:spPr>
          <a:xfrm>
            <a:off x="304800" y="1463039"/>
            <a:ext cx="2438400" cy="478112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39"/>
            <a:ext cx="2438400" cy="478112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82372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Clip Art and Text">
    <p:spTree>
      <p:nvGrpSpPr>
        <p:cNvPr id="1" name=""/>
        <p:cNvGrpSpPr/>
        <p:nvPr/>
      </p:nvGrpSpPr>
      <p:grpSpPr>
        <a:xfrm>
          <a:off x="0" y="0"/>
          <a:ext cx="0" cy="0"/>
          <a:chOff x="0" y="0"/>
          <a:chExt cx="0" cy="0"/>
        </a:xfrm>
      </p:grpSpPr>
      <p:sp>
        <p:nvSpPr>
          <p:cNvPr id="3" name="Online Image Placeholder 2"/>
          <p:cNvSpPr>
            <a:spLocks noGrp="1"/>
          </p:cNvSpPr>
          <p:nvPr>
            <p:ph type="clipArt" sz="half" idx="1"/>
          </p:nvPr>
        </p:nvSpPr>
        <p:spPr>
          <a:xfrm>
            <a:off x="256100" y="866773"/>
            <a:ext cx="5596381" cy="5347151"/>
          </a:xfrm>
        </p:spPr>
        <p:txBody>
          <a:bodyPr/>
          <a:lstStyle/>
          <a:p>
            <a:pPr lvl="0"/>
            <a:r>
              <a:rPr lang="en-US" noProof="0" dirty="0"/>
              <a:t>Click icon to add online image</a:t>
            </a:r>
          </a:p>
        </p:txBody>
      </p:sp>
      <p:sp>
        <p:nvSpPr>
          <p:cNvPr id="4" name="Text Placeholder 3"/>
          <p:cNvSpPr>
            <a:spLocks noGrp="1"/>
          </p:cNvSpPr>
          <p:nvPr>
            <p:ph type="body" sz="half" idx="2"/>
          </p:nvPr>
        </p:nvSpPr>
        <p:spPr>
          <a:xfrm>
            <a:off x="6200544" y="866773"/>
            <a:ext cx="5746425" cy="5347151"/>
          </a:xfrm>
        </p:spPr>
        <p:txBody>
          <a:bodyPr/>
          <a:lstStyle>
            <a:lvl4pPr marL="680171" indent="0">
              <a:buNone/>
              <a:defRPr/>
            </a:lvl4pPr>
          </a:lstStyle>
          <a:p>
            <a:pPr lvl="0"/>
            <a:r>
              <a:rPr lang="en-US"/>
              <a:t>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5FE5FF6A-74F4-4C6D-93BF-BC475399B097}"/>
              </a:ext>
            </a:extLst>
          </p:cNvPr>
          <p:cNvSpPr>
            <a:spLocks noGrp="1"/>
          </p:cNvSpPr>
          <p:nvPr>
            <p:ph type="title"/>
          </p:nvPr>
        </p:nvSpPr>
        <p:spPr/>
        <p:txBody>
          <a:bodyPr/>
          <a:lstStyle/>
          <a:p>
            <a:r>
              <a:rPr lang="en-US"/>
              <a:t>Click to edit Master title style</a:t>
            </a:r>
          </a:p>
        </p:txBody>
      </p:sp>
      <p:sp>
        <p:nvSpPr>
          <p:cNvPr id="8" name="Footer Placeholder 7">
            <a:extLst>
              <a:ext uri="{FF2B5EF4-FFF2-40B4-BE49-F238E27FC236}">
                <a16:creationId xmlns:a16="http://schemas.microsoft.com/office/drawing/2014/main" id="{68176B50-6D08-4525-B03B-99EFE8878D9E}"/>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9" name="Slide Number Placeholder 8">
            <a:extLst>
              <a:ext uri="{FF2B5EF4-FFF2-40B4-BE49-F238E27FC236}">
                <a16:creationId xmlns:a16="http://schemas.microsoft.com/office/drawing/2014/main" id="{67B8C6D0-AEA5-402E-918C-BA6D7B82B513}"/>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3031631096"/>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6" name="Text Placeholder 5"/>
          <p:cNvSpPr>
            <a:spLocks noGrp="1"/>
          </p:cNvSpPr>
          <p:nvPr>
            <p:ph type="body" sz="quarter" idx="12"/>
          </p:nvPr>
        </p:nvSpPr>
        <p:spPr>
          <a:xfrm>
            <a:off x="6400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Edit Master text styles</a:t>
            </a:r>
          </a:p>
        </p:txBody>
      </p:sp>
      <p:sp>
        <p:nvSpPr>
          <p:cNvPr id="10" name="Text Placeholder 9"/>
          <p:cNvSpPr>
            <a:spLocks noGrp="1"/>
          </p:cNvSpPr>
          <p:nvPr>
            <p:ph type="body" sz="quarter" idx="16"/>
          </p:nvPr>
        </p:nvSpPr>
        <p:spPr>
          <a:xfrm>
            <a:off x="9448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1933076"/>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dirty="0">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6" name="Text Placeholder 5"/>
          <p:cNvSpPr>
            <a:spLocks noGrp="1"/>
          </p:cNvSpPr>
          <p:nvPr>
            <p:ph type="body" sz="quarter" idx="12"/>
          </p:nvPr>
        </p:nvSpPr>
        <p:spPr>
          <a:xfrm>
            <a:off x="6400800" y="1499617"/>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Edit Master text styles</a:t>
            </a:r>
          </a:p>
        </p:txBody>
      </p:sp>
    </p:spTree>
    <p:extLst>
      <p:ext uri="{BB962C8B-B14F-4D97-AF65-F5344CB8AC3E}">
        <p14:creationId xmlns:p14="http://schemas.microsoft.com/office/powerpoint/2010/main" val="1246555525"/>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Click icon to add picture</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Tree>
    <p:extLst>
      <p:ext uri="{BB962C8B-B14F-4D97-AF65-F5344CB8AC3E}">
        <p14:creationId xmlns:p14="http://schemas.microsoft.com/office/powerpoint/2010/main" val="3118841075"/>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Tree>
    <p:extLst>
      <p:ext uri="{BB962C8B-B14F-4D97-AF65-F5344CB8AC3E}">
        <p14:creationId xmlns:p14="http://schemas.microsoft.com/office/powerpoint/2010/main" val="557533745"/>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11579051"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Tree>
    <p:extLst>
      <p:ext uri="{BB962C8B-B14F-4D97-AF65-F5344CB8AC3E}">
        <p14:creationId xmlns:p14="http://schemas.microsoft.com/office/powerpoint/2010/main" val="3476746854"/>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7">
                <a:solidFill>
                  <a:schemeClr val="bg2"/>
                </a:solidFill>
              </a:defRPr>
            </a:lvl1pPr>
          </a:lstStyle>
          <a:p>
            <a:pPr lvl="0"/>
            <a:r>
              <a:rPr lang="en-US"/>
              <a:t>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7">
                <a:solidFill>
                  <a:schemeClr val="bg2"/>
                </a:solidFill>
              </a:defRPr>
            </a:lvl1pPr>
          </a:lstStyle>
          <a:p>
            <a:pPr lvl="0"/>
            <a:r>
              <a:rPr lang="en-US"/>
              <a:t>Edit Master text styles</a:t>
            </a:r>
          </a:p>
        </p:txBody>
      </p:sp>
    </p:spTree>
    <p:extLst>
      <p:ext uri="{BB962C8B-B14F-4D97-AF65-F5344CB8AC3E}">
        <p14:creationId xmlns:p14="http://schemas.microsoft.com/office/powerpoint/2010/main" val="111198428"/>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7">
                <a:solidFill>
                  <a:schemeClr val="bg2"/>
                </a:solidFill>
              </a:defRPr>
            </a:lvl1pPr>
          </a:lstStyle>
          <a:p>
            <a:pPr lvl="0"/>
            <a:r>
              <a:rPr lang="en-US"/>
              <a:t>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7">
                <a:solidFill>
                  <a:schemeClr val="bg2"/>
                </a:solidFill>
              </a:defRPr>
            </a:lvl1pPr>
          </a:lstStyle>
          <a:p>
            <a:pPr lvl="0"/>
            <a:r>
              <a:rPr lang="en-US"/>
              <a:t>Edit Master text styles</a:t>
            </a:r>
          </a:p>
        </p:txBody>
      </p:sp>
      <p:sp>
        <p:nvSpPr>
          <p:cNvPr id="5" name="Content Placeholder 4"/>
          <p:cNvSpPr>
            <a:spLocks noGrp="1"/>
          </p:cNvSpPr>
          <p:nvPr>
            <p:ph sz="quarter" idx="18"/>
          </p:nvPr>
        </p:nvSpPr>
        <p:spPr>
          <a:xfrm>
            <a:off x="0" y="3429001"/>
            <a:ext cx="6096000" cy="2815167"/>
          </a:xfrm>
          <a:solidFill>
            <a:schemeClr val="tx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19422323"/>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7">
                <a:solidFill>
                  <a:schemeClr val="bg2"/>
                </a:solidFill>
              </a:defRPr>
            </a:lvl1pPr>
          </a:lstStyle>
          <a:p>
            <a:pPr lvl="0"/>
            <a:r>
              <a:rPr lang="en-US"/>
              <a:t>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a:solidFill>
                  <a:schemeClr val="bg2"/>
                </a:solidFill>
              </a:defRPr>
            </a:lvl1pPr>
          </a:lstStyle>
          <a:p>
            <a:pPr lvl="0"/>
            <a:r>
              <a:rPr lang="en-US"/>
              <a:t>Edit Master text styles</a:t>
            </a:r>
          </a:p>
        </p:txBody>
      </p:sp>
      <p:sp>
        <p:nvSpPr>
          <p:cNvPr id="14" name="Content Placeholder 13"/>
          <p:cNvSpPr>
            <a:spLocks noGrp="1"/>
          </p:cNvSpPr>
          <p:nvPr>
            <p:ph sz="quarter" idx="17"/>
          </p:nvPr>
        </p:nvSpPr>
        <p:spPr>
          <a:xfrm>
            <a:off x="6096002" y="3429000"/>
            <a:ext cx="3047996" cy="3429000"/>
          </a:xfrm>
          <a:solidFill>
            <a:schemeClr val="accent2"/>
          </a:solidFill>
        </p:spPr>
        <p:txBody>
          <a:bodyPr lIns="228600" tIns="192024" rIns="228600" bIns="228600"/>
          <a:lstStyle>
            <a:lvl1pPr>
              <a:defRPr sz="1867">
                <a:solidFill>
                  <a:schemeClr val="bg2"/>
                </a:solidFill>
              </a:defRPr>
            </a:lvl1pPr>
          </a:lstStyle>
          <a:p>
            <a:pPr lvl="0"/>
            <a:r>
              <a:rPr lang="en-US"/>
              <a:t>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479923052"/>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639411647"/>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Tree>
    <p:extLst>
      <p:ext uri="{BB962C8B-B14F-4D97-AF65-F5344CB8AC3E}">
        <p14:creationId xmlns:p14="http://schemas.microsoft.com/office/powerpoint/2010/main" val="1261874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Rectangle 4">
            <a:extLst>
              <a:ext uri="{FF2B5EF4-FFF2-40B4-BE49-F238E27FC236}">
                <a16:creationId xmlns:a16="http://schemas.microsoft.com/office/drawing/2014/main" id="{D49A3857-E5CF-43AC-846D-A90C79B3E4B8}"/>
              </a:ext>
            </a:extLst>
          </p:cNvPr>
          <p:cNvSpPr>
            <a:spLocks noChangeArrowheads="1"/>
          </p:cNvSpPr>
          <p:nvPr userDrawn="1"/>
        </p:nvSpPr>
        <p:spPr bwMode="black">
          <a:xfrm>
            <a:off x="429351" y="6358174"/>
            <a:ext cx="2361684" cy="271151"/>
          </a:xfrm>
          <a:prstGeom prst="rect">
            <a:avLst/>
          </a:prstGeom>
          <a:solidFill>
            <a:schemeClr val="tx1"/>
          </a:solidFill>
          <a:ln>
            <a:noFill/>
          </a:ln>
        </p:spPr>
        <p:txBody>
          <a:bodyPr lIns="114609" tIns="57305" rIns="114609" bIns="57305"/>
          <a:lstStyle>
            <a:lvl1pPr eaLnBrk="0" hangingPunct="0">
              <a:defRPr sz="2200">
                <a:solidFill>
                  <a:srgbClr val="000000"/>
                </a:solidFill>
                <a:latin typeface="Gill Sans"/>
                <a:ea typeface="ヒラギノ角ゴ ProN W3"/>
                <a:cs typeface="ヒラギノ角ゴ ProN W3"/>
                <a:sym typeface="Gill Sans"/>
              </a:defRPr>
            </a:lvl1pPr>
            <a:lvl2pPr marL="742950" indent="-285750" eaLnBrk="0" hangingPunct="0">
              <a:defRPr sz="2200">
                <a:solidFill>
                  <a:srgbClr val="000000"/>
                </a:solidFill>
                <a:latin typeface="Gill Sans"/>
                <a:ea typeface="ヒラギノ角ゴ ProN W3"/>
                <a:cs typeface="ヒラギノ角ゴ ProN W3"/>
                <a:sym typeface="Gill Sans"/>
              </a:defRPr>
            </a:lvl2pPr>
            <a:lvl3pPr marL="1143000" indent="-228600" eaLnBrk="0" hangingPunct="0">
              <a:defRPr sz="2200">
                <a:solidFill>
                  <a:srgbClr val="000000"/>
                </a:solidFill>
                <a:latin typeface="Gill Sans"/>
                <a:ea typeface="ヒラギノ角ゴ ProN W3"/>
                <a:cs typeface="ヒラギノ角ゴ ProN W3"/>
                <a:sym typeface="Gill Sans"/>
              </a:defRPr>
            </a:lvl3pPr>
            <a:lvl4pPr marL="1600200" indent="-228600" eaLnBrk="0" hangingPunct="0">
              <a:defRPr sz="2200">
                <a:solidFill>
                  <a:srgbClr val="000000"/>
                </a:solidFill>
                <a:latin typeface="Gill Sans"/>
                <a:ea typeface="ヒラギノ角ゴ ProN W3"/>
                <a:cs typeface="ヒラギノ角ゴ ProN W3"/>
                <a:sym typeface="Gill Sans"/>
              </a:defRPr>
            </a:lvl4pPr>
            <a:lvl5pPr marL="2057400" indent="-228600" eaLnBrk="0" hangingPunct="0">
              <a:defRPr sz="2200">
                <a:solidFill>
                  <a:srgbClr val="000000"/>
                </a:solidFill>
                <a:latin typeface="Gill Sans"/>
                <a:ea typeface="ヒラギノ角ゴ ProN W3"/>
                <a:cs typeface="ヒラギノ角ゴ ProN W3"/>
                <a:sym typeface="Gill Sans"/>
              </a:defRPr>
            </a:lvl5pPr>
            <a:lvl6pPr marL="25146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6pPr>
            <a:lvl7pPr marL="29718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7pPr>
            <a:lvl8pPr marL="34290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8pPr>
            <a:lvl9pPr marL="38862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9pPr>
          </a:lstStyle>
          <a:p>
            <a:pPr eaLnBrk="1" hangingPunct="1">
              <a:defRPr/>
            </a:pPr>
            <a:r>
              <a:rPr lang="en-US" altLang="en-US" sz="996" b="0" i="0" dirty="0">
                <a:solidFill>
                  <a:prstClr val="white"/>
                </a:solidFill>
                <a:latin typeface="+mn-lt"/>
                <a:ea typeface="IBM Plex Sans" charset="0"/>
                <a:cs typeface="IBM Plex Sans" charset="0"/>
              </a:rPr>
              <a:t>© 2019 IBM Corporation</a:t>
            </a:r>
            <a:endParaRPr lang="en-US" altLang="en-US" sz="2739" b="0" i="0" dirty="0">
              <a:solidFill>
                <a:prstClr val="white"/>
              </a:solidFill>
              <a:latin typeface="+mn-lt"/>
              <a:ea typeface="IBM Plex Sans" charset="0"/>
              <a:cs typeface="IBM Plex Sans" charset="0"/>
            </a:endParaRPr>
          </a:p>
        </p:txBody>
      </p:sp>
    </p:spTree>
    <p:extLst>
      <p:ext uri="{BB962C8B-B14F-4D97-AF65-F5344CB8AC3E}">
        <p14:creationId xmlns:p14="http://schemas.microsoft.com/office/powerpoint/2010/main" val="3293169139"/>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92024" rIns="228600" bIns="228600"/>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Tree>
    <p:extLst>
      <p:ext uri="{BB962C8B-B14F-4D97-AF65-F5344CB8AC3E}">
        <p14:creationId xmlns:p14="http://schemas.microsoft.com/office/powerpoint/2010/main" val="2691900382"/>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11726427"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5036083"/>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0"/>
            <a:ext cx="8534400" cy="50990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7970444"/>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095358"/>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6096000" y="0"/>
            <a:ext cx="6096000" cy="6858000"/>
          </a:xfrm>
        </p:spPr>
        <p:txBody>
          <a:bodyPr/>
          <a:lstStyle/>
          <a:p>
            <a:r>
              <a:rPr lang="en-US" dirty="0"/>
              <a:t>Click icon to add picture</a:t>
            </a:r>
          </a:p>
        </p:txBody>
      </p:sp>
    </p:spTree>
    <p:extLst>
      <p:ext uri="{BB962C8B-B14F-4D97-AF65-F5344CB8AC3E}">
        <p14:creationId xmlns:p14="http://schemas.microsoft.com/office/powerpoint/2010/main" val="371461381"/>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3352800" y="1488017"/>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6267189" y="1402080"/>
            <a:ext cx="5620011" cy="4608576"/>
          </a:xfrm>
        </p:spPr>
        <p:txBody>
          <a:bodyPr/>
          <a:lstStyle>
            <a:lvl1pPr marL="156629" indent="-156629">
              <a:tabLst/>
              <a:defRPr sz="3200"/>
            </a:lvl1pPr>
            <a:lvl2pPr marL="0" indent="0">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1530238"/>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dirty="0"/>
              <a:t>Click icon to add table</a:t>
            </a:r>
          </a:p>
        </p:txBody>
      </p:sp>
    </p:spTree>
    <p:extLst>
      <p:ext uri="{BB962C8B-B14F-4D97-AF65-F5344CB8AC3E}">
        <p14:creationId xmlns:p14="http://schemas.microsoft.com/office/powerpoint/2010/main" val="136329605"/>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Tree>
    <p:extLst>
      <p:ext uri="{BB962C8B-B14F-4D97-AF65-F5344CB8AC3E}">
        <p14:creationId xmlns:p14="http://schemas.microsoft.com/office/powerpoint/2010/main" val="479818753"/>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42747779"/>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Edit Master text styles</a:t>
            </a:r>
          </a:p>
        </p:txBody>
      </p:sp>
    </p:spTree>
    <p:extLst>
      <p:ext uri="{BB962C8B-B14F-4D97-AF65-F5344CB8AC3E}">
        <p14:creationId xmlns:p14="http://schemas.microsoft.com/office/powerpoint/2010/main" val="7896056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0302583"/>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dirty="0"/>
          </a:p>
        </p:txBody>
      </p:sp>
      <p:sp>
        <p:nvSpPr>
          <p:cNvPr id="4" name="Footer Placeholder 3"/>
          <p:cNvSpPr>
            <a:spLocks noGrp="1"/>
          </p:cNvSpPr>
          <p:nvPr>
            <p:ph type="ftr" sz="quarter" idx="11"/>
          </p:nvPr>
        </p:nvSpPr>
        <p:spPr/>
        <p:txBody>
          <a:bodyPr/>
          <a:lstStyle/>
          <a:p>
            <a:r>
              <a:rPr lang="en-US"/>
              <a:t>Enabling IBM Cloud for Secure Data and Services / May, 2019 / © 2019 IBM Corporation</a:t>
            </a:r>
            <a:endParaRPr lang="en-US" dirty="0"/>
          </a:p>
        </p:txBody>
      </p:sp>
      <p:pic>
        <p:nvPicPr>
          <p:cNvPr id="7" name="Picture 6"/>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5234604" y="2914867"/>
            <a:ext cx="1722792" cy="701463"/>
          </a:xfrm>
          <a:prstGeom prst="rect">
            <a:avLst/>
          </a:prstGeom>
        </p:spPr>
      </p:pic>
    </p:spTree>
    <p:extLst>
      <p:ext uri="{BB962C8B-B14F-4D97-AF65-F5344CB8AC3E}">
        <p14:creationId xmlns:p14="http://schemas.microsoft.com/office/powerpoint/2010/main" val="3023551879"/>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41A1D-3078-402C-B03D-954EE4EB83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A3A811-0372-4003-AD47-5A9DB2C15E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1F1103-8385-4964-BAA0-EE8E2770A6C9}"/>
              </a:ext>
            </a:extLst>
          </p:cNvPr>
          <p:cNvSpPr>
            <a:spLocks noGrp="1"/>
          </p:cNvSpPr>
          <p:nvPr>
            <p:ph type="dt" sz="half" idx="10"/>
          </p:nvPr>
        </p:nvSpPr>
        <p:spPr/>
        <p:txBody>
          <a:bodyPr/>
          <a:lstStyle/>
          <a:p>
            <a:fld id="{B251F46F-75CF-455D-ACAC-02A8B914823B}" type="datetime1">
              <a:rPr lang="en-US" smtClean="0"/>
              <a:t>7/17/2020</a:t>
            </a:fld>
            <a:endParaRPr lang="en-US"/>
          </a:p>
        </p:txBody>
      </p:sp>
      <p:sp>
        <p:nvSpPr>
          <p:cNvPr id="5" name="Footer Placeholder 4">
            <a:extLst>
              <a:ext uri="{FF2B5EF4-FFF2-40B4-BE49-F238E27FC236}">
                <a16:creationId xmlns:a16="http://schemas.microsoft.com/office/drawing/2014/main" id="{FD33F58E-BDB8-4543-AC96-2FF51DF73272}"/>
              </a:ext>
            </a:extLst>
          </p:cNvPr>
          <p:cNvSpPr>
            <a:spLocks noGrp="1"/>
          </p:cNvSpPr>
          <p:nvPr>
            <p:ph type="ftr" sz="quarter" idx="11"/>
          </p:nvPr>
        </p:nvSpPr>
        <p:spPr/>
        <p:txBody>
          <a:bodyPr/>
          <a:lstStyle/>
          <a:p>
            <a:r>
              <a:rPr lang="en-US"/>
              <a:t>Nelson Lopez - RTP/DAT May 5/19 - IBM non-confidential</a:t>
            </a:r>
          </a:p>
        </p:txBody>
      </p:sp>
      <p:sp>
        <p:nvSpPr>
          <p:cNvPr id="6" name="Slide Number Placeholder 5">
            <a:extLst>
              <a:ext uri="{FF2B5EF4-FFF2-40B4-BE49-F238E27FC236}">
                <a16:creationId xmlns:a16="http://schemas.microsoft.com/office/drawing/2014/main" id="{E5F8B373-C58E-4552-ACAC-6DA83D4DCD4E}"/>
              </a:ext>
            </a:extLst>
          </p:cNvPr>
          <p:cNvSpPr>
            <a:spLocks noGrp="1"/>
          </p:cNvSpPr>
          <p:nvPr>
            <p:ph type="sldNum" sz="quarter" idx="12"/>
          </p:nvPr>
        </p:nvSpPr>
        <p:spPr/>
        <p:txBody>
          <a:bodyPr/>
          <a:lstStyle/>
          <a:p>
            <a:fld id="{007DFFD7-0E9F-46EA-8383-119B530859E2}" type="slidenum">
              <a:rPr lang="en-US" smtClean="0"/>
              <a:t>‹#›</a:t>
            </a:fld>
            <a:endParaRPr lang="en-US"/>
          </a:p>
        </p:txBody>
      </p:sp>
    </p:spTree>
    <p:extLst>
      <p:ext uri="{BB962C8B-B14F-4D97-AF65-F5344CB8AC3E}">
        <p14:creationId xmlns:p14="http://schemas.microsoft.com/office/powerpoint/2010/main" val="3900368191"/>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86F65-0A29-4A76-8F32-E8C6DABBDF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035EEF-94C3-4224-B17B-EFB6329BC9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0D2BFE-45EC-4763-9009-E82E55EFAFE1}"/>
              </a:ext>
            </a:extLst>
          </p:cNvPr>
          <p:cNvSpPr>
            <a:spLocks noGrp="1"/>
          </p:cNvSpPr>
          <p:nvPr>
            <p:ph type="dt" sz="half" idx="10"/>
          </p:nvPr>
        </p:nvSpPr>
        <p:spPr/>
        <p:txBody>
          <a:bodyPr/>
          <a:lstStyle>
            <a:lvl1pPr>
              <a:defRPr sz="900"/>
            </a:lvl1pPr>
          </a:lstStyle>
          <a:p>
            <a:fld id="{0A7D0A23-E659-45F2-AC95-939B448E75C9}" type="datetime1">
              <a:rPr lang="en-US" smtClean="0"/>
              <a:pPr/>
              <a:t>7/17/2020</a:t>
            </a:fld>
            <a:r>
              <a:rPr lang="en-US"/>
              <a:t> - Nelson Lopez - RTP/DAT </a:t>
            </a:r>
            <a:endParaRPr lang="en-US" dirty="0"/>
          </a:p>
        </p:txBody>
      </p:sp>
      <p:sp>
        <p:nvSpPr>
          <p:cNvPr id="5" name="Footer Placeholder 4">
            <a:extLst>
              <a:ext uri="{FF2B5EF4-FFF2-40B4-BE49-F238E27FC236}">
                <a16:creationId xmlns:a16="http://schemas.microsoft.com/office/drawing/2014/main" id="{3DF00FA7-F52E-4343-B697-33FC616E50A3}"/>
              </a:ext>
            </a:extLst>
          </p:cNvPr>
          <p:cNvSpPr>
            <a:spLocks noGrp="1"/>
          </p:cNvSpPr>
          <p:nvPr>
            <p:ph type="ftr" sz="quarter" idx="11"/>
          </p:nvPr>
        </p:nvSpPr>
        <p:spPr>
          <a:xfrm>
            <a:off x="4724400" y="6356350"/>
            <a:ext cx="2743199" cy="365125"/>
          </a:xfrm>
        </p:spPr>
        <p:txBody>
          <a:bodyPr/>
          <a:lstStyle>
            <a:lvl1pPr>
              <a:defRPr sz="800"/>
            </a:lvl1pPr>
          </a:lstStyle>
          <a:p>
            <a:r>
              <a:rPr lang="en-US" dirty="0"/>
              <a:t>IBM non-confidential</a:t>
            </a:r>
          </a:p>
        </p:txBody>
      </p:sp>
      <p:sp>
        <p:nvSpPr>
          <p:cNvPr id="6" name="Slide Number Placeholder 5">
            <a:extLst>
              <a:ext uri="{FF2B5EF4-FFF2-40B4-BE49-F238E27FC236}">
                <a16:creationId xmlns:a16="http://schemas.microsoft.com/office/drawing/2014/main" id="{1861D915-341C-4BFE-B309-E5083764AABF}"/>
              </a:ext>
            </a:extLst>
          </p:cNvPr>
          <p:cNvSpPr>
            <a:spLocks noGrp="1"/>
          </p:cNvSpPr>
          <p:nvPr>
            <p:ph type="sldNum" sz="quarter" idx="12"/>
          </p:nvPr>
        </p:nvSpPr>
        <p:spPr>
          <a:xfrm>
            <a:off x="10742064" y="6356350"/>
            <a:ext cx="611736" cy="365125"/>
          </a:xfrm>
        </p:spPr>
        <p:txBody>
          <a:bodyPr/>
          <a:lstStyle/>
          <a:p>
            <a:fld id="{007DFFD7-0E9F-46EA-8383-119B530859E2}" type="slidenum">
              <a:rPr lang="en-US" smtClean="0"/>
              <a:t>‹#›</a:t>
            </a:fld>
            <a:endParaRPr lang="en-US"/>
          </a:p>
        </p:txBody>
      </p:sp>
    </p:spTree>
    <p:extLst>
      <p:ext uri="{BB962C8B-B14F-4D97-AF65-F5344CB8AC3E}">
        <p14:creationId xmlns:p14="http://schemas.microsoft.com/office/powerpoint/2010/main" val="3145041505"/>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0FF8-57DC-4798-BE6D-CE0B4C0CB7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7F4997-A475-452C-86F0-6480FC4CC4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7C0151-76D6-49EA-9744-070D368AFDF8}"/>
              </a:ext>
            </a:extLst>
          </p:cNvPr>
          <p:cNvSpPr>
            <a:spLocks noGrp="1"/>
          </p:cNvSpPr>
          <p:nvPr>
            <p:ph type="dt" sz="half" idx="10"/>
          </p:nvPr>
        </p:nvSpPr>
        <p:spPr/>
        <p:txBody>
          <a:bodyPr/>
          <a:lstStyle/>
          <a:p>
            <a:fld id="{BA03B71E-7A7B-4DD7-B657-3BD01922BB22}" type="datetime1">
              <a:rPr lang="en-US" smtClean="0"/>
              <a:t>7/17/2020</a:t>
            </a:fld>
            <a:endParaRPr lang="en-US"/>
          </a:p>
        </p:txBody>
      </p:sp>
      <p:sp>
        <p:nvSpPr>
          <p:cNvPr id="5" name="Footer Placeholder 4">
            <a:extLst>
              <a:ext uri="{FF2B5EF4-FFF2-40B4-BE49-F238E27FC236}">
                <a16:creationId xmlns:a16="http://schemas.microsoft.com/office/drawing/2014/main" id="{7FECFC73-79B8-4450-A1B7-30D09CB55F0B}"/>
              </a:ext>
            </a:extLst>
          </p:cNvPr>
          <p:cNvSpPr>
            <a:spLocks noGrp="1"/>
          </p:cNvSpPr>
          <p:nvPr>
            <p:ph type="ftr" sz="quarter" idx="11"/>
          </p:nvPr>
        </p:nvSpPr>
        <p:spPr/>
        <p:txBody>
          <a:bodyPr/>
          <a:lstStyle/>
          <a:p>
            <a:r>
              <a:rPr lang="en-US"/>
              <a:t>Nelson Lopez - RTP/DAT May 5/19 - IBM non-confidential</a:t>
            </a:r>
          </a:p>
        </p:txBody>
      </p:sp>
      <p:sp>
        <p:nvSpPr>
          <p:cNvPr id="6" name="Slide Number Placeholder 5">
            <a:extLst>
              <a:ext uri="{FF2B5EF4-FFF2-40B4-BE49-F238E27FC236}">
                <a16:creationId xmlns:a16="http://schemas.microsoft.com/office/drawing/2014/main" id="{87F4EA14-595D-4F3E-A6E8-070182FB0C0F}"/>
              </a:ext>
            </a:extLst>
          </p:cNvPr>
          <p:cNvSpPr>
            <a:spLocks noGrp="1"/>
          </p:cNvSpPr>
          <p:nvPr>
            <p:ph type="sldNum" sz="quarter" idx="12"/>
          </p:nvPr>
        </p:nvSpPr>
        <p:spPr/>
        <p:txBody>
          <a:bodyPr/>
          <a:lstStyle/>
          <a:p>
            <a:fld id="{007DFFD7-0E9F-46EA-8383-119B530859E2}" type="slidenum">
              <a:rPr lang="en-US" smtClean="0"/>
              <a:t>‹#›</a:t>
            </a:fld>
            <a:endParaRPr lang="en-US"/>
          </a:p>
        </p:txBody>
      </p:sp>
    </p:spTree>
    <p:extLst>
      <p:ext uri="{BB962C8B-B14F-4D97-AF65-F5344CB8AC3E}">
        <p14:creationId xmlns:p14="http://schemas.microsoft.com/office/powerpoint/2010/main" val="2607603882"/>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9D672-CCE6-453C-96DD-660B234725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A4DDDA-10F0-48E5-9278-0C914C7462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3CEC44-A535-417E-AD98-CCCAAC9C03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1D3068-DB3F-4B29-BAE4-75618A7670FD}"/>
              </a:ext>
            </a:extLst>
          </p:cNvPr>
          <p:cNvSpPr>
            <a:spLocks noGrp="1"/>
          </p:cNvSpPr>
          <p:nvPr>
            <p:ph type="dt" sz="half" idx="10"/>
          </p:nvPr>
        </p:nvSpPr>
        <p:spPr/>
        <p:txBody>
          <a:bodyPr/>
          <a:lstStyle/>
          <a:p>
            <a:fld id="{63D6CD9C-1E6E-45AB-843F-3E65074C7722}" type="datetime1">
              <a:rPr lang="en-US" smtClean="0"/>
              <a:t>7/17/2020</a:t>
            </a:fld>
            <a:endParaRPr lang="en-US"/>
          </a:p>
        </p:txBody>
      </p:sp>
      <p:sp>
        <p:nvSpPr>
          <p:cNvPr id="6" name="Footer Placeholder 5">
            <a:extLst>
              <a:ext uri="{FF2B5EF4-FFF2-40B4-BE49-F238E27FC236}">
                <a16:creationId xmlns:a16="http://schemas.microsoft.com/office/drawing/2014/main" id="{56B89342-B776-4880-83CB-CBCAD52F41CB}"/>
              </a:ext>
            </a:extLst>
          </p:cNvPr>
          <p:cNvSpPr>
            <a:spLocks noGrp="1"/>
          </p:cNvSpPr>
          <p:nvPr>
            <p:ph type="ftr" sz="quarter" idx="11"/>
          </p:nvPr>
        </p:nvSpPr>
        <p:spPr/>
        <p:txBody>
          <a:bodyPr/>
          <a:lstStyle/>
          <a:p>
            <a:r>
              <a:rPr lang="en-US"/>
              <a:t>Nelson Lopez - RTP/DAT May 5/19 - IBM non-confidential</a:t>
            </a:r>
          </a:p>
        </p:txBody>
      </p:sp>
      <p:sp>
        <p:nvSpPr>
          <p:cNvPr id="7" name="Slide Number Placeholder 6">
            <a:extLst>
              <a:ext uri="{FF2B5EF4-FFF2-40B4-BE49-F238E27FC236}">
                <a16:creationId xmlns:a16="http://schemas.microsoft.com/office/drawing/2014/main" id="{1B59BDE6-41E5-44D8-A4A5-7BAA71F69FC9}"/>
              </a:ext>
            </a:extLst>
          </p:cNvPr>
          <p:cNvSpPr>
            <a:spLocks noGrp="1"/>
          </p:cNvSpPr>
          <p:nvPr>
            <p:ph type="sldNum" sz="quarter" idx="12"/>
          </p:nvPr>
        </p:nvSpPr>
        <p:spPr/>
        <p:txBody>
          <a:bodyPr/>
          <a:lstStyle/>
          <a:p>
            <a:fld id="{007DFFD7-0E9F-46EA-8383-119B530859E2}" type="slidenum">
              <a:rPr lang="en-US" smtClean="0"/>
              <a:t>‹#›</a:t>
            </a:fld>
            <a:endParaRPr lang="en-US"/>
          </a:p>
        </p:txBody>
      </p:sp>
    </p:spTree>
    <p:extLst>
      <p:ext uri="{BB962C8B-B14F-4D97-AF65-F5344CB8AC3E}">
        <p14:creationId xmlns:p14="http://schemas.microsoft.com/office/powerpoint/2010/main" val="1883025029"/>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91426-224B-4553-B86D-02C4AED1CA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E35E95-A9D5-452E-8A94-14C5D85220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98626A-1475-4966-905B-82613EC64C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28D2AB-32BD-469E-9A10-AFF5BD7FA1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5E41D5-A401-4ED9-BC95-BE472986E6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FC4BE9-A5D6-4943-932A-C6F63DD54AEA}"/>
              </a:ext>
            </a:extLst>
          </p:cNvPr>
          <p:cNvSpPr>
            <a:spLocks noGrp="1"/>
          </p:cNvSpPr>
          <p:nvPr>
            <p:ph type="dt" sz="half" idx="10"/>
          </p:nvPr>
        </p:nvSpPr>
        <p:spPr/>
        <p:txBody>
          <a:bodyPr/>
          <a:lstStyle/>
          <a:p>
            <a:fld id="{AC1A58B9-CE53-4074-B97B-76239EB0EAD5}" type="datetime1">
              <a:rPr lang="en-US" smtClean="0"/>
              <a:t>7/17/2020</a:t>
            </a:fld>
            <a:endParaRPr lang="en-US"/>
          </a:p>
        </p:txBody>
      </p:sp>
      <p:sp>
        <p:nvSpPr>
          <p:cNvPr id="8" name="Footer Placeholder 7">
            <a:extLst>
              <a:ext uri="{FF2B5EF4-FFF2-40B4-BE49-F238E27FC236}">
                <a16:creationId xmlns:a16="http://schemas.microsoft.com/office/drawing/2014/main" id="{98DF8478-9081-45E7-9F31-B354BAA15389}"/>
              </a:ext>
            </a:extLst>
          </p:cNvPr>
          <p:cNvSpPr>
            <a:spLocks noGrp="1"/>
          </p:cNvSpPr>
          <p:nvPr>
            <p:ph type="ftr" sz="quarter" idx="11"/>
          </p:nvPr>
        </p:nvSpPr>
        <p:spPr/>
        <p:txBody>
          <a:bodyPr/>
          <a:lstStyle/>
          <a:p>
            <a:r>
              <a:rPr lang="en-US"/>
              <a:t>Nelson Lopez - RTP/DAT May 5/19 - IBM non-confidential</a:t>
            </a:r>
          </a:p>
        </p:txBody>
      </p:sp>
      <p:sp>
        <p:nvSpPr>
          <p:cNvPr id="9" name="Slide Number Placeholder 8">
            <a:extLst>
              <a:ext uri="{FF2B5EF4-FFF2-40B4-BE49-F238E27FC236}">
                <a16:creationId xmlns:a16="http://schemas.microsoft.com/office/drawing/2014/main" id="{5C667FED-60DC-47A6-BCEA-70FCDD9B54E0}"/>
              </a:ext>
            </a:extLst>
          </p:cNvPr>
          <p:cNvSpPr>
            <a:spLocks noGrp="1"/>
          </p:cNvSpPr>
          <p:nvPr>
            <p:ph type="sldNum" sz="quarter" idx="12"/>
          </p:nvPr>
        </p:nvSpPr>
        <p:spPr/>
        <p:txBody>
          <a:bodyPr/>
          <a:lstStyle/>
          <a:p>
            <a:fld id="{007DFFD7-0E9F-46EA-8383-119B530859E2}" type="slidenum">
              <a:rPr lang="en-US" smtClean="0"/>
              <a:t>‹#›</a:t>
            </a:fld>
            <a:endParaRPr lang="en-US"/>
          </a:p>
        </p:txBody>
      </p:sp>
    </p:spTree>
    <p:extLst>
      <p:ext uri="{BB962C8B-B14F-4D97-AF65-F5344CB8AC3E}">
        <p14:creationId xmlns:p14="http://schemas.microsoft.com/office/powerpoint/2010/main" val="1994721374"/>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71B04-9188-46C6-99E4-E314239833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849B83-CA42-4C5D-8E01-B56EC255365A}"/>
              </a:ext>
            </a:extLst>
          </p:cNvPr>
          <p:cNvSpPr>
            <a:spLocks noGrp="1"/>
          </p:cNvSpPr>
          <p:nvPr>
            <p:ph type="dt" sz="half" idx="10"/>
          </p:nvPr>
        </p:nvSpPr>
        <p:spPr/>
        <p:txBody>
          <a:bodyPr/>
          <a:lstStyle/>
          <a:p>
            <a:fld id="{6106203B-A2BF-43AA-AFC0-39FFA793CC9D}" type="datetime1">
              <a:rPr lang="en-US" smtClean="0"/>
              <a:t>7/17/2020</a:t>
            </a:fld>
            <a:endParaRPr lang="en-US"/>
          </a:p>
        </p:txBody>
      </p:sp>
      <p:sp>
        <p:nvSpPr>
          <p:cNvPr id="4" name="Footer Placeholder 3">
            <a:extLst>
              <a:ext uri="{FF2B5EF4-FFF2-40B4-BE49-F238E27FC236}">
                <a16:creationId xmlns:a16="http://schemas.microsoft.com/office/drawing/2014/main" id="{3A99C100-7E72-4CA6-971D-D6CD765C8068}"/>
              </a:ext>
            </a:extLst>
          </p:cNvPr>
          <p:cNvSpPr>
            <a:spLocks noGrp="1"/>
          </p:cNvSpPr>
          <p:nvPr>
            <p:ph type="ftr" sz="quarter" idx="11"/>
          </p:nvPr>
        </p:nvSpPr>
        <p:spPr/>
        <p:txBody>
          <a:bodyPr/>
          <a:lstStyle/>
          <a:p>
            <a:r>
              <a:rPr lang="en-US"/>
              <a:t>Nelson Lopez - RTP/DAT May 5/19 - IBM non-confidential</a:t>
            </a:r>
          </a:p>
        </p:txBody>
      </p:sp>
      <p:sp>
        <p:nvSpPr>
          <p:cNvPr id="5" name="Slide Number Placeholder 4">
            <a:extLst>
              <a:ext uri="{FF2B5EF4-FFF2-40B4-BE49-F238E27FC236}">
                <a16:creationId xmlns:a16="http://schemas.microsoft.com/office/drawing/2014/main" id="{19A40213-6A8B-490E-8798-B3171C5C7BE2}"/>
              </a:ext>
            </a:extLst>
          </p:cNvPr>
          <p:cNvSpPr>
            <a:spLocks noGrp="1"/>
          </p:cNvSpPr>
          <p:nvPr>
            <p:ph type="sldNum" sz="quarter" idx="12"/>
          </p:nvPr>
        </p:nvSpPr>
        <p:spPr/>
        <p:txBody>
          <a:bodyPr/>
          <a:lstStyle/>
          <a:p>
            <a:fld id="{007DFFD7-0E9F-46EA-8383-119B530859E2}" type="slidenum">
              <a:rPr lang="en-US" smtClean="0"/>
              <a:t>‹#›</a:t>
            </a:fld>
            <a:endParaRPr lang="en-US"/>
          </a:p>
        </p:txBody>
      </p:sp>
    </p:spTree>
    <p:extLst>
      <p:ext uri="{BB962C8B-B14F-4D97-AF65-F5344CB8AC3E}">
        <p14:creationId xmlns:p14="http://schemas.microsoft.com/office/powerpoint/2010/main" val="1363104833"/>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C42076-036A-43F6-9ECC-C244AD5D4A34}"/>
              </a:ext>
            </a:extLst>
          </p:cNvPr>
          <p:cNvSpPr>
            <a:spLocks noGrp="1"/>
          </p:cNvSpPr>
          <p:nvPr>
            <p:ph type="dt" sz="half" idx="10"/>
          </p:nvPr>
        </p:nvSpPr>
        <p:spPr/>
        <p:txBody>
          <a:bodyPr/>
          <a:lstStyle/>
          <a:p>
            <a:fld id="{88570737-FF1C-48C8-B26D-2AD25ED814E2}" type="datetime1">
              <a:rPr lang="en-US" smtClean="0"/>
              <a:t>7/17/2020</a:t>
            </a:fld>
            <a:endParaRPr lang="en-US"/>
          </a:p>
        </p:txBody>
      </p:sp>
      <p:sp>
        <p:nvSpPr>
          <p:cNvPr id="3" name="Footer Placeholder 2">
            <a:extLst>
              <a:ext uri="{FF2B5EF4-FFF2-40B4-BE49-F238E27FC236}">
                <a16:creationId xmlns:a16="http://schemas.microsoft.com/office/drawing/2014/main" id="{C8BF5CD8-0B8F-4D16-B7F4-83329E95F9C3}"/>
              </a:ext>
            </a:extLst>
          </p:cNvPr>
          <p:cNvSpPr>
            <a:spLocks noGrp="1"/>
          </p:cNvSpPr>
          <p:nvPr>
            <p:ph type="ftr" sz="quarter" idx="11"/>
          </p:nvPr>
        </p:nvSpPr>
        <p:spPr/>
        <p:txBody>
          <a:bodyPr/>
          <a:lstStyle/>
          <a:p>
            <a:r>
              <a:rPr lang="en-US"/>
              <a:t>Nelson Lopez - RTP/DAT May 5/19 - IBM non-confidential</a:t>
            </a:r>
          </a:p>
        </p:txBody>
      </p:sp>
      <p:sp>
        <p:nvSpPr>
          <p:cNvPr id="4" name="Slide Number Placeholder 3">
            <a:extLst>
              <a:ext uri="{FF2B5EF4-FFF2-40B4-BE49-F238E27FC236}">
                <a16:creationId xmlns:a16="http://schemas.microsoft.com/office/drawing/2014/main" id="{B14EFB41-5D95-42D6-A6F2-BA271D482DB6}"/>
              </a:ext>
            </a:extLst>
          </p:cNvPr>
          <p:cNvSpPr>
            <a:spLocks noGrp="1"/>
          </p:cNvSpPr>
          <p:nvPr>
            <p:ph type="sldNum" sz="quarter" idx="12"/>
          </p:nvPr>
        </p:nvSpPr>
        <p:spPr/>
        <p:txBody>
          <a:bodyPr/>
          <a:lstStyle/>
          <a:p>
            <a:fld id="{007DFFD7-0E9F-46EA-8383-119B530859E2}" type="slidenum">
              <a:rPr lang="en-US" smtClean="0"/>
              <a:t>‹#›</a:t>
            </a:fld>
            <a:endParaRPr lang="en-US"/>
          </a:p>
        </p:txBody>
      </p:sp>
    </p:spTree>
    <p:extLst>
      <p:ext uri="{BB962C8B-B14F-4D97-AF65-F5344CB8AC3E}">
        <p14:creationId xmlns:p14="http://schemas.microsoft.com/office/powerpoint/2010/main" val="2488098234"/>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AF535-344F-46DC-AE71-AB2493114D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D04B6C-94E3-4C36-A58C-54993C547D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FF20C3-663D-4E1E-B5BF-CDCDB4770A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3F7836-EA59-4368-9491-374EBB1A12A7}"/>
              </a:ext>
            </a:extLst>
          </p:cNvPr>
          <p:cNvSpPr>
            <a:spLocks noGrp="1"/>
          </p:cNvSpPr>
          <p:nvPr>
            <p:ph type="dt" sz="half" idx="10"/>
          </p:nvPr>
        </p:nvSpPr>
        <p:spPr/>
        <p:txBody>
          <a:bodyPr/>
          <a:lstStyle/>
          <a:p>
            <a:fld id="{BEB211FC-0F6E-414A-BEBD-6F88DDAEDA07}" type="datetime1">
              <a:rPr lang="en-US" smtClean="0"/>
              <a:t>7/17/2020</a:t>
            </a:fld>
            <a:endParaRPr lang="en-US"/>
          </a:p>
        </p:txBody>
      </p:sp>
      <p:sp>
        <p:nvSpPr>
          <p:cNvPr id="6" name="Footer Placeholder 5">
            <a:extLst>
              <a:ext uri="{FF2B5EF4-FFF2-40B4-BE49-F238E27FC236}">
                <a16:creationId xmlns:a16="http://schemas.microsoft.com/office/drawing/2014/main" id="{FFEEBFE4-4805-4B07-8CE7-5B6458C348CE}"/>
              </a:ext>
            </a:extLst>
          </p:cNvPr>
          <p:cNvSpPr>
            <a:spLocks noGrp="1"/>
          </p:cNvSpPr>
          <p:nvPr>
            <p:ph type="ftr" sz="quarter" idx="11"/>
          </p:nvPr>
        </p:nvSpPr>
        <p:spPr/>
        <p:txBody>
          <a:bodyPr/>
          <a:lstStyle/>
          <a:p>
            <a:r>
              <a:rPr lang="en-US"/>
              <a:t>Nelson Lopez - RTP/DAT May 5/19 - IBM non-confidential</a:t>
            </a:r>
          </a:p>
        </p:txBody>
      </p:sp>
      <p:sp>
        <p:nvSpPr>
          <p:cNvPr id="7" name="Slide Number Placeholder 6">
            <a:extLst>
              <a:ext uri="{FF2B5EF4-FFF2-40B4-BE49-F238E27FC236}">
                <a16:creationId xmlns:a16="http://schemas.microsoft.com/office/drawing/2014/main" id="{8CF4AE84-4482-4E4A-858C-57FD7C05A92F}"/>
              </a:ext>
            </a:extLst>
          </p:cNvPr>
          <p:cNvSpPr>
            <a:spLocks noGrp="1"/>
          </p:cNvSpPr>
          <p:nvPr>
            <p:ph type="sldNum" sz="quarter" idx="12"/>
          </p:nvPr>
        </p:nvSpPr>
        <p:spPr/>
        <p:txBody>
          <a:bodyPr/>
          <a:lstStyle/>
          <a:p>
            <a:fld id="{007DFFD7-0E9F-46EA-8383-119B530859E2}" type="slidenum">
              <a:rPr lang="en-US" smtClean="0"/>
              <a:t>‹#›</a:t>
            </a:fld>
            <a:endParaRPr lang="en-US"/>
          </a:p>
        </p:txBody>
      </p:sp>
    </p:spTree>
    <p:extLst>
      <p:ext uri="{BB962C8B-B14F-4D97-AF65-F5344CB8AC3E}">
        <p14:creationId xmlns:p14="http://schemas.microsoft.com/office/powerpoint/2010/main" val="492802985"/>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05F4-1808-4925-AA13-B3D154B14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D466F9-2F39-4D7F-B0F7-CD6F37D3E3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80C5DA-CD6C-4F6C-9636-AB74FB60AD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7BBF61-8BE5-47DF-925F-7C9BA81E2329}"/>
              </a:ext>
            </a:extLst>
          </p:cNvPr>
          <p:cNvSpPr>
            <a:spLocks noGrp="1"/>
          </p:cNvSpPr>
          <p:nvPr>
            <p:ph type="dt" sz="half" idx="10"/>
          </p:nvPr>
        </p:nvSpPr>
        <p:spPr/>
        <p:txBody>
          <a:bodyPr/>
          <a:lstStyle/>
          <a:p>
            <a:fld id="{234C3FB9-2ABF-4D1D-9226-7B17FE5CFCB6}" type="datetime1">
              <a:rPr lang="en-US" smtClean="0"/>
              <a:t>7/17/2020</a:t>
            </a:fld>
            <a:endParaRPr lang="en-US"/>
          </a:p>
        </p:txBody>
      </p:sp>
      <p:sp>
        <p:nvSpPr>
          <p:cNvPr id="6" name="Footer Placeholder 5">
            <a:extLst>
              <a:ext uri="{FF2B5EF4-FFF2-40B4-BE49-F238E27FC236}">
                <a16:creationId xmlns:a16="http://schemas.microsoft.com/office/drawing/2014/main" id="{3265B75E-4D8A-4849-903E-3E83287DAB8D}"/>
              </a:ext>
            </a:extLst>
          </p:cNvPr>
          <p:cNvSpPr>
            <a:spLocks noGrp="1"/>
          </p:cNvSpPr>
          <p:nvPr>
            <p:ph type="ftr" sz="quarter" idx="11"/>
          </p:nvPr>
        </p:nvSpPr>
        <p:spPr/>
        <p:txBody>
          <a:bodyPr/>
          <a:lstStyle/>
          <a:p>
            <a:r>
              <a:rPr lang="en-US"/>
              <a:t>Nelson Lopez - RTP/DAT May 5/19 - IBM non-confidential</a:t>
            </a:r>
          </a:p>
        </p:txBody>
      </p:sp>
      <p:sp>
        <p:nvSpPr>
          <p:cNvPr id="7" name="Slide Number Placeholder 6">
            <a:extLst>
              <a:ext uri="{FF2B5EF4-FFF2-40B4-BE49-F238E27FC236}">
                <a16:creationId xmlns:a16="http://schemas.microsoft.com/office/drawing/2014/main" id="{9B18B6A9-F73A-456B-B352-7DFD76328F63}"/>
              </a:ext>
            </a:extLst>
          </p:cNvPr>
          <p:cNvSpPr>
            <a:spLocks noGrp="1"/>
          </p:cNvSpPr>
          <p:nvPr>
            <p:ph type="sldNum" sz="quarter" idx="12"/>
          </p:nvPr>
        </p:nvSpPr>
        <p:spPr/>
        <p:txBody>
          <a:bodyPr/>
          <a:lstStyle/>
          <a:p>
            <a:fld id="{007DFFD7-0E9F-46EA-8383-119B530859E2}" type="slidenum">
              <a:rPr lang="en-US" smtClean="0"/>
              <a:t>‹#›</a:t>
            </a:fld>
            <a:endParaRPr lang="en-US"/>
          </a:p>
        </p:txBody>
      </p:sp>
    </p:spTree>
    <p:extLst>
      <p:ext uri="{BB962C8B-B14F-4D97-AF65-F5344CB8AC3E}">
        <p14:creationId xmlns:p14="http://schemas.microsoft.com/office/powerpoint/2010/main" val="14029261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Text over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56102" y="942980"/>
            <a:ext cx="11706066" cy="2515126"/>
          </a:xfrm>
        </p:spPr>
        <p:txBody>
          <a:bodyPr/>
          <a:lstStyle>
            <a:lvl4pPr marL="680188" indent="0">
              <a:buNone/>
              <a:defRPr/>
            </a:lvl4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256102" y="3610513"/>
            <a:ext cx="11706066" cy="2679699"/>
          </a:xfrm>
        </p:spPr>
        <p:txBody>
          <a:bodyPr/>
          <a:lstStyle>
            <a:lvl4pPr marL="680188" indent="0">
              <a:buNone/>
              <a:defRPr/>
            </a:lvl4pPr>
          </a:lstStyle>
          <a:p>
            <a:pPr lvl="0"/>
            <a:r>
              <a:rPr lang="en-US"/>
              <a:t>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7F283841-6F9B-4F56-AE8F-4F7D41CC0106}"/>
              </a:ext>
            </a:extLst>
          </p:cNvPr>
          <p:cNvSpPr>
            <a:spLocks noGrp="1"/>
          </p:cNvSpPr>
          <p:nvPr>
            <p:ph type="title"/>
          </p:nvPr>
        </p:nvSpPr>
        <p:spPr/>
        <p:txBody>
          <a:bodyPr/>
          <a:lstStyle/>
          <a:p>
            <a:r>
              <a:rPr lang="en-US"/>
              <a:t>Click to edit Master title style</a:t>
            </a:r>
          </a:p>
        </p:txBody>
      </p:sp>
      <p:sp>
        <p:nvSpPr>
          <p:cNvPr id="8" name="Footer Placeholder 7">
            <a:extLst>
              <a:ext uri="{FF2B5EF4-FFF2-40B4-BE49-F238E27FC236}">
                <a16:creationId xmlns:a16="http://schemas.microsoft.com/office/drawing/2014/main" id="{C1CEC829-A4EF-405F-803E-2716F833589A}"/>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9" name="Slide Number Placeholder 8">
            <a:extLst>
              <a:ext uri="{FF2B5EF4-FFF2-40B4-BE49-F238E27FC236}">
                <a16:creationId xmlns:a16="http://schemas.microsoft.com/office/drawing/2014/main" id="{26BF70C1-0092-4D2E-AF4E-430DCE21DD02}"/>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718857152"/>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368EF-FE0A-4E85-98BC-B40856D9B6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A2D291-95B5-4309-AF2A-03DCBFC6EA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110EF-1EC1-484D-91AF-25A88698FB4A}"/>
              </a:ext>
            </a:extLst>
          </p:cNvPr>
          <p:cNvSpPr>
            <a:spLocks noGrp="1"/>
          </p:cNvSpPr>
          <p:nvPr>
            <p:ph type="dt" sz="half" idx="10"/>
          </p:nvPr>
        </p:nvSpPr>
        <p:spPr/>
        <p:txBody>
          <a:bodyPr/>
          <a:lstStyle/>
          <a:p>
            <a:fld id="{40412776-1159-4A79-8081-C0050CE4728D}" type="datetime1">
              <a:rPr lang="en-US" smtClean="0"/>
              <a:t>7/17/2020</a:t>
            </a:fld>
            <a:endParaRPr lang="en-US"/>
          </a:p>
        </p:txBody>
      </p:sp>
      <p:sp>
        <p:nvSpPr>
          <p:cNvPr id="5" name="Footer Placeholder 4">
            <a:extLst>
              <a:ext uri="{FF2B5EF4-FFF2-40B4-BE49-F238E27FC236}">
                <a16:creationId xmlns:a16="http://schemas.microsoft.com/office/drawing/2014/main" id="{C7EF69BA-61EB-48CE-917D-BC2C676D1D1F}"/>
              </a:ext>
            </a:extLst>
          </p:cNvPr>
          <p:cNvSpPr>
            <a:spLocks noGrp="1"/>
          </p:cNvSpPr>
          <p:nvPr>
            <p:ph type="ftr" sz="quarter" idx="11"/>
          </p:nvPr>
        </p:nvSpPr>
        <p:spPr/>
        <p:txBody>
          <a:bodyPr/>
          <a:lstStyle/>
          <a:p>
            <a:r>
              <a:rPr lang="en-US"/>
              <a:t>Nelson Lopez - RTP/DAT May 5/19 - IBM non-confidential</a:t>
            </a:r>
          </a:p>
        </p:txBody>
      </p:sp>
      <p:sp>
        <p:nvSpPr>
          <p:cNvPr id="6" name="Slide Number Placeholder 5">
            <a:extLst>
              <a:ext uri="{FF2B5EF4-FFF2-40B4-BE49-F238E27FC236}">
                <a16:creationId xmlns:a16="http://schemas.microsoft.com/office/drawing/2014/main" id="{363BD681-F3F4-499C-9C3C-526D878C01ED}"/>
              </a:ext>
            </a:extLst>
          </p:cNvPr>
          <p:cNvSpPr>
            <a:spLocks noGrp="1"/>
          </p:cNvSpPr>
          <p:nvPr>
            <p:ph type="sldNum" sz="quarter" idx="12"/>
          </p:nvPr>
        </p:nvSpPr>
        <p:spPr/>
        <p:txBody>
          <a:bodyPr/>
          <a:lstStyle/>
          <a:p>
            <a:fld id="{007DFFD7-0E9F-46EA-8383-119B530859E2}" type="slidenum">
              <a:rPr lang="en-US" smtClean="0"/>
              <a:t>‹#›</a:t>
            </a:fld>
            <a:endParaRPr lang="en-US"/>
          </a:p>
        </p:txBody>
      </p:sp>
    </p:spTree>
    <p:extLst>
      <p:ext uri="{BB962C8B-B14F-4D97-AF65-F5344CB8AC3E}">
        <p14:creationId xmlns:p14="http://schemas.microsoft.com/office/powerpoint/2010/main" val="3648930056"/>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9F360E-F23C-4B00-81B2-40F57986CB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DF0829-A4F7-4B0C-B80A-8F8D8FDFAB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DEAC66-BB7F-4CE0-B474-8B1E7295B4BB}"/>
              </a:ext>
            </a:extLst>
          </p:cNvPr>
          <p:cNvSpPr>
            <a:spLocks noGrp="1"/>
          </p:cNvSpPr>
          <p:nvPr>
            <p:ph type="dt" sz="half" idx="10"/>
          </p:nvPr>
        </p:nvSpPr>
        <p:spPr/>
        <p:txBody>
          <a:bodyPr/>
          <a:lstStyle/>
          <a:p>
            <a:fld id="{5A838910-C8C5-4C78-9BE5-6059E9517EAE}" type="datetime1">
              <a:rPr lang="en-US" smtClean="0"/>
              <a:t>7/17/2020</a:t>
            </a:fld>
            <a:endParaRPr lang="en-US"/>
          </a:p>
        </p:txBody>
      </p:sp>
      <p:sp>
        <p:nvSpPr>
          <p:cNvPr id="5" name="Footer Placeholder 4">
            <a:extLst>
              <a:ext uri="{FF2B5EF4-FFF2-40B4-BE49-F238E27FC236}">
                <a16:creationId xmlns:a16="http://schemas.microsoft.com/office/drawing/2014/main" id="{E764D734-05C7-4232-B84C-E7CC44F60A7A}"/>
              </a:ext>
            </a:extLst>
          </p:cNvPr>
          <p:cNvSpPr>
            <a:spLocks noGrp="1"/>
          </p:cNvSpPr>
          <p:nvPr>
            <p:ph type="ftr" sz="quarter" idx="11"/>
          </p:nvPr>
        </p:nvSpPr>
        <p:spPr/>
        <p:txBody>
          <a:bodyPr/>
          <a:lstStyle/>
          <a:p>
            <a:r>
              <a:rPr lang="en-US"/>
              <a:t>Nelson Lopez - RTP/DAT May 5/19 - IBM non-confidential</a:t>
            </a:r>
          </a:p>
        </p:txBody>
      </p:sp>
      <p:sp>
        <p:nvSpPr>
          <p:cNvPr id="6" name="Slide Number Placeholder 5">
            <a:extLst>
              <a:ext uri="{FF2B5EF4-FFF2-40B4-BE49-F238E27FC236}">
                <a16:creationId xmlns:a16="http://schemas.microsoft.com/office/drawing/2014/main" id="{63BE378D-4E58-495A-9258-240783FB608D}"/>
              </a:ext>
            </a:extLst>
          </p:cNvPr>
          <p:cNvSpPr>
            <a:spLocks noGrp="1"/>
          </p:cNvSpPr>
          <p:nvPr>
            <p:ph type="sldNum" sz="quarter" idx="12"/>
          </p:nvPr>
        </p:nvSpPr>
        <p:spPr/>
        <p:txBody>
          <a:bodyPr/>
          <a:lstStyle/>
          <a:p>
            <a:fld id="{007DFFD7-0E9F-46EA-8383-119B530859E2}" type="slidenum">
              <a:rPr lang="en-US" smtClean="0"/>
              <a:t>‹#›</a:t>
            </a:fld>
            <a:endParaRPr lang="en-US"/>
          </a:p>
        </p:txBody>
      </p:sp>
    </p:spTree>
    <p:extLst>
      <p:ext uri="{BB962C8B-B14F-4D97-AF65-F5344CB8AC3E}">
        <p14:creationId xmlns:p14="http://schemas.microsoft.com/office/powerpoint/2010/main" val="2276845846"/>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11582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dirty="0"/>
              <a:t>NDA Confidential</a:t>
            </a:r>
          </a:p>
        </p:txBody>
      </p:sp>
    </p:spTree>
    <p:extLst>
      <p:ext uri="{BB962C8B-B14F-4D97-AF65-F5344CB8AC3E}">
        <p14:creationId xmlns:p14="http://schemas.microsoft.com/office/powerpoint/2010/main" val="83235347"/>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tx">
  <p:cSld name="3_title (black box) over image(s)">
    <p:bg>
      <p:bgPr>
        <a:solidFill>
          <a:srgbClr val="FFFFFF"/>
        </a:solidFill>
        <a:effectLst/>
      </p:bgPr>
    </p:bg>
    <p:spTree>
      <p:nvGrpSpPr>
        <p:cNvPr id="1" name=""/>
        <p:cNvGrpSpPr/>
        <p:nvPr/>
      </p:nvGrpSpPr>
      <p:grpSpPr>
        <a:xfrm>
          <a:off x="0" y="0"/>
          <a:ext cx="0" cy="0"/>
          <a:chOff x="0" y="0"/>
          <a:chExt cx="0" cy="0"/>
        </a:xfrm>
      </p:grpSpPr>
      <p:sp>
        <p:nvSpPr>
          <p:cNvPr id="1113" name="Picture Placeholder 5"/>
          <p:cNvSpPr>
            <a:spLocks noGrp="1"/>
          </p:cNvSpPr>
          <p:nvPr>
            <p:ph type="pic" idx="13"/>
          </p:nvPr>
        </p:nvSpPr>
        <p:spPr>
          <a:xfrm>
            <a:off x="0" y="1701800"/>
            <a:ext cx="12192000" cy="5156200"/>
          </a:xfrm>
          <a:prstGeom prst="rect">
            <a:avLst/>
          </a:prstGeom>
        </p:spPr>
        <p:txBody>
          <a:bodyPr lIns="91439" tIns="45719" rIns="91439" bIns="45719"/>
          <a:lstStyle/>
          <a:p>
            <a:endParaRPr/>
          </a:p>
        </p:txBody>
      </p:sp>
      <p:sp>
        <p:nvSpPr>
          <p:cNvPr id="1114" name="Title Text"/>
          <p:cNvSpPr txBox="1">
            <a:spLocks noGrp="1"/>
          </p:cNvSpPr>
          <p:nvPr>
            <p:ph type="title"/>
          </p:nvPr>
        </p:nvSpPr>
        <p:spPr>
          <a:xfrm>
            <a:off x="0" y="0"/>
            <a:ext cx="12192000" cy="1701800"/>
          </a:xfrm>
          <a:prstGeom prst="rect">
            <a:avLst/>
          </a:prstGeom>
          <a:solidFill>
            <a:srgbClr val="FFFFFF"/>
          </a:solidFill>
        </p:spPr>
        <p:txBody>
          <a:bodyPr lIns="201168" tIns="201168" rIns="201168" bIns="201168">
            <a:normAutofit/>
          </a:bodyPr>
          <a:lstStyle>
            <a:lvl1pPr>
              <a:defRPr>
                <a:solidFill>
                  <a:srgbClr val="000000"/>
                </a:solidFill>
              </a:defRPr>
            </a:lvl1pPr>
          </a:lstStyle>
          <a:p>
            <a:r>
              <a:t>Title Text</a:t>
            </a:r>
          </a:p>
        </p:txBody>
      </p:sp>
      <p:sp>
        <p:nvSpPr>
          <p:cNvPr id="1115"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a:p>
        </p:txBody>
      </p:sp>
    </p:spTree>
    <p:extLst>
      <p:ext uri="{BB962C8B-B14F-4D97-AF65-F5344CB8AC3E}">
        <p14:creationId xmlns:p14="http://schemas.microsoft.com/office/powerpoint/2010/main" val="548918058"/>
      </p:ext>
    </p:extLst>
  </p:cSld>
  <p:clrMapOvr>
    <a:masterClrMapping/>
  </p:clrMapOvr>
  <p:transition spd="med"/>
</p:sldLayout>
</file>

<file path=ppt/slideLayouts/slideLayout264.xml><?xml version="1.0" encoding="utf-8"?>
<p:sldLayout xmlns:a="http://schemas.openxmlformats.org/drawingml/2006/main" xmlns:r="http://schemas.openxmlformats.org/officeDocument/2006/relationships" xmlns:p="http://schemas.openxmlformats.org/presentationml/2006/main" userDrawn="1">
  <p:cSld name="Speaker Titl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21"/>
          <p:cNvSpPr>
            <a:spLocks noGrp="1"/>
          </p:cNvSpPr>
          <p:nvPr>
            <p:ph type="title" hasCustomPrompt="1"/>
          </p:nvPr>
        </p:nvSpPr>
        <p:spPr>
          <a:xfrm>
            <a:off x="542058" y="2086138"/>
            <a:ext cx="6397577" cy="1111021"/>
          </a:xfrm>
          <a:prstGeom prst="rect">
            <a:avLst/>
          </a:prstGeom>
        </p:spPr>
        <p:txBody>
          <a:bodyPr lIns="0"/>
          <a:lstStyle>
            <a:lvl1pPr algn="l">
              <a:lnSpc>
                <a:spcPts val="3520"/>
              </a:lnSpc>
              <a:defRPr sz="3333" b="0" i="0">
                <a:solidFill>
                  <a:schemeClr val="bg1"/>
                </a:solidFill>
                <a:latin typeface="+mn-lt"/>
                <a:ea typeface="IBM Plex Sans" charset="0"/>
                <a:cs typeface="IBM Plex Sans" charset="0"/>
              </a:defRPr>
            </a:lvl1pPr>
          </a:lstStyle>
          <a:p>
            <a:r>
              <a:rPr lang="en-US" dirty="0"/>
              <a:t>Presentation </a:t>
            </a:r>
            <a:br>
              <a:rPr lang="en-US" dirty="0"/>
            </a:br>
            <a:r>
              <a:rPr lang="en-US" dirty="0"/>
              <a:t>Title</a:t>
            </a:r>
          </a:p>
        </p:txBody>
      </p:sp>
      <p:sp>
        <p:nvSpPr>
          <p:cNvPr id="5" name="Text Placeholder 24"/>
          <p:cNvSpPr>
            <a:spLocks noGrp="1"/>
          </p:cNvSpPr>
          <p:nvPr>
            <p:ph type="body" sz="quarter" idx="10" hasCustomPrompt="1"/>
          </p:nvPr>
        </p:nvSpPr>
        <p:spPr>
          <a:xfrm>
            <a:off x="542058" y="3209953"/>
            <a:ext cx="5328073" cy="920772"/>
          </a:xfrm>
          <a:prstGeom prst="rect">
            <a:avLst/>
          </a:prstGeom>
        </p:spPr>
        <p:txBody>
          <a:bodyPr lIns="0"/>
          <a:lstStyle>
            <a:lvl1pPr marL="0" indent="0">
              <a:buNone/>
              <a:defRPr sz="1867" b="0" i="0" baseline="0">
                <a:solidFill>
                  <a:srgbClr val="619AEC"/>
                </a:solidFill>
                <a:latin typeface="+mn-lt"/>
                <a:ea typeface="IBM Plex Sans" charset="0"/>
                <a:cs typeface="IBM Plex Sans" charset="0"/>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Speaker Name, Title</a:t>
            </a:r>
          </a:p>
        </p:txBody>
      </p:sp>
      <p:sp>
        <p:nvSpPr>
          <p:cNvPr id="7" name="Rectangle 6"/>
          <p:cNvSpPr>
            <a:spLocks noChangeArrowheads="1"/>
          </p:cNvSpPr>
          <p:nvPr userDrawn="1"/>
        </p:nvSpPr>
        <p:spPr bwMode="black">
          <a:xfrm>
            <a:off x="429351" y="6358173"/>
            <a:ext cx="2361684" cy="271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609" tIns="57305" rIns="114609" bIns="57305"/>
          <a:lstStyle>
            <a:lvl1pPr eaLnBrk="0" hangingPunct="0">
              <a:defRPr sz="2200">
                <a:solidFill>
                  <a:srgbClr val="000000"/>
                </a:solidFill>
                <a:latin typeface="Gill Sans"/>
                <a:ea typeface="ヒラギノ角ゴ ProN W3"/>
                <a:cs typeface="ヒラギノ角ゴ ProN W3"/>
                <a:sym typeface="Gill Sans"/>
              </a:defRPr>
            </a:lvl1pPr>
            <a:lvl2pPr marL="742950" indent="-285750" eaLnBrk="0" hangingPunct="0">
              <a:defRPr sz="2200">
                <a:solidFill>
                  <a:srgbClr val="000000"/>
                </a:solidFill>
                <a:latin typeface="Gill Sans"/>
                <a:ea typeface="ヒラギノ角ゴ ProN W3"/>
                <a:cs typeface="ヒラギノ角ゴ ProN W3"/>
                <a:sym typeface="Gill Sans"/>
              </a:defRPr>
            </a:lvl2pPr>
            <a:lvl3pPr marL="1143000" indent="-228600" eaLnBrk="0" hangingPunct="0">
              <a:defRPr sz="2200">
                <a:solidFill>
                  <a:srgbClr val="000000"/>
                </a:solidFill>
                <a:latin typeface="Gill Sans"/>
                <a:ea typeface="ヒラギノ角ゴ ProN W3"/>
                <a:cs typeface="ヒラギノ角ゴ ProN W3"/>
                <a:sym typeface="Gill Sans"/>
              </a:defRPr>
            </a:lvl3pPr>
            <a:lvl4pPr marL="1600200" indent="-228600" eaLnBrk="0" hangingPunct="0">
              <a:defRPr sz="2200">
                <a:solidFill>
                  <a:srgbClr val="000000"/>
                </a:solidFill>
                <a:latin typeface="Gill Sans"/>
                <a:ea typeface="ヒラギノ角ゴ ProN W3"/>
                <a:cs typeface="ヒラギノ角ゴ ProN W3"/>
                <a:sym typeface="Gill Sans"/>
              </a:defRPr>
            </a:lvl4pPr>
            <a:lvl5pPr marL="2057400" indent="-228600" eaLnBrk="0" hangingPunct="0">
              <a:defRPr sz="2200">
                <a:solidFill>
                  <a:srgbClr val="000000"/>
                </a:solidFill>
                <a:latin typeface="Gill Sans"/>
                <a:ea typeface="ヒラギノ角ゴ ProN W3"/>
                <a:cs typeface="ヒラギノ角ゴ ProN W3"/>
                <a:sym typeface="Gill Sans"/>
              </a:defRPr>
            </a:lvl5pPr>
            <a:lvl6pPr marL="25146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6pPr>
            <a:lvl7pPr marL="29718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7pPr>
            <a:lvl8pPr marL="34290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8pPr>
            <a:lvl9pPr marL="38862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9pPr>
          </a:lstStyle>
          <a:p>
            <a:pPr eaLnBrk="1" hangingPunct="1">
              <a:defRPr/>
            </a:pPr>
            <a:r>
              <a:rPr lang="en-US" altLang="en-US" sz="996" b="0" i="0" dirty="0">
                <a:solidFill>
                  <a:prstClr val="white"/>
                </a:solidFill>
                <a:latin typeface="+mn-lt"/>
                <a:ea typeface="IBM Plex Sans" charset="0"/>
                <a:cs typeface="IBM Plex Sans" charset="0"/>
              </a:rPr>
              <a:t>© 2019 IBM Corporation</a:t>
            </a:r>
            <a:endParaRPr lang="en-US" altLang="en-US" sz="2739" b="0" i="0" dirty="0">
              <a:solidFill>
                <a:prstClr val="white"/>
              </a:solidFill>
              <a:latin typeface="+mn-lt"/>
              <a:ea typeface="IBM Plex Sans" charset="0"/>
              <a:cs typeface="IBM Plex Sans" charset="0"/>
            </a:endParaRPr>
          </a:p>
        </p:txBody>
      </p:sp>
    </p:spTree>
    <p:extLst>
      <p:ext uri="{BB962C8B-B14F-4D97-AF65-F5344CB8AC3E}">
        <p14:creationId xmlns:p14="http://schemas.microsoft.com/office/powerpoint/2010/main" val="2170416144"/>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29FF4-CC4F-4989-9F37-2B0C3FDEA8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8C4A19-E661-4100-BB1C-59F20895DA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E1EF3E-7531-488B-A51C-1520A1604D0D}"/>
              </a:ext>
            </a:extLst>
          </p:cNvPr>
          <p:cNvSpPr>
            <a:spLocks noGrp="1"/>
          </p:cNvSpPr>
          <p:nvPr>
            <p:ph type="dt" sz="half" idx="10"/>
          </p:nvPr>
        </p:nvSpPr>
        <p:spPr/>
        <p:txBody>
          <a:bodyPr/>
          <a:lstStyle/>
          <a:p>
            <a:fld id="{0A6E2309-B58A-4AB0-AEDA-24789D7DEE0B}" type="datetimeFigureOut">
              <a:rPr lang="en-US" smtClean="0"/>
              <a:t>7/17/2020</a:t>
            </a:fld>
            <a:endParaRPr lang="en-US"/>
          </a:p>
        </p:txBody>
      </p:sp>
      <p:sp>
        <p:nvSpPr>
          <p:cNvPr id="5" name="Footer Placeholder 4">
            <a:extLst>
              <a:ext uri="{FF2B5EF4-FFF2-40B4-BE49-F238E27FC236}">
                <a16:creationId xmlns:a16="http://schemas.microsoft.com/office/drawing/2014/main" id="{0BEE2BB2-5AFE-4289-BC1B-9FDBA392D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02596F-A57B-45B3-9D0A-A6270AD1C466}"/>
              </a:ext>
            </a:extLst>
          </p:cNvPr>
          <p:cNvSpPr>
            <a:spLocks noGrp="1"/>
          </p:cNvSpPr>
          <p:nvPr>
            <p:ph type="sldNum" sz="quarter" idx="12"/>
          </p:nvPr>
        </p:nvSpPr>
        <p:spPr/>
        <p:txBody>
          <a:bodyPr/>
          <a:lstStyle/>
          <a:p>
            <a:fld id="{80947728-3705-473D-8FDD-76F2710929FE}" type="slidenum">
              <a:rPr lang="en-US" smtClean="0"/>
              <a:t>‹#›</a:t>
            </a:fld>
            <a:endParaRPr lang="en-US"/>
          </a:p>
        </p:txBody>
      </p:sp>
    </p:spTree>
    <p:extLst>
      <p:ext uri="{BB962C8B-B14F-4D97-AF65-F5344CB8AC3E}">
        <p14:creationId xmlns:p14="http://schemas.microsoft.com/office/powerpoint/2010/main" val="3795611047"/>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49184-D7E7-4F55-A500-FE25AE326F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A9FBD6-5E70-48D8-9109-513D2154E1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D1DEF0-409E-4F2B-B333-0D66041D0A2E}"/>
              </a:ext>
            </a:extLst>
          </p:cNvPr>
          <p:cNvSpPr>
            <a:spLocks noGrp="1"/>
          </p:cNvSpPr>
          <p:nvPr>
            <p:ph type="dt" sz="half" idx="10"/>
          </p:nvPr>
        </p:nvSpPr>
        <p:spPr/>
        <p:txBody>
          <a:bodyPr/>
          <a:lstStyle/>
          <a:p>
            <a:fld id="{0A6E2309-B58A-4AB0-AEDA-24789D7DEE0B}" type="datetimeFigureOut">
              <a:rPr lang="en-US" smtClean="0"/>
              <a:t>7/17/2020</a:t>
            </a:fld>
            <a:endParaRPr lang="en-US"/>
          </a:p>
        </p:txBody>
      </p:sp>
      <p:sp>
        <p:nvSpPr>
          <p:cNvPr id="5" name="Footer Placeholder 4">
            <a:extLst>
              <a:ext uri="{FF2B5EF4-FFF2-40B4-BE49-F238E27FC236}">
                <a16:creationId xmlns:a16="http://schemas.microsoft.com/office/drawing/2014/main" id="{DB232F8E-4F9D-4D77-BEF5-259B31D8B4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D137F1-2B27-4B0F-826F-8642DED7FD74}"/>
              </a:ext>
            </a:extLst>
          </p:cNvPr>
          <p:cNvSpPr>
            <a:spLocks noGrp="1"/>
          </p:cNvSpPr>
          <p:nvPr>
            <p:ph type="sldNum" sz="quarter" idx="12"/>
          </p:nvPr>
        </p:nvSpPr>
        <p:spPr/>
        <p:txBody>
          <a:bodyPr/>
          <a:lstStyle/>
          <a:p>
            <a:fld id="{80947728-3705-473D-8FDD-76F2710929FE}" type="slidenum">
              <a:rPr lang="en-US" smtClean="0"/>
              <a:t>‹#›</a:t>
            </a:fld>
            <a:endParaRPr lang="en-US"/>
          </a:p>
        </p:txBody>
      </p:sp>
    </p:spTree>
    <p:extLst>
      <p:ext uri="{BB962C8B-B14F-4D97-AF65-F5344CB8AC3E}">
        <p14:creationId xmlns:p14="http://schemas.microsoft.com/office/powerpoint/2010/main" val="1601714025"/>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80426-5583-4158-91C7-13F11F936A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A335E8-4DF8-4FE8-9F5A-59E7C89828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EDD7A2-ADA9-4575-A017-2149FA48A72D}"/>
              </a:ext>
            </a:extLst>
          </p:cNvPr>
          <p:cNvSpPr>
            <a:spLocks noGrp="1"/>
          </p:cNvSpPr>
          <p:nvPr>
            <p:ph type="dt" sz="half" idx="10"/>
          </p:nvPr>
        </p:nvSpPr>
        <p:spPr/>
        <p:txBody>
          <a:bodyPr/>
          <a:lstStyle/>
          <a:p>
            <a:fld id="{0A6E2309-B58A-4AB0-AEDA-24789D7DEE0B}" type="datetimeFigureOut">
              <a:rPr lang="en-US" smtClean="0"/>
              <a:t>7/17/2020</a:t>
            </a:fld>
            <a:endParaRPr lang="en-US"/>
          </a:p>
        </p:txBody>
      </p:sp>
      <p:sp>
        <p:nvSpPr>
          <p:cNvPr id="5" name="Footer Placeholder 4">
            <a:extLst>
              <a:ext uri="{FF2B5EF4-FFF2-40B4-BE49-F238E27FC236}">
                <a16:creationId xmlns:a16="http://schemas.microsoft.com/office/drawing/2014/main" id="{6003D21E-4B99-4477-8B76-1435A41869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01FCEE-8AF2-4051-8D4A-32D94F2D23E1}"/>
              </a:ext>
            </a:extLst>
          </p:cNvPr>
          <p:cNvSpPr>
            <a:spLocks noGrp="1"/>
          </p:cNvSpPr>
          <p:nvPr>
            <p:ph type="sldNum" sz="quarter" idx="12"/>
          </p:nvPr>
        </p:nvSpPr>
        <p:spPr/>
        <p:txBody>
          <a:bodyPr/>
          <a:lstStyle/>
          <a:p>
            <a:fld id="{80947728-3705-473D-8FDD-76F2710929FE}" type="slidenum">
              <a:rPr lang="en-US" smtClean="0"/>
              <a:t>‹#›</a:t>
            </a:fld>
            <a:endParaRPr lang="en-US"/>
          </a:p>
        </p:txBody>
      </p:sp>
    </p:spTree>
    <p:extLst>
      <p:ext uri="{BB962C8B-B14F-4D97-AF65-F5344CB8AC3E}">
        <p14:creationId xmlns:p14="http://schemas.microsoft.com/office/powerpoint/2010/main" val="251123043"/>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4D140-2D6E-4DA7-82E8-DA5C16ADEB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29F305-6A4E-4B48-AF21-E880BC64E8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80CBFA-FDD9-4E32-9C2D-D6817FD52A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39635B-173E-45E3-BEBE-F116B9BF0EF1}"/>
              </a:ext>
            </a:extLst>
          </p:cNvPr>
          <p:cNvSpPr>
            <a:spLocks noGrp="1"/>
          </p:cNvSpPr>
          <p:nvPr>
            <p:ph type="dt" sz="half" idx="10"/>
          </p:nvPr>
        </p:nvSpPr>
        <p:spPr/>
        <p:txBody>
          <a:bodyPr/>
          <a:lstStyle/>
          <a:p>
            <a:fld id="{0A6E2309-B58A-4AB0-AEDA-24789D7DEE0B}" type="datetimeFigureOut">
              <a:rPr lang="en-US" smtClean="0"/>
              <a:t>7/17/2020</a:t>
            </a:fld>
            <a:endParaRPr lang="en-US"/>
          </a:p>
        </p:txBody>
      </p:sp>
      <p:sp>
        <p:nvSpPr>
          <p:cNvPr id="6" name="Footer Placeholder 5">
            <a:extLst>
              <a:ext uri="{FF2B5EF4-FFF2-40B4-BE49-F238E27FC236}">
                <a16:creationId xmlns:a16="http://schemas.microsoft.com/office/drawing/2014/main" id="{8E47755E-9AEF-4581-B97B-CE621738F6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3CF970-41C5-4A9B-9AEB-49EC2F634BF6}"/>
              </a:ext>
            </a:extLst>
          </p:cNvPr>
          <p:cNvSpPr>
            <a:spLocks noGrp="1"/>
          </p:cNvSpPr>
          <p:nvPr>
            <p:ph type="sldNum" sz="quarter" idx="12"/>
          </p:nvPr>
        </p:nvSpPr>
        <p:spPr/>
        <p:txBody>
          <a:bodyPr/>
          <a:lstStyle/>
          <a:p>
            <a:fld id="{80947728-3705-473D-8FDD-76F2710929FE}" type="slidenum">
              <a:rPr lang="en-US" smtClean="0"/>
              <a:t>‹#›</a:t>
            </a:fld>
            <a:endParaRPr lang="en-US"/>
          </a:p>
        </p:txBody>
      </p:sp>
    </p:spTree>
    <p:extLst>
      <p:ext uri="{BB962C8B-B14F-4D97-AF65-F5344CB8AC3E}">
        <p14:creationId xmlns:p14="http://schemas.microsoft.com/office/powerpoint/2010/main" val="4197104435"/>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7BC55-C7B6-4915-9E1C-294D60379E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146208-7807-4B0D-9689-D1F2F796E1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9C8275-3BA4-4979-8BE6-2982C0FD8C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C94082-78C8-4145-96E2-83588B2024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647D8E-FA27-443B-BB48-A7EA7A5D03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05E4E4-E702-4730-B850-AC21FCE2F501}"/>
              </a:ext>
            </a:extLst>
          </p:cNvPr>
          <p:cNvSpPr>
            <a:spLocks noGrp="1"/>
          </p:cNvSpPr>
          <p:nvPr>
            <p:ph type="dt" sz="half" idx="10"/>
          </p:nvPr>
        </p:nvSpPr>
        <p:spPr/>
        <p:txBody>
          <a:bodyPr/>
          <a:lstStyle/>
          <a:p>
            <a:fld id="{0A6E2309-B58A-4AB0-AEDA-24789D7DEE0B}" type="datetimeFigureOut">
              <a:rPr lang="en-US" smtClean="0"/>
              <a:t>7/17/2020</a:t>
            </a:fld>
            <a:endParaRPr lang="en-US"/>
          </a:p>
        </p:txBody>
      </p:sp>
      <p:sp>
        <p:nvSpPr>
          <p:cNvPr id="8" name="Footer Placeholder 7">
            <a:extLst>
              <a:ext uri="{FF2B5EF4-FFF2-40B4-BE49-F238E27FC236}">
                <a16:creationId xmlns:a16="http://schemas.microsoft.com/office/drawing/2014/main" id="{8E7C19CE-586A-4C37-9A92-539949001F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5E9302-F993-4AA6-97A7-1011ABE3605D}"/>
              </a:ext>
            </a:extLst>
          </p:cNvPr>
          <p:cNvSpPr>
            <a:spLocks noGrp="1"/>
          </p:cNvSpPr>
          <p:nvPr>
            <p:ph type="sldNum" sz="quarter" idx="12"/>
          </p:nvPr>
        </p:nvSpPr>
        <p:spPr/>
        <p:txBody>
          <a:bodyPr/>
          <a:lstStyle/>
          <a:p>
            <a:fld id="{80947728-3705-473D-8FDD-76F2710929FE}" type="slidenum">
              <a:rPr lang="en-US" smtClean="0"/>
              <a:t>‹#›</a:t>
            </a:fld>
            <a:endParaRPr lang="en-US"/>
          </a:p>
        </p:txBody>
      </p:sp>
    </p:spTree>
    <p:extLst>
      <p:ext uri="{BB962C8B-B14F-4D97-AF65-F5344CB8AC3E}">
        <p14:creationId xmlns:p14="http://schemas.microsoft.com/office/powerpoint/2010/main" val="24589457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Clip Art and Text">
    <p:spTree>
      <p:nvGrpSpPr>
        <p:cNvPr id="1" name=""/>
        <p:cNvGrpSpPr/>
        <p:nvPr/>
      </p:nvGrpSpPr>
      <p:grpSpPr>
        <a:xfrm>
          <a:off x="0" y="0"/>
          <a:ext cx="0" cy="0"/>
          <a:chOff x="0" y="0"/>
          <a:chExt cx="0" cy="0"/>
        </a:xfrm>
      </p:grpSpPr>
      <p:sp>
        <p:nvSpPr>
          <p:cNvPr id="3" name="Online Image Placeholder 2"/>
          <p:cNvSpPr>
            <a:spLocks noGrp="1"/>
          </p:cNvSpPr>
          <p:nvPr>
            <p:ph type="clipArt" sz="half" idx="1"/>
          </p:nvPr>
        </p:nvSpPr>
        <p:spPr>
          <a:xfrm>
            <a:off x="256100" y="866771"/>
            <a:ext cx="5596381" cy="5347151"/>
          </a:xfrm>
        </p:spPr>
        <p:txBody>
          <a:bodyPr/>
          <a:lstStyle/>
          <a:p>
            <a:pPr lvl="0"/>
            <a:r>
              <a:rPr lang="en-US" noProof="0" dirty="0"/>
              <a:t>Click icon to add online image</a:t>
            </a:r>
          </a:p>
        </p:txBody>
      </p:sp>
      <p:sp>
        <p:nvSpPr>
          <p:cNvPr id="4" name="Text Placeholder 3"/>
          <p:cNvSpPr>
            <a:spLocks noGrp="1"/>
          </p:cNvSpPr>
          <p:nvPr>
            <p:ph type="body" sz="half" idx="2"/>
          </p:nvPr>
        </p:nvSpPr>
        <p:spPr>
          <a:xfrm>
            <a:off x="6200542" y="866771"/>
            <a:ext cx="5746425" cy="5347151"/>
          </a:xfrm>
        </p:spPr>
        <p:txBody>
          <a:bodyPr/>
          <a:lstStyle>
            <a:lvl4pPr marL="680188" indent="0">
              <a:buNone/>
              <a:defRPr/>
            </a:lvl4pPr>
          </a:lstStyle>
          <a:p>
            <a:pPr lvl="0"/>
            <a:r>
              <a:rPr lang="en-US"/>
              <a:t>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5FE5FF6A-74F4-4C6D-93BF-BC475399B097}"/>
              </a:ext>
            </a:extLst>
          </p:cNvPr>
          <p:cNvSpPr>
            <a:spLocks noGrp="1"/>
          </p:cNvSpPr>
          <p:nvPr>
            <p:ph type="title"/>
          </p:nvPr>
        </p:nvSpPr>
        <p:spPr/>
        <p:txBody>
          <a:bodyPr/>
          <a:lstStyle/>
          <a:p>
            <a:r>
              <a:rPr lang="en-US"/>
              <a:t>Click to edit Master title style</a:t>
            </a:r>
          </a:p>
        </p:txBody>
      </p:sp>
      <p:sp>
        <p:nvSpPr>
          <p:cNvPr id="8" name="Footer Placeholder 7">
            <a:extLst>
              <a:ext uri="{FF2B5EF4-FFF2-40B4-BE49-F238E27FC236}">
                <a16:creationId xmlns:a16="http://schemas.microsoft.com/office/drawing/2014/main" id="{68176B50-6D08-4525-B03B-99EFE8878D9E}"/>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9" name="Slide Number Placeholder 8">
            <a:extLst>
              <a:ext uri="{FF2B5EF4-FFF2-40B4-BE49-F238E27FC236}">
                <a16:creationId xmlns:a16="http://schemas.microsoft.com/office/drawing/2014/main" id="{67B8C6D0-AEA5-402E-918C-BA6D7B82B513}"/>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633630610"/>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69AC8-5FD2-4B4C-835C-7426BE940B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1C7B8D-D8BA-4735-82B0-9D15F83432BA}"/>
              </a:ext>
            </a:extLst>
          </p:cNvPr>
          <p:cNvSpPr>
            <a:spLocks noGrp="1"/>
          </p:cNvSpPr>
          <p:nvPr>
            <p:ph type="dt" sz="half" idx="10"/>
          </p:nvPr>
        </p:nvSpPr>
        <p:spPr/>
        <p:txBody>
          <a:bodyPr/>
          <a:lstStyle/>
          <a:p>
            <a:fld id="{0A6E2309-B58A-4AB0-AEDA-24789D7DEE0B}" type="datetimeFigureOut">
              <a:rPr lang="en-US" smtClean="0"/>
              <a:t>7/17/2020</a:t>
            </a:fld>
            <a:endParaRPr lang="en-US"/>
          </a:p>
        </p:txBody>
      </p:sp>
      <p:sp>
        <p:nvSpPr>
          <p:cNvPr id="4" name="Footer Placeholder 3">
            <a:extLst>
              <a:ext uri="{FF2B5EF4-FFF2-40B4-BE49-F238E27FC236}">
                <a16:creationId xmlns:a16="http://schemas.microsoft.com/office/drawing/2014/main" id="{89F881D5-730B-4C47-81E0-521ADCECF9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01E6EF-75CB-49B0-955F-8B6820B65F0F}"/>
              </a:ext>
            </a:extLst>
          </p:cNvPr>
          <p:cNvSpPr>
            <a:spLocks noGrp="1"/>
          </p:cNvSpPr>
          <p:nvPr>
            <p:ph type="sldNum" sz="quarter" idx="12"/>
          </p:nvPr>
        </p:nvSpPr>
        <p:spPr/>
        <p:txBody>
          <a:bodyPr/>
          <a:lstStyle/>
          <a:p>
            <a:fld id="{80947728-3705-473D-8FDD-76F2710929FE}" type="slidenum">
              <a:rPr lang="en-US" smtClean="0"/>
              <a:t>‹#›</a:t>
            </a:fld>
            <a:endParaRPr lang="en-US"/>
          </a:p>
        </p:txBody>
      </p:sp>
    </p:spTree>
    <p:extLst>
      <p:ext uri="{BB962C8B-B14F-4D97-AF65-F5344CB8AC3E}">
        <p14:creationId xmlns:p14="http://schemas.microsoft.com/office/powerpoint/2010/main" val="862149564"/>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DECD2C-5667-41B6-ABD6-68AAE23734C4}"/>
              </a:ext>
            </a:extLst>
          </p:cNvPr>
          <p:cNvSpPr>
            <a:spLocks noGrp="1"/>
          </p:cNvSpPr>
          <p:nvPr>
            <p:ph type="dt" sz="half" idx="10"/>
          </p:nvPr>
        </p:nvSpPr>
        <p:spPr/>
        <p:txBody>
          <a:bodyPr/>
          <a:lstStyle/>
          <a:p>
            <a:fld id="{0A6E2309-B58A-4AB0-AEDA-24789D7DEE0B}" type="datetimeFigureOut">
              <a:rPr lang="en-US" smtClean="0"/>
              <a:t>7/17/2020</a:t>
            </a:fld>
            <a:endParaRPr lang="en-US"/>
          </a:p>
        </p:txBody>
      </p:sp>
      <p:sp>
        <p:nvSpPr>
          <p:cNvPr id="3" name="Footer Placeholder 2">
            <a:extLst>
              <a:ext uri="{FF2B5EF4-FFF2-40B4-BE49-F238E27FC236}">
                <a16:creationId xmlns:a16="http://schemas.microsoft.com/office/drawing/2014/main" id="{37FD8508-3710-459B-96C2-96FC4E0FA1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6E4195-D21B-4052-8267-3D2F7F160F3C}"/>
              </a:ext>
            </a:extLst>
          </p:cNvPr>
          <p:cNvSpPr>
            <a:spLocks noGrp="1"/>
          </p:cNvSpPr>
          <p:nvPr>
            <p:ph type="sldNum" sz="quarter" idx="12"/>
          </p:nvPr>
        </p:nvSpPr>
        <p:spPr/>
        <p:txBody>
          <a:bodyPr/>
          <a:lstStyle/>
          <a:p>
            <a:fld id="{80947728-3705-473D-8FDD-76F2710929FE}" type="slidenum">
              <a:rPr lang="en-US" smtClean="0"/>
              <a:t>‹#›</a:t>
            </a:fld>
            <a:endParaRPr lang="en-US"/>
          </a:p>
        </p:txBody>
      </p:sp>
    </p:spTree>
    <p:extLst>
      <p:ext uri="{BB962C8B-B14F-4D97-AF65-F5344CB8AC3E}">
        <p14:creationId xmlns:p14="http://schemas.microsoft.com/office/powerpoint/2010/main" val="4041775346"/>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A8808-9ED7-4129-A89F-38C7188A1F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FB98E7-B782-4CE9-A13D-FF424DC74B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2925CE-288A-47BD-8B98-F54ADD4172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6E0CFD-7A3F-43D8-867A-7E281ECC1C5C}"/>
              </a:ext>
            </a:extLst>
          </p:cNvPr>
          <p:cNvSpPr>
            <a:spLocks noGrp="1"/>
          </p:cNvSpPr>
          <p:nvPr>
            <p:ph type="dt" sz="half" idx="10"/>
          </p:nvPr>
        </p:nvSpPr>
        <p:spPr/>
        <p:txBody>
          <a:bodyPr/>
          <a:lstStyle/>
          <a:p>
            <a:fld id="{0A6E2309-B58A-4AB0-AEDA-24789D7DEE0B}" type="datetimeFigureOut">
              <a:rPr lang="en-US" smtClean="0"/>
              <a:t>7/17/2020</a:t>
            </a:fld>
            <a:endParaRPr lang="en-US"/>
          </a:p>
        </p:txBody>
      </p:sp>
      <p:sp>
        <p:nvSpPr>
          <p:cNvPr id="6" name="Footer Placeholder 5">
            <a:extLst>
              <a:ext uri="{FF2B5EF4-FFF2-40B4-BE49-F238E27FC236}">
                <a16:creationId xmlns:a16="http://schemas.microsoft.com/office/drawing/2014/main" id="{46C21CC7-B5E9-4964-A4D4-4EFCB0C41E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F2EBB2-67F1-4D71-8EC1-E482DCE863C5}"/>
              </a:ext>
            </a:extLst>
          </p:cNvPr>
          <p:cNvSpPr>
            <a:spLocks noGrp="1"/>
          </p:cNvSpPr>
          <p:nvPr>
            <p:ph type="sldNum" sz="quarter" idx="12"/>
          </p:nvPr>
        </p:nvSpPr>
        <p:spPr/>
        <p:txBody>
          <a:bodyPr/>
          <a:lstStyle/>
          <a:p>
            <a:fld id="{80947728-3705-473D-8FDD-76F2710929FE}" type="slidenum">
              <a:rPr lang="en-US" smtClean="0"/>
              <a:t>‹#›</a:t>
            </a:fld>
            <a:endParaRPr lang="en-US"/>
          </a:p>
        </p:txBody>
      </p:sp>
    </p:spTree>
    <p:extLst>
      <p:ext uri="{BB962C8B-B14F-4D97-AF65-F5344CB8AC3E}">
        <p14:creationId xmlns:p14="http://schemas.microsoft.com/office/powerpoint/2010/main" val="2841169562"/>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F35D-F4A0-4F94-BB64-783E636B81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7E2359-021F-4E35-B3A7-7C53FAAF86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8F3538-F4AA-4785-A482-D9EB0984BF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200709-92D6-4A84-870F-BB3B121812F5}"/>
              </a:ext>
            </a:extLst>
          </p:cNvPr>
          <p:cNvSpPr>
            <a:spLocks noGrp="1"/>
          </p:cNvSpPr>
          <p:nvPr>
            <p:ph type="dt" sz="half" idx="10"/>
          </p:nvPr>
        </p:nvSpPr>
        <p:spPr/>
        <p:txBody>
          <a:bodyPr/>
          <a:lstStyle/>
          <a:p>
            <a:fld id="{0A6E2309-B58A-4AB0-AEDA-24789D7DEE0B}" type="datetimeFigureOut">
              <a:rPr lang="en-US" smtClean="0"/>
              <a:t>7/17/2020</a:t>
            </a:fld>
            <a:endParaRPr lang="en-US"/>
          </a:p>
        </p:txBody>
      </p:sp>
      <p:sp>
        <p:nvSpPr>
          <p:cNvPr id="6" name="Footer Placeholder 5">
            <a:extLst>
              <a:ext uri="{FF2B5EF4-FFF2-40B4-BE49-F238E27FC236}">
                <a16:creationId xmlns:a16="http://schemas.microsoft.com/office/drawing/2014/main" id="{A268521F-FB10-482C-84BF-70F2922832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70A3BC-20D9-4B14-8EC3-001D761354CA}"/>
              </a:ext>
            </a:extLst>
          </p:cNvPr>
          <p:cNvSpPr>
            <a:spLocks noGrp="1"/>
          </p:cNvSpPr>
          <p:nvPr>
            <p:ph type="sldNum" sz="quarter" idx="12"/>
          </p:nvPr>
        </p:nvSpPr>
        <p:spPr/>
        <p:txBody>
          <a:bodyPr/>
          <a:lstStyle/>
          <a:p>
            <a:fld id="{80947728-3705-473D-8FDD-76F2710929FE}" type="slidenum">
              <a:rPr lang="en-US" smtClean="0"/>
              <a:t>‹#›</a:t>
            </a:fld>
            <a:endParaRPr lang="en-US"/>
          </a:p>
        </p:txBody>
      </p:sp>
    </p:spTree>
    <p:extLst>
      <p:ext uri="{BB962C8B-B14F-4D97-AF65-F5344CB8AC3E}">
        <p14:creationId xmlns:p14="http://schemas.microsoft.com/office/powerpoint/2010/main" val="3150150292"/>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287E6-494A-4B6F-B305-8F4A3120FD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6FEEA1-001E-497A-BE09-7712EFE230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BAD0BE-D459-499E-9342-B2044C8ADB23}"/>
              </a:ext>
            </a:extLst>
          </p:cNvPr>
          <p:cNvSpPr>
            <a:spLocks noGrp="1"/>
          </p:cNvSpPr>
          <p:nvPr>
            <p:ph type="dt" sz="half" idx="10"/>
          </p:nvPr>
        </p:nvSpPr>
        <p:spPr/>
        <p:txBody>
          <a:bodyPr/>
          <a:lstStyle/>
          <a:p>
            <a:fld id="{0A6E2309-B58A-4AB0-AEDA-24789D7DEE0B}" type="datetimeFigureOut">
              <a:rPr lang="en-US" smtClean="0"/>
              <a:t>7/17/2020</a:t>
            </a:fld>
            <a:endParaRPr lang="en-US"/>
          </a:p>
        </p:txBody>
      </p:sp>
      <p:sp>
        <p:nvSpPr>
          <p:cNvPr id="5" name="Footer Placeholder 4">
            <a:extLst>
              <a:ext uri="{FF2B5EF4-FFF2-40B4-BE49-F238E27FC236}">
                <a16:creationId xmlns:a16="http://schemas.microsoft.com/office/drawing/2014/main" id="{F20E6A1A-2ED5-446C-9DFA-867E91E511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E6F8A-147E-461C-BDF9-1CC08B1A0F21}"/>
              </a:ext>
            </a:extLst>
          </p:cNvPr>
          <p:cNvSpPr>
            <a:spLocks noGrp="1"/>
          </p:cNvSpPr>
          <p:nvPr>
            <p:ph type="sldNum" sz="quarter" idx="12"/>
          </p:nvPr>
        </p:nvSpPr>
        <p:spPr/>
        <p:txBody>
          <a:bodyPr/>
          <a:lstStyle/>
          <a:p>
            <a:fld id="{80947728-3705-473D-8FDD-76F2710929FE}" type="slidenum">
              <a:rPr lang="en-US" smtClean="0"/>
              <a:t>‹#›</a:t>
            </a:fld>
            <a:endParaRPr lang="en-US"/>
          </a:p>
        </p:txBody>
      </p:sp>
    </p:spTree>
    <p:extLst>
      <p:ext uri="{BB962C8B-B14F-4D97-AF65-F5344CB8AC3E}">
        <p14:creationId xmlns:p14="http://schemas.microsoft.com/office/powerpoint/2010/main" val="233040104"/>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720633-38DD-4D6F-AAC1-EA239B7313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121998-CF32-41AC-BEB0-27FECC01E4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4EE162-A3CC-433A-8D2D-91639F5F519C}"/>
              </a:ext>
            </a:extLst>
          </p:cNvPr>
          <p:cNvSpPr>
            <a:spLocks noGrp="1"/>
          </p:cNvSpPr>
          <p:nvPr>
            <p:ph type="dt" sz="half" idx="10"/>
          </p:nvPr>
        </p:nvSpPr>
        <p:spPr/>
        <p:txBody>
          <a:bodyPr/>
          <a:lstStyle/>
          <a:p>
            <a:fld id="{0A6E2309-B58A-4AB0-AEDA-24789D7DEE0B}" type="datetimeFigureOut">
              <a:rPr lang="en-US" smtClean="0"/>
              <a:t>7/17/2020</a:t>
            </a:fld>
            <a:endParaRPr lang="en-US"/>
          </a:p>
        </p:txBody>
      </p:sp>
      <p:sp>
        <p:nvSpPr>
          <p:cNvPr id="5" name="Footer Placeholder 4">
            <a:extLst>
              <a:ext uri="{FF2B5EF4-FFF2-40B4-BE49-F238E27FC236}">
                <a16:creationId xmlns:a16="http://schemas.microsoft.com/office/drawing/2014/main" id="{D771549F-CD3A-413E-BA5E-DF7480BB28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3882F-13C7-444F-B839-F7E291BD8386}"/>
              </a:ext>
            </a:extLst>
          </p:cNvPr>
          <p:cNvSpPr>
            <a:spLocks noGrp="1"/>
          </p:cNvSpPr>
          <p:nvPr>
            <p:ph type="sldNum" sz="quarter" idx="12"/>
          </p:nvPr>
        </p:nvSpPr>
        <p:spPr/>
        <p:txBody>
          <a:bodyPr/>
          <a:lstStyle/>
          <a:p>
            <a:fld id="{80947728-3705-473D-8FDD-76F2710929FE}" type="slidenum">
              <a:rPr lang="en-US" smtClean="0"/>
              <a:t>‹#›</a:t>
            </a:fld>
            <a:endParaRPr lang="en-US"/>
          </a:p>
        </p:txBody>
      </p:sp>
    </p:spTree>
    <p:extLst>
      <p:ext uri="{BB962C8B-B14F-4D97-AF65-F5344CB8AC3E}">
        <p14:creationId xmlns:p14="http://schemas.microsoft.com/office/powerpoint/2010/main" val="3127544606"/>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Tree>
    <p:extLst>
      <p:ext uri="{BB962C8B-B14F-4D97-AF65-F5344CB8AC3E}">
        <p14:creationId xmlns:p14="http://schemas.microsoft.com/office/powerpoint/2010/main" val="16404844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Rectangle 4">
            <a:extLst>
              <a:ext uri="{FF2B5EF4-FFF2-40B4-BE49-F238E27FC236}">
                <a16:creationId xmlns:a16="http://schemas.microsoft.com/office/drawing/2014/main" id="{D49A3857-E5CF-43AC-846D-A90C79B3E4B8}"/>
              </a:ext>
            </a:extLst>
          </p:cNvPr>
          <p:cNvSpPr>
            <a:spLocks noChangeArrowheads="1"/>
          </p:cNvSpPr>
          <p:nvPr userDrawn="1"/>
        </p:nvSpPr>
        <p:spPr bwMode="black">
          <a:xfrm>
            <a:off x="429351" y="6358173"/>
            <a:ext cx="2361684" cy="271151"/>
          </a:xfrm>
          <a:prstGeom prst="rect">
            <a:avLst/>
          </a:prstGeom>
          <a:solidFill>
            <a:schemeClr val="tx1"/>
          </a:solidFill>
          <a:ln>
            <a:noFill/>
          </a:ln>
        </p:spPr>
        <p:txBody>
          <a:bodyPr lIns="114609" tIns="57305" rIns="114609" bIns="57305"/>
          <a:lstStyle>
            <a:lvl1pPr eaLnBrk="0" hangingPunct="0">
              <a:defRPr sz="2200">
                <a:solidFill>
                  <a:srgbClr val="000000"/>
                </a:solidFill>
                <a:latin typeface="Gill Sans"/>
                <a:ea typeface="ヒラギノ角ゴ ProN W3"/>
                <a:cs typeface="ヒラギノ角ゴ ProN W3"/>
                <a:sym typeface="Gill Sans"/>
              </a:defRPr>
            </a:lvl1pPr>
            <a:lvl2pPr marL="742950" indent="-285750" eaLnBrk="0" hangingPunct="0">
              <a:defRPr sz="2200">
                <a:solidFill>
                  <a:srgbClr val="000000"/>
                </a:solidFill>
                <a:latin typeface="Gill Sans"/>
                <a:ea typeface="ヒラギノ角ゴ ProN W3"/>
                <a:cs typeface="ヒラギノ角ゴ ProN W3"/>
                <a:sym typeface="Gill Sans"/>
              </a:defRPr>
            </a:lvl2pPr>
            <a:lvl3pPr marL="1143000" indent="-228600" eaLnBrk="0" hangingPunct="0">
              <a:defRPr sz="2200">
                <a:solidFill>
                  <a:srgbClr val="000000"/>
                </a:solidFill>
                <a:latin typeface="Gill Sans"/>
                <a:ea typeface="ヒラギノ角ゴ ProN W3"/>
                <a:cs typeface="ヒラギノ角ゴ ProN W3"/>
                <a:sym typeface="Gill Sans"/>
              </a:defRPr>
            </a:lvl3pPr>
            <a:lvl4pPr marL="1600200" indent="-228600" eaLnBrk="0" hangingPunct="0">
              <a:defRPr sz="2200">
                <a:solidFill>
                  <a:srgbClr val="000000"/>
                </a:solidFill>
                <a:latin typeface="Gill Sans"/>
                <a:ea typeface="ヒラギノ角ゴ ProN W3"/>
                <a:cs typeface="ヒラギノ角ゴ ProN W3"/>
                <a:sym typeface="Gill Sans"/>
              </a:defRPr>
            </a:lvl4pPr>
            <a:lvl5pPr marL="2057400" indent="-228600" eaLnBrk="0" hangingPunct="0">
              <a:defRPr sz="2200">
                <a:solidFill>
                  <a:srgbClr val="000000"/>
                </a:solidFill>
                <a:latin typeface="Gill Sans"/>
                <a:ea typeface="ヒラギノ角ゴ ProN W3"/>
                <a:cs typeface="ヒラギノ角ゴ ProN W3"/>
                <a:sym typeface="Gill Sans"/>
              </a:defRPr>
            </a:lvl5pPr>
            <a:lvl6pPr marL="25146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6pPr>
            <a:lvl7pPr marL="29718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7pPr>
            <a:lvl8pPr marL="34290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8pPr>
            <a:lvl9pPr marL="38862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9pPr>
          </a:lstStyle>
          <a:p>
            <a:pPr eaLnBrk="1" hangingPunct="1">
              <a:defRPr/>
            </a:pPr>
            <a:r>
              <a:rPr lang="en-US" altLang="en-US" sz="996" b="0" i="0" dirty="0">
                <a:solidFill>
                  <a:prstClr val="white"/>
                </a:solidFill>
                <a:latin typeface="+mn-lt"/>
                <a:ea typeface="IBM Plex Sans" charset="0"/>
                <a:cs typeface="IBM Plex Sans" charset="0"/>
              </a:rPr>
              <a:t>© 2020 IBM Corporation</a:t>
            </a:r>
            <a:endParaRPr lang="en-US" altLang="en-US" sz="2739" b="0" i="0" dirty="0">
              <a:solidFill>
                <a:prstClr val="white"/>
              </a:solidFill>
              <a:latin typeface="+mn-lt"/>
              <a:ea typeface="IBM Plex Sans" charset="0"/>
              <a:cs typeface="IBM Plex Sans" charset="0"/>
            </a:endParaRPr>
          </a:p>
        </p:txBody>
      </p:sp>
    </p:spTree>
    <p:extLst>
      <p:ext uri="{BB962C8B-B14F-4D97-AF65-F5344CB8AC3E}">
        <p14:creationId xmlns:p14="http://schemas.microsoft.com/office/powerpoint/2010/main" val="3593689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3_title (black box) over image(s)">
    <p:bg>
      <p:bgPr>
        <a:solidFill>
          <a:srgbClr val="FFFFFF"/>
        </a:solidFill>
        <a:effectLst/>
      </p:bgPr>
    </p:bg>
    <p:spTree>
      <p:nvGrpSpPr>
        <p:cNvPr id="1" name=""/>
        <p:cNvGrpSpPr/>
        <p:nvPr/>
      </p:nvGrpSpPr>
      <p:grpSpPr>
        <a:xfrm>
          <a:off x="0" y="0"/>
          <a:ext cx="0" cy="0"/>
          <a:chOff x="0" y="0"/>
          <a:chExt cx="0" cy="0"/>
        </a:xfrm>
      </p:grpSpPr>
      <p:sp>
        <p:nvSpPr>
          <p:cNvPr id="1113" name="Picture Placeholder 5"/>
          <p:cNvSpPr>
            <a:spLocks noGrp="1"/>
          </p:cNvSpPr>
          <p:nvPr>
            <p:ph type="pic" idx="13"/>
          </p:nvPr>
        </p:nvSpPr>
        <p:spPr>
          <a:xfrm>
            <a:off x="0" y="1701800"/>
            <a:ext cx="12192000" cy="5156200"/>
          </a:xfrm>
          <a:prstGeom prst="rect">
            <a:avLst/>
          </a:prstGeom>
        </p:spPr>
        <p:txBody>
          <a:bodyPr lIns="91439" tIns="45719" rIns="91439" bIns="45719"/>
          <a:lstStyle/>
          <a:p>
            <a:endParaRPr dirty="0"/>
          </a:p>
        </p:txBody>
      </p:sp>
      <p:sp>
        <p:nvSpPr>
          <p:cNvPr id="1114" name="Title Text"/>
          <p:cNvSpPr txBox="1">
            <a:spLocks noGrp="1"/>
          </p:cNvSpPr>
          <p:nvPr>
            <p:ph type="title"/>
          </p:nvPr>
        </p:nvSpPr>
        <p:spPr>
          <a:xfrm>
            <a:off x="0" y="0"/>
            <a:ext cx="12192000" cy="1701800"/>
          </a:xfrm>
          <a:prstGeom prst="rect">
            <a:avLst/>
          </a:prstGeom>
          <a:solidFill>
            <a:srgbClr val="FFFFFF"/>
          </a:solidFill>
        </p:spPr>
        <p:txBody>
          <a:bodyPr lIns="201168" tIns="201168" rIns="201168" bIns="201168">
            <a:normAutofit/>
          </a:bodyPr>
          <a:lstStyle>
            <a:lvl1pPr>
              <a:defRPr>
                <a:solidFill>
                  <a:srgbClr val="000000"/>
                </a:solidFill>
              </a:defRPr>
            </a:lvl1pPr>
          </a:lstStyle>
          <a:p>
            <a:r>
              <a:t>Title Text</a:t>
            </a:r>
          </a:p>
        </p:txBody>
      </p:sp>
      <p:sp>
        <p:nvSpPr>
          <p:cNvPr id="1115"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dirty="0"/>
          </a:p>
        </p:txBody>
      </p:sp>
    </p:spTree>
    <p:extLst>
      <p:ext uri="{BB962C8B-B14F-4D97-AF65-F5344CB8AC3E}">
        <p14:creationId xmlns:p14="http://schemas.microsoft.com/office/powerpoint/2010/main" val="417788523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56099" y="814274"/>
            <a:ext cx="11706069" cy="5738023"/>
          </a:xfrm>
        </p:spPr>
        <p:txBody>
          <a:bodyPr/>
          <a:lstStyle>
            <a:lvl1pPr marL="347654" indent="-347654">
              <a:buClr>
                <a:schemeClr val="tx2"/>
              </a:buClr>
              <a:buFont typeface="Lucida Grande"/>
              <a:buChar char="—"/>
              <a:defRPr/>
            </a:lvl1pPr>
            <a:lvl2pPr marL="576248" indent="-228594">
              <a:buClr>
                <a:schemeClr val="tx2"/>
              </a:buClr>
              <a:buSzPct val="100000"/>
              <a:buFont typeface="Arial"/>
              <a:buChar char="•"/>
              <a:defRPr/>
            </a:lvl2pPr>
            <a:lvl3pPr marL="804843" indent="-228594">
              <a:buClr>
                <a:schemeClr val="tx2"/>
              </a:buClr>
              <a:buFont typeface="Courier New"/>
              <a:buChar char="o"/>
              <a:defRPr/>
            </a:lvl3pPr>
            <a:lvl4pPr marL="680171" indent="0">
              <a:buNone/>
              <a:defRPr/>
            </a:lvl4pPr>
          </a:lstStyle>
          <a:p>
            <a:pPr lvl="0"/>
            <a:r>
              <a:rPr lang="en-US" dirty="0"/>
              <a:t>Edit Master text styles</a:t>
            </a:r>
          </a:p>
          <a:p>
            <a:pPr lvl="1"/>
            <a:r>
              <a:rPr lang="en-US" dirty="0"/>
              <a:t>Second level</a:t>
            </a:r>
          </a:p>
          <a:p>
            <a:pPr lvl="2"/>
            <a:r>
              <a:rPr lang="en-US" dirty="0"/>
              <a:t>Third level</a:t>
            </a:r>
          </a:p>
        </p:txBody>
      </p:sp>
      <p:sp>
        <p:nvSpPr>
          <p:cNvPr id="8" name="Footer Placeholder 7">
            <a:extLst>
              <a:ext uri="{FF2B5EF4-FFF2-40B4-BE49-F238E27FC236}">
                <a16:creationId xmlns:a16="http://schemas.microsoft.com/office/drawing/2014/main" id="{CE9ACD34-959A-4CCD-B5F6-D1E7B91FE2CA}"/>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9" name="Slide Number Placeholder 8">
            <a:extLst>
              <a:ext uri="{FF2B5EF4-FFF2-40B4-BE49-F238E27FC236}">
                <a16:creationId xmlns:a16="http://schemas.microsoft.com/office/drawing/2014/main" id="{5E3451D1-BB17-4408-A8FF-449EFA9379BC}"/>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6180643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Speaker Titl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21"/>
          <p:cNvSpPr>
            <a:spLocks noGrp="1"/>
          </p:cNvSpPr>
          <p:nvPr>
            <p:ph type="title" hasCustomPrompt="1"/>
          </p:nvPr>
        </p:nvSpPr>
        <p:spPr>
          <a:xfrm>
            <a:off x="542059" y="2086139"/>
            <a:ext cx="6397577" cy="1111021"/>
          </a:xfrm>
          <a:prstGeom prst="rect">
            <a:avLst/>
          </a:prstGeom>
        </p:spPr>
        <p:txBody>
          <a:bodyPr lIns="0"/>
          <a:lstStyle>
            <a:lvl1pPr algn="l">
              <a:lnSpc>
                <a:spcPts val="3520"/>
              </a:lnSpc>
              <a:defRPr sz="3333" b="0" i="0">
                <a:solidFill>
                  <a:schemeClr val="bg1"/>
                </a:solidFill>
                <a:latin typeface="+mn-lt"/>
                <a:ea typeface="IBM Plex Sans" charset="0"/>
                <a:cs typeface="IBM Plex Sans" charset="0"/>
              </a:defRPr>
            </a:lvl1pPr>
          </a:lstStyle>
          <a:p>
            <a:r>
              <a:rPr lang="en-US" dirty="0"/>
              <a:t>Presentation </a:t>
            </a:r>
            <a:br>
              <a:rPr lang="en-US" dirty="0"/>
            </a:br>
            <a:r>
              <a:rPr lang="en-US" dirty="0"/>
              <a:t>Title</a:t>
            </a:r>
          </a:p>
        </p:txBody>
      </p:sp>
      <p:sp>
        <p:nvSpPr>
          <p:cNvPr id="5" name="Text Placeholder 24"/>
          <p:cNvSpPr>
            <a:spLocks noGrp="1"/>
          </p:cNvSpPr>
          <p:nvPr>
            <p:ph type="body" sz="quarter" idx="10" hasCustomPrompt="1"/>
          </p:nvPr>
        </p:nvSpPr>
        <p:spPr>
          <a:xfrm>
            <a:off x="542060" y="3209954"/>
            <a:ext cx="5328073" cy="920772"/>
          </a:xfrm>
          <a:prstGeom prst="rect">
            <a:avLst/>
          </a:prstGeom>
        </p:spPr>
        <p:txBody>
          <a:bodyPr lIns="0"/>
          <a:lstStyle>
            <a:lvl1pPr marL="0" indent="0">
              <a:buNone/>
              <a:defRPr sz="1867" b="0" i="0" baseline="0">
                <a:solidFill>
                  <a:srgbClr val="619AEC"/>
                </a:solidFill>
                <a:latin typeface="+mn-lt"/>
                <a:ea typeface="IBM Plex Sans" charset="0"/>
                <a:cs typeface="IBM Plex Sans" charset="0"/>
              </a:defRPr>
            </a:lvl1pPr>
            <a:lvl2pPr marL="609570" indent="0">
              <a:buNone/>
              <a:defRPr/>
            </a:lvl2pPr>
            <a:lvl3pPr marL="1219140" indent="0">
              <a:buNone/>
              <a:defRPr/>
            </a:lvl3pPr>
            <a:lvl4pPr marL="1828709" indent="0">
              <a:buNone/>
              <a:defRPr/>
            </a:lvl4pPr>
            <a:lvl5pPr marL="2438278" indent="0">
              <a:buNone/>
              <a:defRPr/>
            </a:lvl5pPr>
          </a:lstStyle>
          <a:p>
            <a:pPr lvl="0"/>
            <a:r>
              <a:rPr lang="en-US" dirty="0"/>
              <a:t>Speaker Name, Title</a:t>
            </a:r>
          </a:p>
        </p:txBody>
      </p:sp>
      <p:sp>
        <p:nvSpPr>
          <p:cNvPr id="7" name="Rectangle 6"/>
          <p:cNvSpPr>
            <a:spLocks noChangeArrowheads="1"/>
          </p:cNvSpPr>
          <p:nvPr userDrawn="1"/>
        </p:nvSpPr>
        <p:spPr bwMode="black">
          <a:xfrm>
            <a:off x="429351" y="6358174"/>
            <a:ext cx="2361684" cy="271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609" tIns="57305" rIns="114609" bIns="57305"/>
          <a:lstStyle>
            <a:lvl1pPr eaLnBrk="0" hangingPunct="0">
              <a:defRPr sz="2200">
                <a:solidFill>
                  <a:srgbClr val="000000"/>
                </a:solidFill>
                <a:latin typeface="Gill Sans"/>
                <a:ea typeface="ヒラギノ角ゴ ProN W3"/>
                <a:cs typeface="ヒラギノ角ゴ ProN W3"/>
                <a:sym typeface="Gill Sans"/>
              </a:defRPr>
            </a:lvl1pPr>
            <a:lvl2pPr marL="742950" indent="-285750" eaLnBrk="0" hangingPunct="0">
              <a:defRPr sz="2200">
                <a:solidFill>
                  <a:srgbClr val="000000"/>
                </a:solidFill>
                <a:latin typeface="Gill Sans"/>
                <a:ea typeface="ヒラギノ角ゴ ProN W3"/>
                <a:cs typeface="ヒラギノ角ゴ ProN W3"/>
                <a:sym typeface="Gill Sans"/>
              </a:defRPr>
            </a:lvl2pPr>
            <a:lvl3pPr marL="1143000" indent="-228600" eaLnBrk="0" hangingPunct="0">
              <a:defRPr sz="2200">
                <a:solidFill>
                  <a:srgbClr val="000000"/>
                </a:solidFill>
                <a:latin typeface="Gill Sans"/>
                <a:ea typeface="ヒラギノ角ゴ ProN W3"/>
                <a:cs typeface="ヒラギノ角ゴ ProN W3"/>
                <a:sym typeface="Gill Sans"/>
              </a:defRPr>
            </a:lvl3pPr>
            <a:lvl4pPr marL="1600200" indent="-228600" eaLnBrk="0" hangingPunct="0">
              <a:defRPr sz="2200">
                <a:solidFill>
                  <a:srgbClr val="000000"/>
                </a:solidFill>
                <a:latin typeface="Gill Sans"/>
                <a:ea typeface="ヒラギノ角ゴ ProN W3"/>
                <a:cs typeface="ヒラギノ角ゴ ProN W3"/>
                <a:sym typeface="Gill Sans"/>
              </a:defRPr>
            </a:lvl4pPr>
            <a:lvl5pPr marL="2057400" indent="-228600" eaLnBrk="0" hangingPunct="0">
              <a:defRPr sz="2200">
                <a:solidFill>
                  <a:srgbClr val="000000"/>
                </a:solidFill>
                <a:latin typeface="Gill Sans"/>
                <a:ea typeface="ヒラギノ角ゴ ProN W3"/>
                <a:cs typeface="ヒラギノ角ゴ ProN W3"/>
                <a:sym typeface="Gill Sans"/>
              </a:defRPr>
            </a:lvl5pPr>
            <a:lvl6pPr marL="25146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6pPr>
            <a:lvl7pPr marL="29718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7pPr>
            <a:lvl8pPr marL="34290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8pPr>
            <a:lvl9pPr marL="38862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9pPr>
          </a:lstStyle>
          <a:p>
            <a:pPr eaLnBrk="1" hangingPunct="1">
              <a:defRPr/>
            </a:pPr>
            <a:r>
              <a:rPr lang="en-US" altLang="en-US" sz="996" b="0" i="0" dirty="0">
                <a:solidFill>
                  <a:prstClr val="white"/>
                </a:solidFill>
                <a:latin typeface="+mn-lt"/>
                <a:ea typeface="IBM Plex Sans" charset="0"/>
                <a:cs typeface="IBM Plex Sans" charset="0"/>
              </a:rPr>
              <a:t>© 2019 IBM Corporation</a:t>
            </a:r>
            <a:endParaRPr lang="en-US" altLang="en-US" sz="2739" b="0" i="0" dirty="0">
              <a:solidFill>
                <a:prstClr val="white"/>
              </a:solidFill>
              <a:latin typeface="+mn-lt"/>
              <a:ea typeface="IBM Plex Sans" charset="0"/>
              <a:cs typeface="IBM Plex Sans" charset="0"/>
            </a:endParaRPr>
          </a:p>
        </p:txBody>
      </p:sp>
    </p:spTree>
    <p:extLst>
      <p:ext uri="{BB962C8B-B14F-4D97-AF65-F5344CB8AC3E}">
        <p14:creationId xmlns:p14="http://schemas.microsoft.com/office/powerpoint/2010/main" val="32662548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peaker Titl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21"/>
          <p:cNvSpPr>
            <a:spLocks noGrp="1"/>
          </p:cNvSpPr>
          <p:nvPr>
            <p:ph type="title" hasCustomPrompt="1"/>
          </p:nvPr>
        </p:nvSpPr>
        <p:spPr>
          <a:xfrm>
            <a:off x="542058" y="2086138"/>
            <a:ext cx="6397577" cy="1111021"/>
          </a:xfrm>
          <a:prstGeom prst="rect">
            <a:avLst/>
          </a:prstGeom>
        </p:spPr>
        <p:txBody>
          <a:bodyPr lIns="0"/>
          <a:lstStyle>
            <a:lvl1pPr algn="l">
              <a:lnSpc>
                <a:spcPts val="3520"/>
              </a:lnSpc>
              <a:defRPr sz="3333" b="0" i="0">
                <a:solidFill>
                  <a:schemeClr val="bg1"/>
                </a:solidFill>
                <a:latin typeface="+mn-lt"/>
                <a:ea typeface="IBM Plex Sans" charset="0"/>
                <a:cs typeface="IBM Plex Sans" charset="0"/>
              </a:defRPr>
            </a:lvl1pPr>
          </a:lstStyle>
          <a:p>
            <a:r>
              <a:rPr lang="en-US" dirty="0"/>
              <a:t>Presentation </a:t>
            </a:r>
            <a:br>
              <a:rPr lang="en-US" dirty="0"/>
            </a:br>
            <a:r>
              <a:rPr lang="en-US" dirty="0"/>
              <a:t>Title</a:t>
            </a:r>
          </a:p>
        </p:txBody>
      </p:sp>
      <p:sp>
        <p:nvSpPr>
          <p:cNvPr id="5" name="Text Placeholder 24"/>
          <p:cNvSpPr>
            <a:spLocks noGrp="1"/>
          </p:cNvSpPr>
          <p:nvPr>
            <p:ph type="body" sz="quarter" idx="10" hasCustomPrompt="1"/>
          </p:nvPr>
        </p:nvSpPr>
        <p:spPr>
          <a:xfrm>
            <a:off x="542058" y="3209953"/>
            <a:ext cx="5328073" cy="920772"/>
          </a:xfrm>
          <a:prstGeom prst="rect">
            <a:avLst/>
          </a:prstGeom>
        </p:spPr>
        <p:txBody>
          <a:bodyPr lIns="0"/>
          <a:lstStyle>
            <a:lvl1pPr marL="0" indent="0">
              <a:buNone/>
              <a:defRPr sz="1867" b="0" i="0" baseline="0">
                <a:solidFill>
                  <a:srgbClr val="619AEC"/>
                </a:solidFill>
                <a:latin typeface="+mn-lt"/>
                <a:ea typeface="IBM Plex Sans" charset="0"/>
                <a:cs typeface="IBM Plex Sans" charset="0"/>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Speaker Name, Title</a:t>
            </a:r>
          </a:p>
        </p:txBody>
      </p:sp>
      <p:sp>
        <p:nvSpPr>
          <p:cNvPr id="7" name="Rectangle 6"/>
          <p:cNvSpPr>
            <a:spLocks noChangeArrowheads="1"/>
          </p:cNvSpPr>
          <p:nvPr userDrawn="1"/>
        </p:nvSpPr>
        <p:spPr bwMode="black">
          <a:xfrm>
            <a:off x="429351" y="6358173"/>
            <a:ext cx="2361684" cy="271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609" tIns="57305" rIns="114609" bIns="57305"/>
          <a:lstStyle>
            <a:lvl1pPr eaLnBrk="0" hangingPunct="0">
              <a:defRPr sz="2200">
                <a:solidFill>
                  <a:srgbClr val="000000"/>
                </a:solidFill>
                <a:latin typeface="Gill Sans"/>
                <a:ea typeface="ヒラギノ角ゴ ProN W3"/>
                <a:cs typeface="ヒラギノ角ゴ ProN W3"/>
                <a:sym typeface="Gill Sans"/>
              </a:defRPr>
            </a:lvl1pPr>
            <a:lvl2pPr marL="742950" indent="-285750" eaLnBrk="0" hangingPunct="0">
              <a:defRPr sz="2200">
                <a:solidFill>
                  <a:srgbClr val="000000"/>
                </a:solidFill>
                <a:latin typeface="Gill Sans"/>
                <a:ea typeface="ヒラギノ角ゴ ProN W3"/>
                <a:cs typeface="ヒラギノ角ゴ ProN W3"/>
                <a:sym typeface="Gill Sans"/>
              </a:defRPr>
            </a:lvl2pPr>
            <a:lvl3pPr marL="1143000" indent="-228600" eaLnBrk="0" hangingPunct="0">
              <a:defRPr sz="2200">
                <a:solidFill>
                  <a:srgbClr val="000000"/>
                </a:solidFill>
                <a:latin typeface="Gill Sans"/>
                <a:ea typeface="ヒラギノ角ゴ ProN W3"/>
                <a:cs typeface="ヒラギノ角ゴ ProN W3"/>
                <a:sym typeface="Gill Sans"/>
              </a:defRPr>
            </a:lvl3pPr>
            <a:lvl4pPr marL="1600200" indent="-228600" eaLnBrk="0" hangingPunct="0">
              <a:defRPr sz="2200">
                <a:solidFill>
                  <a:srgbClr val="000000"/>
                </a:solidFill>
                <a:latin typeface="Gill Sans"/>
                <a:ea typeface="ヒラギノ角ゴ ProN W3"/>
                <a:cs typeface="ヒラギノ角ゴ ProN W3"/>
                <a:sym typeface="Gill Sans"/>
              </a:defRPr>
            </a:lvl4pPr>
            <a:lvl5pPr marL="2057400" indent="-228600" eaLnBrk="0" hangingPunct="0">
              <a:defRPr sz="2200">
                <a:solidFill>
                  <a:srgbClr val="000000"/>
                </a:solidFill>
                <a:latin typeface="Gill Sans"/>
                <a:ea typeface="ヒラギノ角ゴ ProN W3"/>
                <a:cs typeface="ヒラギノ角ゴ ProN W3"/>
                <a:sym typeface="Gill Sans"/>
              </a:defRPr>
            </a:lvl5pPr>
            <a:lvl6pPr marL="25146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6pPr>
            <a:lvl7pPr marL="29718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7pPr>
            <a:lvl8pPr marL="34290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8pPr>
            <a:lvl9pPr marL="38862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9pPr>
          </a:lstStyle>
          <a:p>
            <a:pPr eaLnBrk="1" hangingPunct="1">
              <a:defRPr/>
            </a:pPr>
            <a:r>
              <a:rPr lang="en-US" altLang="en-US" sz="996" b="0" i="0" dirty="0">
                <a:solidFill>
                  <a:prstClr val="white"/>
                </a:solidFill>
                <a:latin typeface="+mn-lt"/>
                <a:ea typeface="IBM Plex Sans" charset="0"/>
                <a:cs typeface="IBM Plex Sans" charset="0"/>
              </a:rPr>
              <a:t>© 2020 IBM Corporation</a:t>
            </a:r>
            <a:endParaRPr lang="en-US" altLang="en-US" sz="2739" b="0" i="0" dirty="0">
              <a:solidFill>
                <a:prstClr val="white"/>
              </a:solidFill>
              <a:latin typeface="+mn-lt"/>
              <a:ea typeface="IBM Plex Sans" charset="0"/>
              <a:cs typeface="IBM Plex Sans" charset="0"/>
            </a:endParaRPr>
          </a:p>
        </p:txBody>
      </p:sp>
    </p:spTree>
    <p:extLst>
      <p:ext uri="{BB962C8B-B14F-4D97-AF65-F5344CB8AC3E}">
        <p14:creationId xmlns:p14="http://schemas.microsoft.com/office/powerpoint/2010/main" val="17400607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itle 21"/>
          <p:cNvSpPr>
            <a:spLocks noGrp="1"/>
          </p:cNvSpPr>
          <p:nvPr>
            <p:ph type="title" hasCustomPrompt="1"/>
          </p:nvPr>
        </p:nvSpPr>
        <p:spPr>
          <a:xfrm>
            <a:off x="542058" y="2086138"/>
            <a:ext cx="6397577" cy="1111021"/>
          </a:xfrm>
          <a:prstGeom prst="rect">
            <a:avLst/>
          </a:prstGeom>
        </p:spPr>
        <p:txBody>
          <a:bodyPr lIns="0"/>
          <a:lstStyle>
            <a:lvl1pPr algn="l">
              <a:lnSpc>
                <a:spcPts val="3520"/>
              </a:lnSpc>
              <a:defRPr sz="3333" b="0" i="0">
                <a:solidFill>
                  <a:schemeClr val="bg1"/>
                </a:solidFill>
                <a:latin typeface="+mn-lt"/>
                <a:ea typeface="IBM Plex Sans" charset="0"/>
                <a:cs typeface="IBM Plex Sans" charset="0"/>
              </a:defRPr>
            </a:lvl1pPr>
          </a:lstStyle>
          <a:p>
            <a:r>
              <a:rPr lang="en-US" dirty="0"/>
              <a:t>Section</a:t>
            </a:r>
            <a:br>
              <a:rPr lang="en-US" dirty="0"/>
            </a:br>
            <a:r>
              <a:rPr lang="en-US" dirty="0"/>
              <a:t>Break</a:t>
            </a:r>
          </a:p>
        </p:txBody>
      </p:sp>
      <p:sp>
        <p:nvSpPr>
          <p:cNvPr id="9" name="Rectangle 8"/>
          <p:cNvSpPr>
            <a:spLocks noChangeArrowheads="1"/>
          </p:cNvSpPr>
          <p:nvPr userDrawn="1"/>
        </p:nvSpPr>
        <p:spPr bwMode="black">
          <a:xfrm>
            <a:off x="444785" y="6292278"/>
            <a:ext cx="2361684" cy="271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609" tIns="57305" rIns="114609" bIns="57305"/>
          <a:lstStyle>
            <a:lvl1pPr eaLnBrk="0" hangingPunct="0">
              <a:defRPr sz="2200">
                <a:solidFill>
                  <a:srgbClr val="000000"/>
                </a:solidFill>
                <a:latin typeface="Gill Sans"/>
                <a:ea typeface="ヒラギノ角ゴ ProN W3"/>
                <a:cs typeface="ヒラギノ角ゴ ProN W3"/>
                <a:sym typeface="Gill Sans"/>
              </a:defRPr>
            </a:lvl1pPr>
            <a:lvl2pPr marL="742950" indent="-285750" eaLnBrk="0" hangingPunct="0">
              <a:defRPr sz="2200">
                <a:solidFill>
                  <a:srgbClr val="000000"/>
                </a:solidFill>
                <a:latin typeface="Gill Sans"/>
                <a:ea typeface="ヒラギノ角ゴ ProN W3"/>
                <a:cs typeface="ヒラギノ角ゴ ProN W3"/>
                <a:sym typeface="Gill Sans"/>
              </a:defRPr>
            </a:lvl2pPr>
            <a:lvl3pPr marL="1143000" indent="-228600" eaLnBrk="0" hangingPunct="0">
              <a:defRPr sz="2200">
                <a:solidFill>
                  <a:srgbClr val="000000"/>
                </a:solidFill>
                <a:latin typeface="Gill Sans"/>
                <a:ea typeface="ヒラギノ角ゴ ProN W3"/>
                <a:cs typeface="ヒラギノ角ゴ ProN W3"/>
                <a:sym typeface="Gill Sans"/>
              </a:defRPr>
            </a:lvl3pPr>
            <a:lvl4pPr marL="1600200" indent="-228600" eaLnBrk="0" hangingPunct="0">
              <a:defRPr sz="2200">
                <a:solidFill>
                  <a:srgbClr val="000000"/>
                </a:solidFill>
                <a:latin typeface="Gill Sans"/>
                <a:ea typeface="ヒラギノ角ゴ ProN W3"/>
                <a:cs typeface="ヒラギノ角ゴ ProN W3"/>
                <a:sym typeface="Gill Sans"/>
              </a:defRPr>
            </a:lvl4pPr>
            <a:lvl5pPr marL="2057400" indent="-228600" eaLnBrk="0" hangingPunct="0">
              <a:defRPr sz="2200">
                <a:solidFill>
                  <a:srgbClr val="000000"/>
                </a:solidFill>
                <a:latin typeface="Gill Sans"/>
                <a:ea typeface="ヒラギノ角ゴ ProN W3"/>
                <a:cs typeface="ヒラギノ角ゴ ProN W3"/>
                <a:sym typeface="Gill Sans"/>
              </a:defRPr>
            </a:lvl5pPr>
            <a:lvl6pPr marL="25146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6pPr>
            <a:lvl7pPr marL="29718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7pPr>
            <a:lvl8pPr marL="34290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8pPr>
            <a:lvl9pPr marL="38862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9pPr>
          </a:lstStyle>
          <a:p>
            <a:pPr eaLnBrk="1" hangingPunct="1">
              <a:defRPr/>
            </a:pPr>
            <a:endParaRPr lang="en-US" altLang="en-US" sz="996" b="0" i="0" dirty="0">
              <a:solidFill>
                <a:prstClr val="white"/>
              </a:solidFill>
              <a:latin typeface="+mn-lt"/>
              <a:ea typeface="IBM Plex Sans" charset="0"/>
              <a:cs typeface="IBM Plex Sans" charset="0"/>
            </a:endParaRPr>
          </a:p>
          <a:p>
            <a:pPr eaLnBrk="1" hangingPunct="1">
              <a:defRPr/>
            </a:pPr>
            <a:r>
              <a:rPr lang="en-US" altLang="en-US" sz="996" b="0" i="0" dirty="0">
                <a:solidFill>
                  <a:prstClr val="white"/>
                </a:solidFill>
                <a:latin typeface="+mn-lt"/>
                <a:ea typeface="IBM Plex Sans" charset="0"/>
                <a:cs typeface="IBM Plex Sans" charset="0"/>
              </a:rPr>
              <a:t>© 2017 IBM Corporation</a:t>
            </a:r>
            <a:endParaRPr lang="en-US" altLang="en-US" sz="2739" b="0" i="0" dirty="0">
              <a:solidFill>
                <a:prstClr val="white"/>
              </a:solidFill>
              <a:latin typeface="+mn-lt"/>
              <a:ea typeface="IBM Plex Sans" charset="0"/>
              <a:cs typeface="IBM Plex Sans" charset="0"/>
            </a:endParaRPr>
          </a:p>
        </p:txBody>
      </p:sp>
      <p:sp>
        <p:nvSpPr>
          <p:cNvPr id="5" name="Rectangle 4">
            <a:extLst>
              <a:ext uri="{FF2B5EF4-FFF2-40B4-BE49-F238E27FC236}">
                <a16:creationId xmlns:a16="http://schemas.microsoft.com/office/drawing/2014/main" id="{7E70B4F2-95B9-4C66-AF9B-617699F3DF66}"/>
              </a:ext>
            </a:extLst>
          </p:cNvPr>
          <p:cNvSpPr>
            <a:spLocks noChangeArrowheads="1"/>
          </p:cNvSpPr>
          <p:nvPr userDrawn="1"/>
        </p:nvSpPr>
        <p:spPr bwMode="black">
          <a:xfrm>
            <a:off x="429351" y="6358173"/>
            <a:ext cx="2361684" cy="271151"/>
          </a:xfrm>
          <a:prstGeom prst="rect">
            <a:avLst/>
          </a:prstGeom>
          <a:solidFill>
            <a:schemeClr val="tx1"/>
          </a:solidFill>
          <a:ln>
            <a:noFill/>
          </a:ln>
        </p:spPr>
        <p:txBody>
          <a:bodyPr lIns="114609" tIns="57305" rIns="114609" bIns="57305"/>
          <a:lstStyle>
            <a:lvl1pPr eaLnBrk="0" hangingPunct="0">
              <a:defRPr sz="2200">
                <a:solidFill>
                  <a:srgbClr val="000000"/>
                </a:solidFill>
                <a:latin typeface="Gill Sans"/>
                <a:ea typeface="ヒラギノ角ゴ ProN W3"/>
                <a:cs typeface="ヒラギノ角ゴ ProN W3"/>
                <a:sym typeface="Gill Sans"/>
              </a:defRPr>
            </a:lvl1pPr>
            <a:lvl2pPr marL="742950" indent="-285750" eaLnBrk="0" hangingPunct="0">
              <a:defRPr sz="2200">
                <a:solidFill>
                  <a:srgbClr val="000000"/>
                </a:solidFill>
                <a:latin typeface="Gill Sans"/>
                <a:ea typeface="ヒラギノ角ゴ ProN W3"/>
                <a:cs typeface="ヒラギノ角ゴ ProN W3"/>
                <a:sym typeface="Gill Sans"/>
              </a:defRPr>
            </a:lvl2pPr>
            <a:lvl3pPr marL="1143000" indent="-228600" eaLnBrk="0" hangingPunct="0">
              <a:defRPr sz="2200">
                <a:solidFill>
                  <a:srgbClr val="000000"/>
                </a:solidFill>
                <a:latin typeface="Gill Sans"/>
                <a:ea typeface="ヒラギノ角ゴ ProN W3"/>
                <a:cs typeface="ヒラギノ角ゴ ProN W3"/>
                <a:sym typeface="Gill Sans"/>
              </a:defRPr>
            </a:lvl3pPr>
            <a:lvl4pPr marL="1600200" indent="-228600" eaLnBrk="0" hangingPunct="0">
              <a:defRPr sz="2200">
                <a:solidFill>
                  <a:srgbClr val="000000"/>
                </a:solidFill>
                <a:latin typeface="Gill Sans"/>
                <a:ea typeface="ヒラギノ角ゴ ProN W3"/>
                <a:cs typeface="ヒラギノ角ゴ ProN W3"/>
                <a:sym typeface="Gill Sans"/>
              </a:defRPr>
            </a:lvl4pPr>
            <a:lvl5pPr marL="2057400" indent="-228600" eaLnBrk="0" hangingPunct="0">
              <a:defRPr sz="2200">
                <a:solidFill>
                  <a:srgbClr val="000000"/>
                </a:solidFill>
                <a:latin typeface="Gill Sans"/>
                <a:ea typeface="ヒラギノ角ゴ ProN W3"/>
                <a:cs typeface="ヒラギノ角ゴ ProN W3"/>
                <a:sym typeface="Gill Sans"/>
              </a:defRPr>
            </a:lvl5pPr>
            <a:lvl6pPr marL="25146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6pPr>
            <a:lvl7pPr marL="29718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7pPr>
            <a:lvl8pPr marL="34290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8pPr>
            <a:lvl9pPr marL="38862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9pPr>
          </a:lstStyle>
          <a:p>
            <a:pPr eaLnBrk="1" hangingPunct="1">
              <a:defRPr/>
            </a:pPr>
            <a:r>
              <a:rPr lang="en-US" altLang="en-US" sz="996" b="0" i="0" dirty="0">
                <a:solidFill>
                  <a:prstClr val="white"/>
                </a:solidFill>
                <a:latin typeface="+mn-lt"/>
                <a:ea typeface="IBM Plex Sans" charset="0"/>
                <a:cs typeface="IBM Plex Sans" charset="0"/>
              </a:rPr>
              <a:t>© 2019 IBM Corporation</a:t>
            </a:r>
            <a:endParaRPr lang="en-US" altLang="en-US" sz="2739" b="0" i="0" dirty="0">
              <a:solidFill>
                <a:prstClr val="white"/>
              </a:solidFill>
              <a:latin typeface="+mn-lt"/>
              <a:ea typeface="IBM Plex Sans" charset="0"/>
              <a:cs typeface="IBM Plex Sans" charset="0"/>
            </a:endParaRPr>
          </a:p>
        </p:txBody>
      </p:sp>
    </p:spTree>
    <p:extLst>
      <p:ext uri="{BB962C8B-B14F-4D97-AF65-F5344CB8AC3E}">
        <p14:creationId xmlns:p14="http://schemas.microsoft.com/office/powerpoint/2010/main" val="6858324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912EB8-3FF4-4F25-B2EF-0E19F779847F}" type="datetimeFigureOut">
              <a:rPr lang="en-US" smtClean="0"/>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12E421-E39B-46F8-9B41-9374CF67682B}" type="slidenum">
              <a:rPr lang="en-US" smtClean="0"/>
              <a:t>‹#›</a:t>
            </a:fld>
            <a:endParaRPr lang="en-US" dirty="0"/>
          </a:p>
        </p:txBody>
      </p:sp>
    </p:spTree>
    <p:extLst>
      <p:ext uri="{BB962C8B-B14F-4D97-AF65-F5344CB8AC3E}">
        <p14:creationId xmlns:p14="http://schemas.microsoft.com/office/powerpoint/2010/main" val="18768259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912EB8-3FF4-4F25-B2EF-0E19F779847F}" type="datetimeFigureOut">
              <a:rPr lang="en-US" smtClean="0"/>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12E421-E39B-46F8-9B41-9374CF67682B}" type="slidenum">
              <a:rPr lang="en-US" smtClean="0"/>
              <a:t>‹#›</a:t>
            </a:fld>
            <a:endParaRPr lang="en-US" dirty="0"/>
          </a:p>
        </p:txBody>
      </p:sp>
    </p:spTree>
    <p:extLst>
      <p:ext uri="{BB962C8B-B14F-4D97-AF65-F5344CB8AC3E}">
        <p14:creationId xmlns:p14="http://schemas.microsoft.com/office/powerpoint/2010/main" val="4122795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912EB8-3FF4-4F25-B2EF-0E19F779847F}" type="datetimeFigureOut">
              <a:rPr lang="en-US" smtClean="0"/>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12E421-E39B-46F8-9B41-9374CF67682B}" type="slidenum">
              <a:rPr lang="en-US" smtClean="0"/>
              <a:t>‹#›</a:t>
            </a:fld>
            <a:endParaRPr lang="en-US" dirty="0"/>
          </a:p>
        </p:txBody>
      </p:sp>
    </p:spTree>
    <p:extLst>
      <p:ext uri="{BB962C8B-B14F-4D97-AF65-F5344CB8AC3E}">
        <p14:creationId xmlns:p14="http://schemas.microsoft.com/office/powerpoint/2010/main" val="27296199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912EB8-3FF4-4F25-B2EF-0E19F779847F}" type="datetimeFigureOut">
              <a:rPr lang="en-US" smtClean="0"/>
              <a:t>7/17/2020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12E421-E39B-46F8-9B41-9374CF67682B}" type="slidenum">
              <a:rPr lang="en-US" smtClean="0"/>
              <a:t>‹#›</a:t>
            </a:fld>
            <a:endParaRPr lang="en-US" dirty="0"/>
          </a:p>
        </p:txBody>
      </p:sp>
    </p:spTree>
    <p:extLst>
      <p:ext uri="{BB962C8B-B14F-4D97-AF65-F5344CB8AC3E}">
        <p14:creationId xmlns:p14="http://schemas.microsoft.com/office/powerpoint/2010/main" val="11397437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912EB8-3FF4-4F25-B2EF-0E19F779847F}" type="datetimeFigureOut">
              <a:rPr lang="en-US" smtClean="0"/>
              <a:t>7/17/2020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412E421-E39B-46F8-9B41-9374CF67682B}" type="slidenum">
              <a:rPr lang="en-US" smtClean="0"/>
              <a:t>‹#›</a:t>
            </a:fld>
            <a:endParaRPr lang="en-US" dirty="0"/>
          </a:p>
        </p:txBody>
      </p:sp>
    </p:spTree>
    <p:extLst>
      <p:ext uri="{BB962C8B-B14F-4D97-AF65-F5344CB8AC3E}">
        <p14:creationId xmlns:p14="http://schemas.microsoft.com/office/powerpoint/2010/main" val="38635341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912EB8-3FF4-4F25-B2EF-0E19F779847F}" type="datetimeFigureOut">
              <a:rPr lang="en-US" smtClean="0"/>
              <a:t>7/17/2020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412E421-E39B-46F8-9B41-9374CF67682B}" type="slidenum">
              <a:rPr lang="en-US" smtClean="0"/>
              <a:t>‹#›</a:t>
            </a:fld>
            <a:endParaRPr lang="en-US" dirty="0"/>
          </a:p>
        </p:txBody>
      </p:sp>
    </p:spTree>
    <p:extLst>
      <p:ext uri="{BB962C8B-B14F-4D97-AF65-F5344CB8AC3E}">
        <p14:creationId xmlns:p14="http://schemas.microsoft.com/office/powerpoint/2010/main" val="24868889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912EB8-3FF4-4F25-B2EF-0E19F779847F}" type="datetimeFigureOut">
              <a:rPr lang="en-US" smtClean="0"/>
              <a:t>7/17/2020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412E421-E39B-46F8-9B41-9374CF67682B}" type="slidenum">
              <a:rPr lang="en-US" smtClean="0"/>
              <a:t>‹#›</a:t>
            </a:fld>
            <a:endParaRPr lang="en-US" dirty="0"/>
          </a:p>
        </p:txBody>
      </p:sp>
    </p:spTree>
    <p:extLst>
      <p:ext uri="{BB962C8B-B14F-4D97-AF65-F5344CB8AC3E}">
        <p14:creationId xmlns:p14="http://schemas.microsoft.com/office/powerpoint/2010/main" val="1330243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56099" y="1064416"/>
            <a:ext cx="11706069" cy="5513832"/>
          </a:xfrm>
        </p:spPr>
        <p:txBody>
          <a:bodyPr/>
          <a:lstStyle>
            <a:lvl1pPr marL="301835" indent="-301835">
              <a:buClr>
                <a:schemeClr val="tx2"/>
              </a:buClr>
              <a:buSzPct val="90000"/>
              <a:buFont typeface="+mj-lt"/>
              <a:buAutoNum type="arabicPeriod"/>
              <a:defRPr/>
            </a:lvl1pPr>
            <a:lvl2pPr marL="603670" indent="-301835">
              <a:buClr>
                <a:schemeClr val="tx2"/>
              </a:buClr>
              <a:buSzPct val="90000"/>
              <a:buFont typeface="+mj-lt"/>
              <a:buAutoNum type="alphaLcPeriod"/>
              <a:defRPr/>
            </a:lvl2pPr>
            <a:lvl3pPr marL="507739" indent="0">
              <a:buNone/>
              <a:defRPr/>
            </a:lvl3pPr>
            <a:lvl4pPr marL="680171" indent="0">
              <a:buNone/>
              <a:defRPr/>
            </a:lvl4pPr>
          </a:lstStyle>
          <a:p>
            <a:pPr lvl="0"/>
            <a:r>
              <a:rPr lang="en-US" dirty="0"/>
              <a:t>Edit Master text styles</a:t>
            </a:r>
          </a:p>
          <a:p>
            <a:pPr lvl="1"/>
            <a:r>
              <a:rPr lang="en-US" dirty="0"/>
              <a:t>Second level</a:t>
            </a:r>
          </a:p>
        </p:txBody>
      </p:sp>
      <p:sp>
        <p:nvSpPr>
          <p:cNvPr id="6" name="Footer Placeholder 5">
            <a:extLst>
              <a:ext uri="{FF2B5EF4-FFF2-40B4-BE49-F238E27FC236}">
                <a16:creationId xmlns:a16="http://schemas.microsoft.com/office/drawing/2014/main" id="{884FF7F4-5691-44AD-B658-ADE698726066}"/>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7" name="Slide Number Placeholder 6">
            <a:extLst>
              <a:ext uri="{FF2B5EF4-FFF2-40B4-BE49-F238E27FC236}">
                <a16:creationId xmlns:a16="http://schemas.microsoft.com/office/drawing/2014/main" id="{E98C9477-4DF9-4B0D-BA3A-DDA30401FFC4}"/>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175116788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912EB8-3FF4-4F25-B2EF-0E19F779847F}" type="datetimeFigureOut">
              <a:rPr lang="en-US" smtClean="0"/>
              <a:t>7/17/2020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12E421-E39B-46F8-9B41-9374CF67682B}" type="slidenum">
              <a:rPr lang="en-US" smtClean="0"/>
              <a:t>‹#›</a:t>
            </a:fld>
            <a:endParaRPr lang="en-US" dirty="0"/>
          </a:p>
        </p:txBody>
      </p:sp>
    </p:spTree>
    <p:extLst>
      <p:ext uri="{BB962C8B-B14F-4D97-AF65-F5344CB8AC3E}">
        <p14:creationId xmlns:p14="http://schemas.microsoft.com/office/powerpoint/2010/main" val="35827696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912EB8-3FF4-4F25-B2EF-0E19F779847F}" type="datetimeFigureOut">
              <a:rPr lang="en-US" smtClean="0"/>
              <a:t>7/17/2020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12E421-E39B-46F8-9B41-9374CF67682B}" type="slidenum">
              <a:rPr lang="en-US" smtClean="0"/>
              <a:t>‹#›</a:t>
            </a:fld>
            <a:endParaRPr lang="en-US" dirty="0"/>
          </a:p>
        </p:txBody>
      </p:sp>
    </p:spTree>
    <p:extLst>
      <p:ext uri="{BB962C8B-B14F-4D97-AF65-F5344CB8AC3E}">
        <p14:creationId xmlns:p14="http://schemas.microsoft.com/office/powerpoint/2010/main" val="27270151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912EB8-3FF4-4F25-B2EF-0E19F779847F}" type="datetimeFigureOut">
              <a:rPr lang="en-US" smtClean="0"/>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12E421-E39B-46F8-9B41-9374CF67682B}" type="slidenum">
              <a:rPr lang="en-US" smtClean="0"/>
              <a:t>‹#›</a:t>
            </a:fld>
            <a:endParaRPr lang="en-US" dirty="0"/>
          </a:p>
        </p:txBody>
      </p:sp>
    </p:spTree>
    <p:extLst>
      <p:ext uri="{BB962C8B-B14F-4D97-AF65-F5344CB8AC3E}">
        <p14:creationId xmlns:p14="http://schemas.microsoft.com/office/powerpoint/2010/main" val="169604647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912EB8-3FF4-4F25-B2EF-0E19F779847F}" type="datetimeFigureOut">
              <a:rPr lang="en-US" smtClean="0"/>
              <a:t>7/17/2020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12E421-E39B-46F8-9B41-9374CF67682B}" type="slidenum">
              <a:rPr lang="en-US" smtClean="0"/>
              <a:t>‹#›</a:t>
            </a:fld>
            <a:endParaRPr lang="en-US" dirty="0"/>
          </a:p>
        </p:txBody>
      </p:sp>
    </p:spTree>
    <p:extLst>
      <p:ext uri="{BB962C8B-B14F-4D97-AF65-F5344CB8AC3E}">
        <p14:creationId xmlns:p14="http://schemas.microsoft.com/office/powerpoint/2010/main" val="14573298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7/17/2020</a:t>
            </a:fld>
            <a:endParaRPr lang="en-US" dirty="0"/>
          </a:p>
        </p:txBody>
      </p:sp>
      <p:sp>
        <p:nvSpPr>
          <p:cNvPr id="5" name="Footer Placeholder 4"/>
          <p:cNvSpPr>
            <a:spLocks noGrp="1"/>
          </p:cNvSpPr>
          <p:nvPr>
            <p:ph type="ftr" sz="quarter" idx="11"/>
          </p:nvPr>
        </p:nvSpPr>
        <p:spPr/>
        <p:txBody>
          <a:bodyPr/>
          <a:lstStyle/>
          <a:p>
            <a:pPr>
              <a:defRPr/>
            </a:pPr>
            <a:r>
              <a:rPr lang="en-US" dirty="0"/>
              <a:t>IBM Systems Technical University  © Copyright IBM Corporation 2019</a:t>
            </a:r>
          </a:p>
        </p:txBody>
      </p:sp>
      <p:sp>
        <p:nvSpPr>
          <p:cNvPr id="6" name="Slide Number Placeholder 5"/>
          <p:cNvSpPr>
            <a:spLocks noGrp="1"/>
          </p:cNvSpPr>
          <p:nvPr>
            <p:ph type="sldNum" sz="quarter" idx="12"/>
          </p:nvPr>
        </p:nvSpPr>
        <p:spPr/>
        <p:txBody>
          <a:bodyPr/>
          <a:lstStyle/>
          <a:p>
            <a:pPr>
              <a:defRPr/>
            </a:pPr>
            <a:fld id="{49E8191D-B835-45D5-91BE-8CAFF430D317}" type="slidenum">
              <a:rPr lang="en-US" smtClean="0"/>
              <a:pPr>
                <a:defRPr/>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9267330"/>
      </p:ext>
    </p:extLst>
  </p:cSld>
  <p:clrMapOvr>
    <a:masterClrMapping/>
  </p:clrMapOvr>
  <p:hf hd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7/17/2020</a:t>
            </a:fld>
            <a:endParaRPr lang="en-US" dirty="0"/>
          </a:p>
        </p:txBody>
      </p:sp>
      <p:sp>
        <p:nvSpPr>
          <p:cNvPr id="5" name="Footer Placeholder 4"/>
          <p:cNvSpPr>
            <a:spLocks noGrp="1"/>
          </p:cNvSpPr>
          <p:nvPr>
            <p:ph type="ftr" sz="quarter" idx="11"/>
          </p:nvPr>
        </p:nvSpPr>
        <p:spPr/>
        <p:txBody>
          <a:bodyPr/>
          <a:lstStyle/>
          <a:p>
            <a:pPr>
              <a:defRPr/>
            </a:pPr>
            <a:r>
              <a:rPr lang="en-US" dirty="0"/>
              <a:t>IBM Systems Technical University  © Copyright IBM Corporation 2019</a:t>
            </a:r>
          </a:p>
        </p:txBody>
      </p:sp>
      <p:sp>
        <p:nvSpPr>
          <p:cNvPr id="6" name="Slide Number Placeholder 5"/>
          <p:cNvSpPr>
            <a:spLocks noGrp="1"/>
          </p:cNvSpPr>
          <p:nvPr>
            <p:ph type="sldNum" sz="quarter" idx="12"/>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300681046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7/17/2020</a:t>
            </a:fld>
            <a:endParaRPr lang="en-US" dirty="0"/>
          </a:p>
        </p:txBody>
      </p:sp>
      <p:sp>
        <p:nvSpPr>
          <p:cNvPr id="5" name="Footer Placeholder 4"/>
          <p:cNvSpPr>
            <a:spLocks noGrp="1"/>
          </p:cNvSpPr>
          <p:nvPr>
            <p:ph type="ftr" sz="quarter" idx="11"/>
          </p:nvPr>
        </p:nvSpPr>
        <p:spPr/>
        <p:txBody>
          <a:bodyPr/>
          <a:lstStyle/>
          <a:p>
            <a:pPr>
              <a:defRPr/>
            </a:pPr>
            <a:r>
              <a:rPr lang="en-US" dirty="0"/>
              <a:t>IBM Systems Technical University  © Copyright IBM Corporation 2019</a:t>
            </a:r>
          </a:p>
        </p:txBody>
      </p:sp>
      <p:sp>
        <p:nvSpPr>
          <p:cNvPr id="6" name="Slide Number Placeholder 5"/>
          <p:cNvSpPr>
            <a:spLocks noGrp="1"/>
          </p:cNvSpPr>
          <p:nvPr>
            <p:ph type="sldNum" sz="quarter" idx="12"/>
          </p:nvPr>
        </p:nvSpPr>
        <p:spPr/>
        <p:txBody>
          <a:bodyPr/>
          <a:lstStyle/>
          <a:p>
            <a:pPr>
              <a:defRPr/>
            </a:pPr>
            <a:fld id="{49E8191D-B835-45D5-91BE-8CAFF430D317}" type="slidenum">
              <a:rPr lang="en-US" smtClean="0"/>
              <a:pPr>
                <a:defRPr/>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149847"/>
      </p:ext>
    </p:extLst>
  </p:cSld>
  <p:clrMapOvr>
    <a:masterClrMapping/>
  </p:clrMapOvr>
  <p:hf hd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7/17/2020</a:t>
            </a:fld>
            <a:endParaRPr lang="en-US" dirty="0"/>
          </a:p>
        </p:txBody>
      </p:sp>
      <p:sp>
        <p:nvSpPr>
          <p:cNvPr id="6" name="Footer Placeholder 5"/>
          <p:cNvSpPr>
            <a:spLocks noGrp="1"/>
          </p:cNvSpPr>
          <p:nvPr>
            <p:ph type="ftr" sz="quarter" idx="11"/>
          </p:nvPr>
        </p:nvSpPr>
        <p:spPr/>
        <p:txBody>
          <a:bodyPr/>
          <a:lstStyle/>
          <a:p>
            <a:pPr>
              <a:defRPr/>
            </a:pPr>
            <a:r>
              <a:rPr lang="en-US" dirty="0"/>
              <a:t>IBM Systems Technical University  © Copyright IBM Corporation 2019</a:t>
            </a:r>
          </a:p>
        </p:txBody>
      </p:sp>
      <p:sp>
        <p:nvSpPr>
          <p:cNvPr id="7" name="Slide Number Placeholder 6"/>
          <p:cNvSpPr>
            <a:spLocks noGrp="1"/>
          </p:cNvSpPr>
          <p:nvPr>
            <p:ph type="sldNum" sz="quarter" idx="12"/>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86077857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7/17/2020</a:t>
            </a:fld>
            <a:endParaRPr lang="en-US" dirty="0"/>
          </a:p>
        </p:txBody>
      </p:sp>
      <p:sp>
        <p:nvSpPr>
          <p:cNvPr id="8" name="Footer Placeholder 7"/>
          <p:cNvSpPr>
            <a:spLocks noGrp="1"/>
          </p:cNvSpPr>
          <p:nvPr>
            <p:ph type="ftr" sz="quarter" idx="11"/>
          </p:nvPr>
        </p:nvSpPr>
        <p:spPr/>
        <p:txBody>
          <a:bodyPr/>
          <a:lstStyle/>
          <a:p>
            <a:pPr>
              <a:defRPr/>
            </a:pPr>
            <a:r>
              <a:rPr lang="en-US" dirty="0"/>
              <a:t>IBM Systems Technical University  © Copyright IBM Corporation 2019</a:t>
            </a:r>
          </a:p>
        </p:txBody>
      </p:sp>
      <p:sp>
        <p:nvSpPr>
          <p:cNvPr id="9" name="Slide Number Placeholder 8"/>
          <p:cNvSpPr>
            <a:spLocks noGrp="1"/>
          </p:cNvSpPr>
          <p:nvPr>
            <p:ph type="sldNum" sz="quarter" idx="12"/>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396965411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7/17/2020</a:t>
            </a:fld>
            <a:endParaRPr lang="en-US" dirty="0"/>
          </a:p>
        </p:txBody>
      </p:sp>
      <p:sp>
        <p:nvSpPr>
          <p:cNvPr id="4" name="Footer Placeholder 3"/>
          <p:cNvSpPr>
            <a:spLocks noGrp="1"/>
          </p:cNvSpPr>
          <p:nvPr>
            <p:ph type="ftr" sz="quarter" idx="11"/>
          </p:nvPr>
        </p:nvSpPr>
        <p:spPr/>
        <p:txBody>
          <a:bodyPr/>
          <a:lstStyle/>
          <a:p>
            <a:pPr>
              <a:defRPr/>
            </a:pPr>
            <a:r>
              <a:rPr lang="en-US" dirty="0"/>
              <a:t>IBM Systems Technical University  © Copyright IBM Corporation 2019</a:t>
            </a:r>
          </a:p>
        </p:txBody>
      </p:sp>
      <p:sp>
        <p:nvSpPr>
          <p:cNvPr id="5" name="Slide Number Placeholder 4"/>
          <p:cNvSpPr>
            <a:spLocks noGrp="1"/>
          </p:cNvSpPr>
          <p:nvPr>
            <p:ph type="sldNum" sz="quarter" idx="12"/>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4266581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256099" y="1170432"/>
            <a:ext cx="5676191" cy="5368037"/>
          </a:xfrm>
        </p:spPr>
        <p:txBody>
          <a:bodyPr/>
          <a:lstStyle>
            <a:lvl4pPr marL="680171" indent="0">
              <a:buNone/>
              <a:defRPr/>
            </a:lvl4pPr>
          </a:lstStyle>
          <a:p>
            <a:pPr lvl="0"/>
            <a:r>
              <a:rPr lang="en-US" dirty="0"/>
              <a:t>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68427" y="1170432"/>
            <a:ext cx="5676191" cy="5368037"/>
          </a:xfrm>
        </p:spPr>
        <p:txBody>
          <a:bodyPr/>
          <a:lstStyle>
            <a:lvl4pPr marL="680171" indent="0">
              <a:buNone/>
              <a:defRPr/>
            </a:lvl4pPr>
          </a:lstStyle>
          <a:p>
            <a:pPr lvl="0"/>
            <a:r>
              <a:rPr lang="en-US"/>
              <a:t>Edit Master text styles</a:t>
            </a:r>
          </a:p>
          <a:p>
            <a:pPr lvl="1"/>
            <a:r>
              <a:rPr lang="en-US"/>
              <a:t>Second level</a:t>
            </a:r>
          </a:p>
          <a:p>
            <a:pPr lvl="2"/>
            <a:r>
              <a:rPr lang="en-US"/>
              <a:t>Third level</a:t>
            </a:r>
          </a:p>
        </p:txBody>
      </p:sp>
      <p:sp>
        <p:nvSpPr>
          <p:cNvPr id="7" name="Footer Placeholder 6">
            <a:extLst>
              <a:ext uri="{FF2B5EF4-FFF2-40B4-BE49-F238E27FC236}">
                <a16:creationId xmlns:a16="http://schemas.microsoft.com/office/drawing/2014/main" id="{0603CBF2-FC22-447A-9A57-804665A3166C}"/>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8" name="Slide Number Placeholder 7">
            <a:extLst>
              <a:ext uri="{FF2B5EF4-FFF2-40B4-BE49-F238E27FC236}">
                <a16:creationId xmlns:a16="http://schemas.microsoft.com/office/drawing/2014/main" id="{532FB734-1167-4468-8816-49F9F3C76B51}"/>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133510793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7/17/2020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96611366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7/17/2020</a:t>
            </a:fld>
            <a:endParaRPr lang="en-US" dirty="0"/>
          </a:p>
        </p:txBody>
      </p:sp>
      <p:sp>
        <p:nvSpPr>
          <p:cNvPr id="6" name="Footer Placeholder 5"/>
          <p:cNvSpPr>
            <a:spLocks noGrp="1"/>
          </p:cNvSpPr>
          <p:nvPr>
            <p:ph type="ftr" sz="quarter" idx="11"/>
          </p:nvPr>
        </p:nvSpPr>
        <p:spPr/>
        <p:txBody>
          <a:bodyPr/>
          <a:lstStyle/>
          <a:p>
            <a:pPr>
              <a:defRPr/>
            </a:pPr>
            <a:r>
              <a:rPr lang="en-US" dirty="0"/>
              <a:t>IBM Systems Technical University  © Copyright IBM Corporation 2019</a:t>
            </a:r>
          </a:p>
        </p:txBody>
      </p:sp>
      <p:sp>
        <p:nvSpPr>
          <p:cNvPr id="7" name="Slide Number Placeholder 6"/>
          <p:cNvSpPr>
            <a:spLocks noGrp="1"/>
          </p:cNvSpPr>
          <p:nvPr>
            <p:ph type="sldNum" sz="quarter" idx="12"/>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23637343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7/17/2020</a:t>
            </a:fld>
            <a:endParaRPr lang="en-US" dirty="0"/>
          </a:p>
        </p:txBody>
      </p:sp>
      <p:sp>
        <p:nvSpPr>
          <p:cNvPr id="6" name="Footer Placeholder 5"/>
          <p:cNvSpPr>
            <a:spLocks noGrp="1"/>
          </p:cNvSpPr>
          <p:nvPr>
            <p:ph type="ftr" sz="quarter" idx="11"/>
          </p:nvPr>
        </p:nvSpPr>
        <p:spPr/>
        <p:txBody>
          <a:bodyPr/>
          <a:lstStyle/>
          <a:p>
            <a:pPr>
              <a:defRPr/>
            </a:pPr>
            <a:r>
              <a:rPr lang="en-US" dirty="0"/>
              <a:t>IBM Systems Technical University  © Copyright IBM Corporation 2019</a:t>
            </a:r>
          </a:p>
        </p:txBody>
      </p:sp>
      <p:sp>
        <p:nvSpPr>
          <p:cNvPr id="7" name="Slide Number Placeholder 6"/>
          <p:cNvSpPr>
            <a:spLocks noGrp="1"/>
          </p:cNvSpPr>
          <p:nvPr>
            <p:ph type="sldNum" sz="quarter" idx="12"/>
          </p:nvPr>
        </p:nvSpPr>
        <p:spPr/>
        <p:txBody>
          <a:bodyPr/>
          <a:lstStyle/>
          <a:p>
            <a:pPr>
              <a:defRPr/>
            </a:pPr>
            <a:fld id="{49E8191D-B835-45D5-91BE-8CAFF430D317}" type="slidenum">
              <a:rPr lang="en-US" smtClean="0"/>
              <a:pPr>
                <a:defRPr/>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564207"/>
      </p:ext>
    </p:extLst>
  </p:cSld>
  <p:clrMapOvr>
    <a:masterClrMapping/>
  </p:clrMapOvr>
  <p:hf hd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7/17/2020</a:t>
            </a:fld>
            <a:endParaRPr lang="en-US" dirty="0"/>
          </a:p>
        </p:txBody>
      </p:sp>
      <p:sp>
        <p:nvSpPr>
          <p:cNvPr id="5" name="Footer Placeholder 4"/>
          <p:cNvSpPr>
            <a:spLocks noGrp="1"/>
          </p:cNvSpPr>
          <p:nvPr>
            <p:ph type="ftr" sz="quarter" idx="11"/>
          </p:nvPr>
        </p:nvSpPr>
        <p:spPr/>
        <p:txBody>
          <a:bodyPr/>
          <a:lstStyle/>
          <a:p>
            <a:pPr>
              <a:defRPr/>
            </a:pPr>
            <a:r>
              <a:rPr lang="en-US" dirty="0"/>
              <a:t>IBM Systems Technical University  © Copyright IBM Corporation 2019</a:t>
            </a:r>
          </a:p>
        </p:txBody>
      </p:sp>
      <p:sp>
        <p:nvSpPr>
          <p:cNvPr id="6" name="Slide Number Placeholder 5"/>
          <p:cNvSpPr>
            <a:spLocks noGrp="1"/>
          </p:cNvSpPr>
          <p:nvPr>
            <p:ph type="sldNum" sz="quarter" idx="12"/>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7394308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7/17/2020</a:t>
            </a:fld>
            <a:endParaRPr lang="en-US" dirty="0"/>
          </a:p>
        </p:txBody>
      </p:sp>
      <p:sp>
        <p:nvSpPr>
          <p:cNvPr id="5" name="Footer Placeholder 4"/>
          <p:cNvSpPr>
            <a:spLocks noGrp="1"/>
          </p:cNvSpPr>
          <p:nvPr>
            <p:ph type="ftr" sz="quarter" idx="11"/>
          </p:nvPr>
        </p:nvSpPr>
        <p:spPr/>
        <p:txBody>
          <a:bodyPr/>
          <a:lstStyle/>
          <a:p>
            <a:pPr>
              <a:defRPr/>
            </a:pPr>
            <a:r>
              <a:rPr lang="en-US" dirty="0"/>
              <a:t>IBM Systems Technical University  © Copyright IBM Corporation 2019</a:t>
            </a:r>
          </a:p>
        </p:txBody>
      </p:sp>
      <p:sp>
        <p:nvSpPr>
          <p:cNvPr id="6" name="Slide Number Placeholder 5"/>
          <p:cNvSpPr>
            <a:spLocks noGrp="1"/>
          </p:cNvSpPr>
          <p:nvPr>
            <p:ph type="sldNum" sz="quarter" idx="12"/>
          </p:nvPr>
        </p:nvSpPr>
        <p:spPr/>
        <p:txBody>
          <a:bodyPr/>
          <a:lstStyle/>
          <a:p>
            <a:pPr>
              <a:defRPr/>
            </a:pPr>
            <a:fld id="{49E8191D-B835-45D5-91BE-8CAFF430D317}" type="slidenum">
              <a:rPr lang="en-US" smtClean="0"/>
              <a:pPr>
                <a:defRPr/>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42592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Speaker Titl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21"/>
          <p:cNvSpPr>
            <a:spLocks noGrp="1"/>
          </p:cNvSpPr>
          <p:nvPr>
            <p:ph type="title" hasCustomPrompt="1"/>
          </p:nvPr>
        </p:nvSpPr>
        <p:spPr>
          <a:xfrm>
            <a:off x="542058" y="2086138"/>
            <a:ext cx="6397577" cy="1111021"/>
          </a:xfrm>
          <a:prstGeom prst="rect">
            <a:avLst/>
          </a:prstGeom>
        </p:spPr>
        <p:txBody>
          <a:bodyPr lIns="0"/>
          <a:lstStyle>
            <a:lvl1pPr algn="l">
              <a:lnSpc>
                <a:spcPts val="3520"/>
              </a:lnSpc>
              <a:defRPr sz="3333" b="0" i="0">
                <a:solidFill>
                  <a:schemeClr val="bg1"/>
                </a:solidFill>
                <a:latin typeface="+mn-lt"/>
                <a:ea typeface="IBM Plex Sans" charset="0"/>
                <a:cs typeface="IBM Plex Sans" charset="0"/>
              </a:defRPr>
            </a:lvl1pPr>
          </a:lstStyle>
          <a:p>
            <a:r>
              <a:rPr lang="en-US" dirty="0"/>
              <a:t>Presentation </a:t>
            </a:r>
            <a:br>
              <a:rPr lang="en-US" dirty="0"/>
            </a:br>
            <a:r>
              <a:rPr lang="en-US" dirty="0"/>
              <a:t>Title</a:t>
            </a:r>
          </a:p>
        </p:txBody>
      </p:sp>
      <p:sp>
        <p:nvSpPr>
          <p:cNvPr id="5" name="Text Placeholder 24"/>
          <p:cNvSpPr>
            <a:spLocks noGrp="1"/>
          </p:cNvSpPr>
          <p:nvPr>
            <p:ph type="body" sz="quarter" idx="10" hasCustomPrompt="1"/>
          </p:nvPr>
        </p:nvSpPr>
        <p:spPr>
          <a:xfrm>
            <a:off x="542058" y="3209953"/>
            <a:ext cx="5328073" cy="920772"/>
          </a:xfrm>
          <a:prstGeom prst="rect">
            <a:avLst/>
          </a:prstGeom>
        </p:spPr>
        <p:txBody>
          <a:bodyPr lIns="0"/>
          <a:lstStyle>
            <a:lvl1pPr marL="0" indent="0">
              <a:buNone/>
              <a:defRPr sz="1867" b="0" i="0" baseline="0">
                <a:solidFill>
                  <a:srgbClr val="619AEC"/>
                </a:solidFill>
                <a:latin typeface="+mn-lt"/>
                <a:ea typeface="IBM Plex Sans" charset="0"/>
                <a:cs typeface="IBM Plex Sans" charset="0"/>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Speaker Name, Title</a:t>
            </a:r>
          </a:p>
        </p:txBody>
      </p:sp>
      <p:sp>
        <p:nvSpPr>
          <p:cNvPr id="7" name="Rectangle 6"/>
          <p:cNvSpPr>
            <a:spLocks noChangeArrowheads="1"/>
          </p:cNvSpPr>
          <p:nvPr userDrawn="1"/>
        </p:nvSpPr>
        <p:spPr bwMode="black">
          <a:xfrm>
            <a:off x="429351" y="6358173"/>
            <a:ext cx="2361684" cy="271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609" tIns="57305" rIns="114609" bIns="57305"/>
          <a:lstStyle>
            <a:lvl1pPr eaLnBrk="0" hangingPunct="0">
              <a:defRPr sz="2200">
                <a:solidFill>
                  <a:srgbClr val="000000"/>
                </a:solidFill>
                <a:latin typeface="Gill Sans"/>
                <a:ea typeface="ヒラギノ角ゴ ProN W3"/>
                <a:cs typeface="ヒラギノ角ゴ ProN W3"/>
                <a:sym typeface="Gill Sans"/>
              </a:defRPr>
            </a:lvl1pPr>
            <a:lvl2pPr marL="742950" indent="-285750" eaLnBrk="0" hangingPunct="0">
              <a:defRPr sz="2200">
                <a:solidFill>
                  <a:srgbClr val="000000"/>
                </a:solidFill>
                <a:latin typeface="Gill Sans"/>
                <a:ea typeface="ヒラギノ角ゴ ProN W3"/>
                <a:cs typeface="ヒラギノ角ゴ ProN W3"/>
                <a:sym typeface="Gill Sans"/>
              </a:defRPr>
            </a:lvl2pPr>
            <a:lvl3pPr marL="1143000" indent="-228600" eaLnBrk="0" hangingPunct="0">
              <a:defRPr sz="2200">
                <a:solidFill>
                  <a:srgbClr val="000000"/>
                </a:solidFill>
                <a:latin typeface="Gill Sans"/>
                <a:ea typeface="ヒラギノ角ゴ ProN W3"/>
                <a:cs typeface="ヒラギノ角ゴ ProN W3"/>
                <a:sym typeface="Gill Sans"/>
              </a:defRPr>
            </a:lvl3pPr>
            <a:lvl4pPr marL="1600200" indent="-228600" eaLnBrk="0" hangingPunct="0">
              <a:defRPr sz="2200">
                <a:solidFill>
                  <a:srgbClr val="000000"/>
                </a:solidFill>
                <a:latin typeface="Gill Sans"/>
                <a:ea typeface="ヒラギノ角ゴ ProN W3"/>
                <a:cs typeface="ヒラギノ角ゴ ProN W3"/>
                <a:sym typeface="Gill Sans"/>
              </a:defRPr>
            </a:lvl4pPr>
            <a:lvl5pPr marL="2057400" indent="-228600" eaLnBrk="0" hangingPunct="0">
              <a:defRPr sz="2200">
                <a:solidFill>
                  <a:srgbClr val="000000"/>
                </a:solidFill>
                <a:latin typeface="Gill Sans"/>
                <a:ea typeface="ヒラギノ角ゴ ProN W3"/>
                <a:cs typeface="ヒラギノ角ゴ ProN W3"/>
                <a:sym typeface="Gill Sans"/>
              </a:defRPr>
            </a:lvl5pPr>
            <a:lvl6pPr marL="25146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6pPr>
            <a:lvl7pPr marL="29718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7pPr>
            <a:lvl8pPr marL="34290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8pPr>
            <a:lvl9pPr marL="38862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9pPr>
          </a:lstStyle>
          <a:p>
            <a:pPr eaLnBrk="1" hangingPunct="1">
              <a:defRPr/>
            </a:pPr>
            <a:endParaRPr lang="en-US" altLang="en-US" sz="2739" b="0" i="0" dirty="0">
              <a:solidFill>
                <a:prstClr val="white"/>
              </a:solidFill>
              <a:latin typeface="+mn-lt"/>
              <a:ea typeface="IBM Plex Sans" charset="0"/>
              <a:cs typeface="IBM Plex Sans" charset="0"/>
            </a:endParaRPr>
          </a:p>
        </p:txBody>
      </p:sp>
    </p:spTree>
    <p:extLst>
      <p:ext uri="{BB962C8B-B14F-4D97-AF65-F5344CB8AC3E}">
        <p14:creationId xmlns:p14="http://schemas.microsoft.com/office/powerpoint/2010/main" val="166688671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Rectangle 4">
            <a:extLst>
              <a:ext uri="{FF2B5EF4-FFF2-40B4-BE49-F238E27FC236}">
                <a16:creationId xmlns:a16="http://schemas.microsoft.com/office/drawing/2014/main" id="{D49A3857-E5CF-43AC-846D-A90C79B3E4B8}"/>
              </a:ext>
            </a:extLst>
          </p:cNvPr>
          <p:cNvSpPr>
            <a:spLocks noChangeArrowheads="1"/>
          </p:cNvSpPr>
          <p:nvPr userDrawn="1"/>
        </p:nvSpPr>
        <p:spPr bwMode="black">
          <a:xfrm>
            <a:off x="429351" y="6358173"/>
            <a:ext cx="2361684" cy="271151"/>
          </a:xfrm>
          <a:prstGeom prst="rect">
            <a:avLst/>
          </a:prstGeom>
          <a:solidFill>
            <a:schemeClr val="tx1"/>
          </a:solidFill>
          <a:ln>
            <a:noFill/>
          </a:ln>
        </p:spPr>
        <p:txBody>
          <a:bodyPr lIns="114609" tIns="57305" rIns="114609" bIns="57305"/>
          <a:lstStyle>
            <a:lvl1pPr eaLnBrk="0" hangingPunct="0">
              <a:defRPr sz="2200">
                <a:solidFill>
                  <a:srgbClr val="000000"/>
                </a:solidFill>
                <a:latin typeface="Gill Sans"/>
                <a:ea typeface="ヒラギノ角ゴ ProN W3"/>
                <a:cs typeface="ヒラギノ角ゴ ProN W3"/>
                <a:sym typeface="Gill Sans"/>
              </a:defRPr>
            </a:lvl1pPr>
            <a:lvl2pPr marL="742950" indent="-285750" eaLnBrk="0" hangingPunct="0">
              <a:defRPr sz="2200">
                <a:solidFill>
                  <a:srgbClr val="000000"/>
                </a:solidFill>
                <a:latin typeface="Gill Sans"/>
                <a:ea typeface="ヒラギノ角ゴ ProN W3"/>
                <a:cs typeface="ヒラギノ角ゴ ProN W3"/>
                <a:sym typeface="Gill Sans"/>
              </a:defRPr>
            </a:lvl2pPr>
            <a:lvl3pPr marL="1143000" indent="-228600" eaLnBrk="0" hangingPunct="0">
              <a:defRPr sz="2200">
                <a:solidFill>
                  <a:srgbClr val="000000"/>
                </a:solidFill>
                <a:latin typeface="Gill Sans"/>
                <a:ea typeface="ヒラギノ角ゴ ProN W3"/>
                <a:cs typeface="ヒラギノ角ゴ ProN W3"/>
                <a:sym typeface="Gill Sans"/>
              </a:defRPr>
            </a:lvl3pPr>
            <a:lvl4pPr marL="1600200" indent="-228600" eaLnBrk="0" hangingPunct="0">
              <a:defRPr sz="2200">
                <a:solidFill>
                  <a:srgbClr val="000000"/>
                </a:solidFill>
                <a:latin typeface="Gill Sans"/>
                <a:ea typeface="ヒラギノ角ゴ ProN W3"/>
                <a:cs typeface="ヒラギノ角ゴ ProN W3"/>
                <a:sym typeface="Gill Sans"/>
              </a:defRPr>
            </a:lvl4pPr>
            <a:lvl5pPr marL="2057400" indent="-228600" eaLnBrk="0" hangingPunct="0">
              <a:defRPr sz="2200">
                <a:solidFill>
                  <a:srgbClr val="000000"/>
                </a:solidFill>
                <a:latin typeface="Gill Sans"/>
                <a:ea typeface="ヒラギノ角ゴ ProN W3"/>
                <a:cs typeface="ヒラギノ角ゴ ProN W3"/>
                <a:sym typeface="Gill Sans"/>
              </a:defRPr>
            </a:lvl5pPr>
            <a:lvl6pPr marL="25146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6pPr>
            <a:lvl7pPr marL="29718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7pPr>
            <a:lvl8pPr marL="34290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8pPr>
            <a:lvl9pPr marL="38862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9pPr>
          </a:lstStyle>
          <a:p>
            <a:pPr eaLnBrk="1" hangingPunct="1">
              <a:defRPr/>
            </a:pPr>
            <a:r>
              <a:rPr lang="en-US" altLang="en-US" sz="996" b="0" i="0" dirty="0">
                <a:solidFill>
                  <a:prstClr val="white"/>
                </a:solidFill>
                <a:latin typeface="+mn-lt"/>
                <a:ea typeface="IBM Plex Sans" charset="0"/>
                <a:cs typeface="IBM Plex Sans" charset="0"/>
              </a:rPr>
              <a:t>© 2019 IBM Corporation</a:t>
            </a:r>
            <a:endParaRPr lang="en-US" altLang="en-US" sz="2739" b="0" i="0" dirty="0">
              <a:solidFill>
                <a:prstClr val="white"/>
              </a:solidFill>
              <a:latin typeface="+mn-lt"/>
              <a:ea typeface="IBM Plex Sans" charset="0"/>
              <a:cs typeface="IBM Plex Sans" charset="0"/>
            </a:endParaRPr>
          </a:p>
        </p:txBody>
      </p:sp>
    </p:spTree>
    <p:extLst>
      <p:ext uri="{BB962C8B-B14F-4D97-AF65-F5344CB8AC3E}">
        <p14:creationId xmlns:p14="http://schemas.microsoft.com/office/powerpoint/2010/main" val="4706066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x">
  <p:cSld name="3_title (black box) over image(s)">
    <p:bg>
      <p:bgPr>
        <a:solidFill>
          <a:srgbClr val="FFFFFF"/>
        </a:solidFill>
        <a:effectLst/>
      </p:bgPr>
    </p:bg>
    <p:spTree>
      <p:nvGrpSpPr>
        <p:cNvPr id="1" name=""/>
        <p:cNvGrpSpPr/>
        <p:nvPr/>
      </p:nvGrpSpPr>
      <p:grpSpPr>
        <a:xfrm>
          <a:off x="0" y="0"/>
          <a:ext cx="0" cy="0"/>
          <a:chOff x="0" y="0"/>
          <a:chExt cx="0" cy="0"/>
        </a:xfrm>
      </p:grpSpPr>
      <p:sp>
        <p:nvSpPr>
          <p:cNvPr id="1113" name="Picture Placeholder 5"/>
          <p:cNvSpPr>
            <a:spLocks noGrp="1"/>
          </p:cNvSpPr>
          <p:nvPr>
            <p:ph type="pic" idx="13"/>
          </p:nvPr>
        </p:nvSpPr>
        <p:spPr>
          <a:xfrm>
            <a:off x="0" y="1701800"/>
            <a:ext cx="12192000" cy="5156200"/>
          </a:xfrm>
          <a:prstGeom prst="rect">
            <a:avLst/>
          </a:prstGeom>
        </p:spPr>
        <p:txBody>
          <a:bodyPr lIns="91439" tIns="45719" rIns="91439" bIns="45719"/>
          <a:lstStyle/>
          <a:p>
            <a:endParaRPr dirty="0"/>
          </a:p>
        </p:txBody>
      </p:sp>
      <p:sp>
        <p:nvSpPr>
          <p:cNvPr id="1114" name="Title Text"/>
          <p:cNvSpPr txBox="1">
            <a:spLocks noGrp="1"/>
          </p:cNvSpPr>
          <p:nvPr>
            <p:ph type="title"/>
          </p:nvPr>
        </p:nvSpPr>
        <p:spPr>
          <a:xfrm>
            <a:off x="0" y="0"/>
            <a:ext cx="12192000" cy="1701800"/>
          </a:xfrm>
          <a:prstGeom prst="rect">
            <a:avLst/>
          </a:prstGeom>
          <a:solidFill>
            <a:srgbClr val="FFFFFF"/>
          </a:solidFill>
        </p:spPr>
        <p:txBody>
          <a:bodyPr lIns="201168" tIns="201168" rIns="201168" bIns="201168">
            <a:normAutofit/>
          </a:bodyPr>
          <a:lstStyle>
            <a:lvl1pPr>
              <a:defRPr>
                <a:solidFill>
                  <a:srgbClr val="000000"/>
                </a:solidFill>
              </a:defRPr>
            </a:lvl1pPr>
          </a:lstStyle>
          <a:p>
            <a:r>
              <a:t>Title Text</a:t>
            </a:r>
          </a:p>
        </p:txBody>
      </p:sp>
      <p:sp>
        <p:nvSpPr>
          <p:cNvPr id="1115" name="Slide Number"/>
          <p:cNvSpPr txBox="1">
            <a:spLocks noGrp="1"/>
          </p:cNvSpPr>
          <p:nvPr>
            <p:ph type="sldNum" sz="quarter" idx="2"/>
          </p:nvPr>
        </p:nvSpPr>
        <p:spPr>
          <a:prstGeom prst="rect">
            <a:avLst/>
          </a:prstGeom>
        </p:spPr>
        <p:txBody>
          <a:bodyPr/>
          <a:lstStyle>
            <a:lvl1pPr>
              <a:defRPr>
                <a:solidFill>
                  <a:srgbClr val="000000"/>
                </a:solidFill>
              </a:defRPr>
            </a:lvl1pPr>
          </a:lstStyle>
          <a:p>
            <a:fld id="{86CB4B4D-7CA3-9044-876B-883B54F8677D}" type="slidenum">
              <a:t>‹#›</a:t>
            </a:fld>
            <a:endParaRPr dirty="0"/>
          </a:p>
        </p:txBody>
      </p:sp>
    </p:spTree>
    <p:extLst>
      <p:ext uri="{BB962C8B-B14F-4D97-AF65-F5344CB8AC3E}">
        <p14:creationId xmlns:p14="http://schemas.microsoft.com/office/powerpoint/2010/main" val="2434946856"/>
      </p:ext>
    </p:extLst>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itle 21"/>
          <p:cNvSpPr>
            <a:spLocks noGrp="1"/>
          </p:cNvSpPr>
          <p:nvPr>
            <p:ph type="title" hasCustomPrompt="1"/>
          </p:nvPr>
        </p:nvSpPr>
        <p:spPr>
          <a:xfrm>
            <a:off x="542058" y="2086138"/>
            <a:ext cx="6397577" cy="1111021"/>
          </a:xfrm>
          <a:prstGeom prst="rect">
            <a:avLst/>
          </a:prstGeom>
        </p:spPr>
        <p:txBody>
          <a:bodyPr lIns="0"/>
          <a:lstStyle>
            <a:lvl1pPr algn="l">
              <a:lnSpc>
                <a:spcPts val="3520"/>
              </a:lnSpc>
              <a:defRPr sz="3333" b="0" i="0">
                <a:solidFill>
                  <a:schemeClr val="bg1"/>
                </a:solidFill>
                <a:latin typeface="+mn-lt"/>
                <a:ea typeface="IBM Plex Sans" charset="0"/>
                <a:cs typeface="IBM Plex Sans" charset="0"/>
              </a:defRPr>
            </a:lvl1pPr>
          </a:lstStyle>
          <a:p>
            <a:r>
              <a:rPr lang="en-US" dirty="0"/>
              <a:t>Section</a:t>
            </a:r>
            <a:br>
              <a:rPr lang="en-US" dirty="0"/>
            </a:br>
            <a:r>
              <a:rPr lang="en-US" dirty="0"/>
              <a:t>Break</a:t>
            </a:r>
          </a:p>
        </p:txBody>
      </p:sp>
      <p:sp>
        <p:nvSpPr>
          <p:cNvPr id="9" name="Rectangle 8"/>
          <p:cNvSpPr>
            <a:spLocks noChangeArrowheads="1"/>
          </p:cNvSpPr>
          <p:nvPr userDrawn="1"/>
        </p:nvSpPr>
        <p:spPr bwMode="black">
          <a:xfrm>
            <a:off x="444785" y="6292278"/>
            <a:ext cx="2361684" cy="271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609" tIns="57305" rIns="114609" bIns="57305"/>
          <a:lstStyle>
            <a:lvl1pPr eaLnBrk="0" hangingPunct="0">
              <a:defRPr sz="2200">
                <a:solidFill>
                  <a:srgbClr val="000000"/>
                </a:solidFill>
                <a:latin typeface="Gill Sans"/>
                <a:ea typeface="ヒラギノ角ゴ ProN W3"/>
                <a:cs typeface="ヒラギノ角ゴ ProN W3"/>
                <a:sym typeface="Gill Sans"/>
              </a:defRPr>
            </a:lvl1pPr>
            <a:lvl2pPr marL="742950" indent="-285750" eaLnBrk="0" hangingPunct="0">
              <a:defRPr sz="2200">
                <a:solidFill>
                  <a:srgbClr val="000000"/>
                </a:solidFill>
                <a:latin typeface="Gill Sans"/>
                <a:ea typeface="ヒラギノ角ゴ ProN W3"/>
                <a:cs typeface="ヒラギノ角ゴ ProN W3"/>
                <a:sym typeface="Gill Sans"/>
              </a:defRPr>
            </a:lvl2pPr>
            <a:lvl3pPr marL="1143000" indent="-228600" eaLnBrk="0" hangingPunct="0">
              <a:defRPr sz="2200">
                <a:solidFill>
                  <a:srgbClr val="000000"/>
                </a:solidFill>
                <a:latin typeface="Gill Sans"/>
                <a:ea typeface="ヒラギノ角ゴ ProN W3"/>
                <a:cs typeface="ヒラギノ角ゴ ProN W3"/>
                <a:sym typeface="Gill Sans"/>
              </a:defRPr>
            </a:lvl3pPr>
            <a:lvl4pPr marL="1600200" indent="-228600" eaLnBrk="0" hangingPunct="0">
              <a:defRPr sz="2200">
                <a:solidFill>
                  <a:srgbClr val="000000"/>
                </a:solidFill>
                <a:latin typeface="Gill Sans"/>
                <a:ea typeface="ヒラギノ角ゴ ProN W3"/>
                <a:cs typeface="ヒラギノ角ゴ ProN W3"/>
                <a:sym typeface="Gill Sans"/>
              </a:defRPr>
            </a:lvl4pPr>
            <a:lvl5pPr marL="2057400" indent="-228600" eaLnBrk="0" hangingPunct="0">
              <a:defRPr sz="2200">
                <a:solidFill>
                  <a:srgbClr val="000000"/>
                </a:solidFill>
                <a:latin typeface="Gill Sans"/>
                <a:ea typeface="ヒラギノ角ゴ ProN W3"/>
                <a:cs typeface="ヒラギノ角ゴ ProN W3"/>
                <a:sym typeface="Gill Sans"/>
              </a:defRPr>
            </a:lvl5pPr>
            <a:lvl6pPr marL="25146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6pPr>
            <a:lvl7pPr marL="29718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7pPr>
            <a:lvl8pPr marL="34290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8pPr>
            <a:lvl9pPr marL="38862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9pPr>
          </a:lstStyle>
          <a:p>
            <a:pPr eaLnBrk="1" hangingPunct="1">
              <a:defRPr/>
            </a:pPr>
            <a:endParaRPr lang="en-US" altLang="en-US" sz="996" b="0" i="0" dirty="0">
              <a:solidFill>
                <a:prstClr val="white"/>
              </a:solidFill>
              <a:latin typeface="+mn-lt"/>
              <a:ea typeface="IBM Plex Sans" charset="0"/>
              <a:cs typeface="IBM Plex Sans" charset="0"/>
            </a:endParaRPr>
          </a:p>
          <a:p>
            <a:pPr eaLnBrk="1" hangingPunct="1">
              <a:defRPr/>
            </a:pPr>
            <a:r>
              <a:rPr lang="en-US" altLang="en-US" sz="996" b="0" i="0" dirty="0">
                <a:solidFill>
                  <a:prstClr val="white"/>
                </a:solidFill>
                <a:latin typeface="+mn-lt"/>
                <a:ea typeface="IBM Plex Sans" charset="0"/>
                <a:cs typeface="IBM Plex Sans" charset="0"/>
              </a:rPr>
              <a:t>© 2017 IBM Corporation</a:t>
            </a:r>
            <a:endParaRPr lang="en-US" altLang="en-US" sz="2739" b="0" i="0" dirty="0">
              <a:solidFill>
                <a:prstClr val="white"/>
              </a:solidFill>
              <a:latin typeface="+mn-lt"/>
              <a:ea typeface="IBM Plex Sans" charset="0"/>
              <a:cs typeface="IBM Plex Sans" charset="0"/>
            </a:endParaRPr>
          </a:p>
        </p:txBody>
      </p:sp>
      <p:sp>
        <p:nvSpPr>
          <p:cNvPr id="5" name="Rectangle 4">
            <a:extLst>
              <a:ext uri="{FF2B5EF4-FFF2-40B4-BE49-F238E27FC236}">
                <a16:creationId xmlns:a16="http://schemas.microsoft.com/office/drawing/2014/main" id="{7E70B4F2-95B9-4C66-AF9B-617699F3DF66}"/>
              </a:ext>
            </a:extLst>
          </p:cNvPr>
          <p:cNvSpPr>
            <a:spLocks noChangeArrowheads="1"/>
          </p:cNvSpPr>
          <p:nvPr userDrawn="1"/>
        </p:nvSpPr>
        <p:spPr bwMode="black">
          <a:xfrm>
            <a:off x="429351" y="6358173"/>
            <a:ext cx="2361684" cy="271151"/>
          </a:xfrm>
          <a:prstGeom prst="rect">
            <a:avLst/>
          </a:prstGeom>
          <a:solidFill>
            <a:schemeClr val="tx1"/>
          </a:solidFill>
          <a:ln>
            <a:noFill/>
          </a:ln>
        </p:spPr>
        <p:txBody>
          <a:bodyPr lIns="114609" tIns="57305" rIns="114609" bIns="57305"/>
          <a:lstStyle>
            <a:lvl1pPr eaLnBrk="0" hangingPunct="0">
              <a:defRPr sz="2200">
                <a:solidFill>
                  <a:srgbClr val="000000"/>
                </a:solidFill>
                <a:latin typeface="Gill Sans"/>
                <a:ea typeface="ヒラギノ角ゴ ProN W3"/>
                <a:cs typeface="ヒラギノ角ゴ ProN W3"/>
                <a:sym typeface="Gill Sans"/>
              </a:defRPr>
            </a:lvl1pPr>
            <a:lvl2pPr marL="742950" indent="-285750" eaLnBrk="0" hangingPunct="0">
              <a:defRPr sz="2200">
                <a:solidFill>
                  <a:srgbClr val="000000"/>
                </a:solidFill>
                <a:latin typeface="Gill Sans"/>
                <a:ea typeface="ヒラギノ角ゴ ProN W3"/>
                <a:cs typeface="ヒラギノ角ゴ ProN W3"/>
                <a:sym typeface="Gill Sans"/>
              </a:defRPr>
            </a:lvl2pPr>
            <a:lvl3pPr marL="1143000" indent="-228600" eaLnBrk="0" hangingPunct="0">
              <a:defRPr sz="2200">
                <a:solidFill>
                  <a:srgbClr val="000000"/>
                </a:solidFill>
                <a:latin typeface="Gill Sans"/>
                <a:ea typeface="ヒラギノ角ゴ ProN W3"/>
                <a:cs typeface="ヒラギノ角ゴ ProN W3"/>
                <a:sym typeface="Gill Sans"/>
              </a:defRPr>
            </a:lvl3pPr>
            <a:lvl4pPr marL="1600200" indent="-228600" eaLnBrk="0" hangingPunct="0">
              <a:defRPr sz="2200">
                <a:solidFill>
                  <a:srgbClr val="000000"/>
                </a:solidFill>
                <a:latin typeface="Gill Sans"/>
                <a:ea typeface="ヒラギノ角ゴ ProN W3"/>
                <a:cs typeface="ヒラギノ角ゴ ProN W3"/>
                <a:sym typeface="Gill Sans"/>
              </a:defRPr>
            </a:lvl4pPr>
            <a:lvl5pPr marL="2057400" indent="-228600" eaLnBrk="0" hangingPunct="0">
              <a:defRPr sz="2200">
                <a:solidFill>
                  <a:srgbClr val="000000"/>
                </a:solidFill>
                <a:latin typeface="Gill Sans"/>
                <a:ea typeface="ヒラギノ角ゴ ProN W3"/>
                <a:cs typeface="ヒラギノ角ゴ ProN W3"/>
                <a:sym typeface="Gill Sans"/>
              </a:defRPr>
            </a:lvl5pPr>
            <a:lvl6pPr marL="25146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6pPr>
            <a:lvl7pPr marL="29718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7pPr>
            <a:lvl8pPr marL="34290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8pPr>
            <a:lvl9pPr marL="3886200" indent="-228600" algn="ctr" eaLnBrk="0" fontAlgn="base" hangingPunct="0">
              <a:spcBef>
                <a:spcPct val="0"/>
              </a:spcBef>
              <a:spcAft>
                <a:spcPct val="0"/>
              </a:spcAft>
              <a:defRPr sz="2200">
                <a:solidFill>
                  <a:srgbClr val="000000"/>
                </a:solidFill>
                <a:latin typeface="Gill Sans"/>
                <a:ea typeface="ヒラギノ角ゴ ProN W3"/>
                <a:cs typeface="ヒラギノ角ゴ ProN W3"/>
                <a:sym typeface="Gill Sans"/>
              </a:defRPr>
            </a:lvl9pPr>
          </a:lstStyle>
          <a:p>
            <a:pPr eaLnBrk="1" hangingPunct="1">
              <a:defRPr/>
            </a:pPr>
            <a:r>
              <a:rPr lang="en-US" altLang="en-US" sz="996" b="0" i="0" dirty="0">
                <a:solidFill>
                  <a:prstClr val="white"/>
                </a:solidFill>
                <a:latin typeface="+mn-lt"/>
                <a:ea typeface="IBM Plex Sans" charset="0"/>
                <a:cs typeface="IBM Plex Sans" charset="0"/>
              </a:rPr>
              <a:t>© 2019 IBM Corporation</a:t>
            </a:r>
            <a:endParaRPr lang="en-US" altLang="en-US" sz="2739" b="0" i="0" dirty="0">
              <a:solidFill>
                <a:prstClr val="white"/>
              </a:solidFill>
              <a:latin typeface="+mn-lt"/>
              <a:ea typeface="IBM Plex Sans" charset="0"/>
              <a:cs typeface="IBM Plex Sans" charset="0"/>
            </a:endParaRPr>
          </a:p>
        </p:txBody>
      </p:sp>
    </p:spTree>
    <p:extLst>
      <p:ext uri="{BB962C8B-B14F-4D97-AF65-F5344CB8AC3E}">
        <p14:creationId xmlns:p14="http://schemas.microsoft.com/office/powerpoint/2010/main" val="226355107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512167-2D56-0740-8E86-A35B02F679EB}"/>
              </a:ext>
            </a:extLst>
          </p:cNvPr>
          <p:cNvSpPr/>
          <p:nvPr userDrawn="1"/>
        </p:nvSpPr>
        <p:spPr>
          <a:xfrm flipH="1">
            <a:off x="2753474" y="10127"/>
            <a:ext cx="9438526" cy="6858001"/>
          </a:xfrm>
          <a:prstGeom prst="rect">
            <a:avLst/>
          </a:prstGeom>
          <a:gradFill flip="none" rotWithShape="1">
            <a:gsLst>
              <a:gs pos="0">
                <a:srgbClr val="001689"/>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1" dirty="0">
                <a:latin typeface="IBM Plex Sans"/>
              </a:rPr>
              <a:t> </a:t>
            </a:r>
          </a:p>
        </p:txBody>
      </p:sp>
      <p:pic>
        <p:nvPicPr>
          <p:cNvPr id="12" name="Picture 11" descr="1040_GettyImages-614703824_low.jpg">
            <a:extLst>
              <a:ext uri="{FF2B5EF4-FFF2-40B4-BE49-F238E27FC236}">
                <a16:creationId xmlns:a16="http://schemas.microsoft.com/office/drawing/2014/main" id="{400C96B5-EEE8-864D-9DB4-7CE196DD085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850" t="558" r="18927" b="1754"/>
          <a:stretch/>
        </p:blipFill>
        <p:spPr>
          <a:xfrm>
            <a:off x="2418" y="781878"/>
            <a:ext cx="6093582" cy="6065995"/>
          </a:xfrm>
          <a:prstGeom prst="rect">
            <a:avLst/>
          </a:prstGeom>
        </p:spPr>
      </p:pic>
      <p:sp>
        <p:nvSpPr>
          <p:cNvPr id="11" name="Rectangle 10">
            <a:extLst>
              <a:ext uri="{FF2B5EF4-FFF2-40B4-BE49-F238E27FC236}">
                <a16:creationId xmlns:a16="http://schemas.microsoft.com/office/drawing/2014/main" id="{A04F8CD5-5D54-A641-A654-F63149B16196}"/>
              </a:ext>
            </a:extLst>
          </p:cNvPr>
          <p:cNvSpPr/>
          <p:nvPr userDrawn="1"/>
        </p:nvSpPr>
        <p:spPr>
          <a:xfrm>
            <a:off x="0" y="2"/>
            <a:ext cx="12192000" cy="9431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701" dirty="0">
              <a:latin typeface="IBM Plex Sans"/>
            </a:endParaRPr>
          </a:p>
        </p:txBody>
      </p:sp>
      <p:pic>
        <p:nvPicPr>
          <p:cNvPr id="14" name="Picture 13" descr="TechU_logotype_rev_RGB.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24684" t="37578" r="24160" b="38471"/>
          <a:stretch/>
        </p:blipFill>
        <p:spPr>
          <a:xfrm>
            <a:off x="289907" y="264072"/>
            <a:ext cx="1360778" cy="402393"/>
          </a:xfrm>
          <a:prstGeom prst="rect">
            <a:avLst/>
          </a:prstGeom>
        </p:spPr>
      </p:pic>
      <p:pic>
        <p:nvPicPr>
          <p:cNvPr id="19" name="Picture 18" descr="IBM_logo_REV_Reg-Spacing-600px.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88834" y="0"/>
            <a:ext cx="1403166" cy="951815"/>
          </a:xfrm>
          <a:prstGeom prst="rect">
            <a:avLst/>
          </a:prstGeom>
        </p:spPr>
      </p:pic>
    </p:spTree>
    <p:extLst>
      <p:ext uri="{BB962C8B-B14F-4D97-AF65-F5344CB8AC3E}">
        <p14:creationId xmlns:p14="http://schemas.microsoft.com/office/powerpoint/2010/main" val="1432805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100" y="218440"/>
            <a:ext cx="11798833" cy="4572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6100" y="1032933"/>
            <a:ext cx="5487829" cy="914400"/>
          </a:xfrm>
        </p:spPr>
        <p:txBody>
          <a:bodyPr anchor="b"/>
          <a:lstStyle>
            <a:lvl1pPr marL="0" indent="0">
              <a:buNone/>
              <a:defRPr sz="2001" b="1"/>
            </a:lvl1pPr>
            <a:lvl2pPr marL="668566" indent="0">
              <a:buNone/>
              <a:defRPr sz="2925" b="1"/>
            </a:lvl2pPr>
            <a:lvl3pPr marL="1337129" indent="0">
              <a:buNone/>
              <a:defRPr sz="2632" b="1"/>
            </a:lvl3pPr>
            <a:lvl4pPr marL="2005694" indent="0">
              <a:buNone/>
              <a:defRPr sz="2340" b="1"/>
            </a:lvl4pPr>
            <a:lvl5pPr marL="2674258" indent="0">
              <a:buNone/>
              <a:defRPr sz="2340" b="1"/>
            </a:lvl5pPr>
            <a:lvl6pPr marL="3342823" indent="0">
              <a:buNone/>
              <a:defRPr sz="2340" b="1"/>
            </a:lvl6pPr>
            <a:lvl7pPr marL="4011386" indent="0">
              <a:buNone/>
              <a:defRPr sz="2340" b="1"/>
            </a:lvl7pPr>
            <a:lvl8pPr marL="4679952" indent="0">
              <a:buNone/>
              <a:defRPr sz="2340" b="1"/>
            </a:lvl8pPr>
            <a:lvl9pPr marL="5348516" indent="0">
              <a:buNone/>
              <a:defRPr sz="2340" b="1"/>
            </a:lvl9pPr>
          </a:lstStyle>
          <a:p>
            <a:pPr lvl="0"/>
            <a:r>
              <a:rPr lang="en-US"/>
              <a:t>Edit Master text styles</a:t>
            </a:r>
          </a:p>
        </p:txBody>
      </p:sp>
      <p:sp>
        <p:nvSpPr>
          <p:cNvPr id="4" name="Content Placeholder 3"/>
          <p:cNvSpPr>
            <a:spLocks noGrp="1"/>
          </p:cNvSpPr>
          <p:nvPr>
            <p:ph sz="half" idx="2"/>
          </p:nvPr>
        </p:nvSpPr>
        <p:spPr>
          <a:xfrm>
            <a:off x="256100" y="1947333"/>
            <a:ext cx="5487829" cy="3657600"/>
          </a:xfrm>
        </p:spPr>
        <p:txBody>
          <a:bodyPr/>
          <a:lstStyle>
            <a:lvl1pPr>
              <a:defRPr sz="2001"/>
            </a:lvl1pPr>
            <a:lvl2pPr marL="644829" indent="-342994">
              <a:buFont typeface="Wingdings" panose="05000000000000000000" pitchFamily="2" charset="2"/>
              <a:buChar char="§"/>
              <a:defRPr sz="1801"/>
            </a:lvl2pPr>
            <a:lvl3pPr>
              <a:defRPr sz="1600"/>
            </a:lvl3pPr>
            <a:lvl4pPr marL="680171" indent="0">
              <a:buNone/>
              <a:defRPr sz="1755"/>
            </a:lvl4pPr>
            <a:lvl5pPr>
              <a:defRPr sz="1608"/>
            </a:lvl5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6171024" y="1032933"/>
            <a:ext cx="5487829" cy="914400"/>
          </a:xfrm>
        </p:spPr>
        <p:txBody>
          <a:bodyPr anchor="b"/>
          <a:lstStyle>
            <a:lvl1pPr marL="0" indent="0">
              <a:buNone/>
              <a:defRPr sz="2001" b="1"/>
            </a:lvl1pPr>
            <a:lvl2pPr marL="668566" indent="0">
              <a:buNone/>
              <a:defRPr sz="2925" b="1"/>
            </a:lvl2pPr>
            <a:lvl3pPr marL="1337129" indent="0">
              <a:buNone/>
              <a:defRPr sz="2632" b="1"/>
            </a:lvl3pPr>
            <a:lvl4pPr marL="2005694" indent="0">
              <a:buNone/>
              <a:defRPr sz="2340" b="1"/>
            </a:lvl4pPr>
            <a:lvl5pPr marL="2674258" indent="0">
              <a:buNone/>
              <a:defRPr sz="2340" b="1"/>
            </a:lvl5pPr>
            <a:lvl6pPr marL="3342823" indent="0">
              <a:buNone/>
              <a:defRPr sz="2340" b="1"/>
            </a:lvl6pPr>
            <a:lvl7pPr marL="4011386" indent="0">
              <a:buNone/>
              <a:defRPr sz="2340" b="1"/>
            </a:lvl7pPr>
            <a:lvl8pPr marL="4679952" indent="0">
              <a:buNone/>
              <a:defRPr sz="2340" b="1"/>
            </a:lvl8pPr>
            <a:lvl9pPr marL="5348516" indent="0">
              <a:buNone/>
              <a:defRPr sz="2340" b="1"/>
            </a:lvl9pPr>
          </a:lstStyle>
          <a:p>
            <a:pPr lvl="0"/>
            <a:r>
              <a:rPr lang="en-US"/>
              <a:t>Edit Master text styles</a:t>
            </a:r>
          </a:p>
        </p:txBody>
      </p:sp>
      <p:sp>
        <p:nvSpPr>
          <p:cNvPr id="6" name="Content Placeholder 5"/>
          <p:cNvSpPr>
            <a:spLocks noGrp="1"/>
          </p:cNvSpPr>
          <p:nvPr>
            <p:ph sz="quarter" idx="4"/>
          </p:nvPr>
        </p:nvSpPr>
        <p:spPr>
          <a:xfrm>
            <a:off x="6171024" y="1947333"/>
            <a:ext cx="5487829" cy="3657600"/>
          </a:xfrm>
        </p:spPr>
        <p:txBody>
          <a:bodyPr/>
          <a:lstStyle>
            <a:lvl1pPr>
              <a:defRPr sz="2001"/>
            </a:lvl1pPr>
            <a:lvl2pPr marL="644829" indent="-342994">
              <a:buFont typeface="Wingdings" panose="05000000000000000000" pitchFamily="2" charset="2"/>
              <a:buChar char="§"/>
              <a:defRPr sz="1801"/>
            </a:lvl2pPr>
            <a:lvl3pPr>
              <a:defRPr sz="1600"/>
            </a:lvl3pPr>
            <a:lvl4pPr marL="680171" indent="0">
              <a:buNone/>
              <a:defRPr sz="1755"/>
            </a:lvl4pPr>
            <a:lvl5pPr>
              <a:defRPr sz="1608"/>
            </a:lvl5pPr>
          </a:lstStyle>
          <a:p>
            <a:pPr lvl="0"/>
            <a:r>
              <a:rPr lang="en-US"/>
              <a:t>Edit Master text styles</a:t>
            </a:r>
          </a:p>
          <a:p>
            <a:pPr lvl="1"/>
            <a:r>
              <a:rPr lang="en-US"/>
              <a:t>Second level</a:t>
            </a:r>
          </a:p>
          <a:p>
            <a:pPr lvl="2"/>
            <a:r>
              <a:rPr lang="en-US"/>
              <a:t>Third level</a:t>
            </a:r>
          </a:p>
        </p:txBody>
      </p:sp>
      <p:sp>
        <p:nvSpPr>
          <p:cNvPr id="9" name="Footer Placeholder 8">
            <a:extLst>
              <a:ext uri="{FF2B5EF4-FFF2-40B4-BE49-F238E27FC236}">
                <a16:creationId xmlns:a16="http://schemas.microsoft.com/office/drawing/2014/main" id="{164D111D-315D-416D-B503-B3C0A565754E}"/>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10" name="Slide Number Placeholder 9">
            <a:extLst>
              <a:ext uri="{FF2B5EF4-FFF2-40B4-BE49-F238E27FC236}">
                <a16:creationId xmlns:a16="http://schemas.microsoft.com/office/drawing/2014/main" id="{37286FF4-80C3-4D69-807D-9639A5047B02}"/>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3664340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Title Slide_2">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512167-2D56-0740-8E86-A35B02F679EB}"/>
              </a:ext>
            </a:extLst>
          </p:cNvPr>
          <p:cNvSpPr/>
          <p:nvPr userDrawn="1"/>
        </p:nvSpPr>
        <p:spPr>
          <a:xfrm>
            <a:off x="1" y="0"/>
            <a:ext cx="9438526" cy="6858001"/>
          </a:xfrm>
          <a:prstGeom prst="rect">
            <a:avLst/>
          </a:prstGeom>
          <a:gradFill flip="none" rotWithShape="1">
            <a:gsLst>
              <a:gs pos="0">
                <a:srgbClr val="001689"/>
              </a:gs>
              <a:gs pos="10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1" dirty="0">
                <a:latin typeface="IBM Plex Sans"/>
              </a:rPr>
              <a:t> </a:t>
            </a:r>
          </a:p>
        </p:txBody>
      </p:sp>
      <p:sp>
        <p:nvSpPr>
          <p:cNvPr id="11" name="Rectangle 10">
            <a:extLst>
              <a:ext uri="{FF2B5EF4-FFF2-40B4-BE49-F238E27FC236}">
                <a16:creationId xmlns:a16="http://schemas.microsoft.com/office/drawing/2014/main" id="{A04F8CD5-5D54-A641-A654-F63149B16196}"/>
              </a:ext>
            </a:extLst>
          </p:cNvPr>
          <p:cNvSpPr/>
          <p:nvPr userDrawn="1"/>
        </p:nvSpPr>
        <p:spPr>
          <a:xfrm>
            <a:off x="0" y="2"/>
            <a:ext cx="12192000" cy="9431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701" dirty="0">
              <a:latin typeface="IBM Plex Sans"/>
            </a:endParaRPr>
          </a:p>
        </p:txBody>
      </p:sp>
      <p:pic>
        <p:nvPicPr>
          <p:cNvPr id="12" name="Picture 11" descr="1040_GettyImages-614703824_low.jpg">
            <a:extLst>
              <a:ext uri="{FF2B5EF4-FFF2-40B4-BE49-F238E27FC236}">
                <a16:creationId xmlns:a16="http://schemas.microsoft.com/office/drawing/2014/main" id="{400C96B5-EEE8-864D-9DB4-7CE196DD085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850" t="558" r="18927" b="1754"/>
          <a:stretch/>
        </p:blipFill>
        <p:spPr>
          <a:xfrm>
            <a:off x="6098417" y="922867"/>
            <a:ext cx="6093582" cy="5935134"/>
          </a:xfrm>
          <a:prstGeom prst="rect">
            <a:avLst/>
          </a:prstGeom>
        </p:spPr>
      </p:pic>
      <p:pic>
        <p:nvPicPr>
          <p:cNvPr id="14" name="Picture 13" descr="TechU_logotype_rev_RGB.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24684" t="37578" r="24160" b="38471"/>
          <a:stretch/>
        </p:blipFill>
        <p:spPr>
          <a:xfrm>
            <a:off x="289907" y="264072"/>
            <a:ext cx="1360778" cy="402393"/>
          </a:xfrm>
          <a:prstGeom prst="rect">
            <a:avLst/>
          </a:prstGeom>
        </p:spPr>
      </p:pic>
      <p:pic>
        <p:nvPicPr>
          <p:cNvPr id="19" name="Picture 18" descr="IBM_logo_REV_Reg-Spacing-600px.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88834" y="0"/>
            <a:ext cx="1403166" cy="951815"/>
          </a:xfrm>
          <a:prstGeom prst="rect">
            <a:avLst/>
          </a:prstGeom>
        </p:spPr>
      </p:pic>
    </p:spTree>
    <p:extLst>
      <p:ext uri="{BB962C8B-B14F-4D97-AF65-F5344CB8AC3E}">
        <p14:creationId xmlns:p14="http://schemas.microsoft.com/office/powerpoint/2010/main" val="143011082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Over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56098" y="892179"/>
            <a:ext cx="11706069" cy="2515126"/>
          </a:xfrm>
        </p:spPr>
        <p:txBody>
          <a:bodyPr/>
          <a:lstStyle>
            <a:lvl4pPr marL="680188" indent="0">
              <a:buNone/>
              <a:defRPr/>
            </a:lvl4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256098" y="3625968"/>
            <a:ext cx="11706069" cy="2679699"/>
          </a:xfrm>
        </p:spPr>
        <p:txBody>
          <a:bodyPr/>
          <a:lstStyle>
            <a:lvl4pPr marL="680188" indent="0">
              <a:buNone/>
              <a:defRPr/>
            </a:lvl4pPr>
          </a:lstStyle>
          <a:p>
            <a:pPr lvl="0"/>
            <a:r>
              <a:rPr lang="en-US"/>
              <a:t>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095CADA7-6179-435C-9C9A-F61390BAF3E3}"/>
              </a:ext>
            </a:extLst>
          </p:cNvPr>
          <p:cNvSpPr>
            <a:spLocks noGrp="1"/>
          </p:cNvSpPr>
          <p:nvPr>
            <p:ph type="title"/>
          </p:nvPr>
        </p:nvSpPr>
        <p:spPr/>
        <p:txBody>
          <a:bodyPr/>
          <a:lstStyle/>
          <a:p>
            <a:r>
              <a:rPr lang="en-US"/>
              <a:t>Click to edit Master title style</a:t>
            </a:r>
          </a:p>
        </p:txBody>
      </p:sp>
      <p:sp>
        <p:nvSpPr>
          <p:cNvPr id="8" name="Footer Placeholder 7">
            <a:extLst>
              <a:ext uri="{FF2B5EF4-FFF2-40B4-BE49-F238E27FC236}">
                <a16:creationId xmlns:a16="http://schemas.microsoft.com/office/drawing/2014/main" id="{98A66D22-9F89-4E17-AAD0-D712F30D93D3}"/>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9" name="Slide Number Placeholder 8">
            <a:extLst>
              <a:ext uri="{FF2B5EF4-FFF2-40B4-BE49-F238E27FC236}">
                <a16:creationId xmlns:a16="http://schemas.microsoft.com/office/drawing/2014/main" id="{41315A24-AF37-4473-B4B1-8F1A28B6BE3A}"/>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8284520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Clip Art and Text">
    <p:spTree>
      <p:nvGrpSpPr>
        <p:cNvPr id="1" name=""/>
        <p:cNvGrpSpPr/>
        <p:nvPr/>
      </p:nvGrpSpPr>
      <p:grpSpPr>
        <a:xfrm>
          <a:off x="0" y="0"/>
          <a:ext cx="0" cy="0"/>
          <a:chOff x="0" y="0"/>
          <a:chExt cx="0" cy="0"/>
        </a:xfrm>
      </p:grpSpPr>
      <p:sp>
        <p:nvSpPr>
          <p:cNvPr id="3" name="Online Image Placeholder 2"/>
          <p:cNvSpPr>
            <a:spLocks noGrp="1"/>
          </p:cNvSpPr>
          <p:nvPr>
            <p:ph type="clipArt" sz="half" idx="1"/>
          </p:nvPr>
        </p:nvSpPr>
        <p:spPr>
          <a:xfrm>
            <a:off x="256099" y="900649"/>
            <a:ext cx="5596381" cy="5347151"/>
          </a:xfrm>
        </p:spPr>
        <p:txBody>
          <a:bodyPr/>
          <a:lstStyle/>
          <a:p>
            <a:pPr lvl="0"/>
            <a:r>
              <a:rPr lang="en-US" noProof="0" dirty="0"/>
              <a:t>Click icon to add online image</a:t>
            </a:r>
          </a:p>
        </p:txBody>
      </p:sp>
      <p:sp>
        <p:nvSpPr>
          <p:cNvPr id="4" name="Text Placeholder 3"/>
          <p:cNvSpPr>
            <a:spLocks noGrp="1"/>
          </p:cNvSpPr>
          <p:nvPr>
            <p:ph type="body" sz="half" idx="2"/>
          </p:nvPr>
        </p:nvSpPr>
        <p:spPr>
          <a:xfrm>
            <a:off x="6266800" y="900649"/>
            <a:ext cx="5695368" cy="5347151"/>
          </a:xfrm>
        </p:spPr>
        <p:txBody>
          <a:bodyPr/>
          <a:lstStyle>
            <a:lvl4pPr marL="680188" indent="0">
              <a:buNone/>
              <a:defRPr/>
            </a:lvl4pPr>
          </a:lstStyle>
          <a:p>
            <a:pPr lvl="0"/>
            <a:r>
              <a:rPr lang="en-US"/>
              <a:t>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0A850BF8-E896-4FE3-AF7F-9E5CFC34CAD2}"/>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8" name="Slide Number Placeholder 7">
            <a:extLst>
              <a:ext uri="{FF2B5EF4-FFF2-40B4-BE49-F238E27FC236}">
                <a16:creationId xmlns:a16="http://schemas.microsoft.com/office/drawing/2014/main" id="{4CE76EFD-0B19-48DA-8B96-05C97EC183AA}"/>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
        <p:nvSpPr>
          <p:cNvPr id="9" name="Title 8">
            <a:extLst>
              <a:ext uri="{FF2B5EF4-FFF2-40B4-BE49-F238E27FC236}">
                <a16:creationId xmlns:a16="http://schemas.microsoft.com/office/drawing/2014/main" id="{A2C908EE-4D86-4786-8632-689C4A18D6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3364418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56099" y="840232"/>
            <a:ext cx="11706068" cy="5513832"/>
          </a:xfrm>
        </p:spPr>
        <p:txBody>
          <a:bodyPr/>
          <a:lstStyle/>
          <a:p>
            <a:pPr lvl="0"/>
            <a:r>
              <a:rPr lang="en-US" noProof="0" dirty="0"/>
              <a:t>Click icon to add table</a:t>
            </a:r>
          </a:p>
        </p:txBody>
      </p:sp>
      <p:sp>
        <p:nvSpPr>
          <p:cNvPr id="6" name="Title 5">
            <a:extLst>
              <a:ext uri="{FF2B5EF4-FFF2-40B4-BE49-F238E27FC236}">
                <a16:creationId xmlns:a16="http://schemas.microsoft.com/office/drawing/2014/main" id="{DFF1EE16-DB37-4F1F-AE94-AA5075AE91F6}"/>
              </a:ext>
            </a:extLst>
          </p:cNvPr>
          <p:cNvSpPr>
            <a:spLocks noGrp="1"/>
          </p:cNvSpPr>
          <p:nvPr>
            <p:ph type="title"/>
          </p:nvPr>
        </p:nvSpPr>
        <p:spPr/>
        <p:txBody>
          <a:bodyPr/>
          <a:lstStyle/>
          <a:p>
            <a:r>
              <a:rPr lang="en-US"/>
              <a:t>Click to edit Master title style</a:t>
            </a:r>
          </a:p>
        </p:txBody>
      </p:sp>
      <p:sp>
        <p:nvSpPr>
          <p:cNvPr id="7" name="Footer Placeholder 6">
            <a:extLst>
              <a:ext uri="{FF2B5EF4-FFF2-40B4-BE49-F238E27FC236}">
                <a16:creationId xmlns:a16="http://schemas.microsoft.com/office/drawing/2014/main" id="{41549082-391F-4918-9252-3B961092933C}"/>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8" name="Slide Number Placeholder 7">
            <a:extLst>
              <a:ext uri="{FF2B5EF4-FFF2-40B4-BE49-F238E27FC236}">
                <a16:creationId xmlns:a16="http://schemas.microsoft.com/office/drawing/2014/main" id="{E7BD9364-D9E9-4A68-AF4C-24B4A50074E6}"/>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31604177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itle and Text over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56102" y="942980"/>
            <a:ext cx="11706066" cy="2515126"/>
          </a:xfrm>
        </p:spPr>
        <p:txBody>
          <a:bodyPr/>
          <a:lstStyle>
            <a:lvl4pPr marL="680188" indent="0">
              <a:buNone/>
              <a:defRPr/>
            </a:lvl4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256102" y="3610513"/>
            <a:ext cx="11706066" cy="2679699"/>
          </a:xfrm>
        </p:spPr>
        <p:txBody>
          <a:bodyPr/>
          <a:lstStyle>
            <a:lvl4pPr marL="680188" indent="0">
              <a:buNone/>
              <a:defRPr/>
            </a:lvl4pPr>
          </a:lstStyle>
          <a:p>
            <a:pPr lvl="0"/>
            <a:r>
              <a:rPr lang="en-US"/>
              <a:t>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7F283841-6F9B-4F56-AE8F-4F7D41CC0106}"/>
              </a:ext>
            </a:extLst>
          </p:cNvPr>
          <p:cNvSpPr>
            <a:spLocks noGrp="1"/>
          </p:cNvSpPr>
          <p:nvPr>
            <p:ph type="title"/>
          </p:nvPr>
        </p:nvSpPr>
        <p:spPr/>
        <p:txBody>
          <a:bodyPr/>
          <a:lstStyle/>
          <a:p>
            <a:r>
              <a:rPr lang="en-US"/>
              <a:t>Click to edit Master title style</a:t>
            </a:r>
          </a:p>
        </p:txBody>
      </p:sp>
      <p:sp>
        <p:nvSpPr>
          <p:cNvPr id="8" name="Footer Placeholder 7">
            <a:extLst>
              <a:ext uri="{FF2B5EF4-FFF2-40B4-BE49-F238E27FC236}">
                <a16:creationId xmlns:a16="http://schemas.microsoft.com/office/drawing/2014/main" id="{C1CEC829-A4EF-405F-803E-2716F833589A}"/>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9" name="Slide Number Placeholder 8">
            <a:extLst>
              <a:ext uri="{FF2B5EF4-FFF2-40B4-BE49-F238E27FC236}">
                <a16:creationId xmlns:a16="http://schemas.microsoft.com/office/drawing/2014/main" id="{26BF70C1-0092-4D2E-AF4E-430DCE21DD02}"/>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34527150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Title, Clip Art and Text">
    <p:spTree>
      <p:nvGrpSpPr>
        <p:cNvPr id="1" name=""/>
        <p:cNvGrpSpPr/>
        <p:nvPr/>
      </p:nvGrpSpPr>
      <p:grpSpPr>
        <a:xfrm>
          <a:off x="0" y="0"/>
          <a:ext cx="0" cy="0"/>
          <a:chOff x="0" y="0"/>
          <a:chExt cx="0" cy="0"/>
        </a:xfrm>
      </p:grpSpPr>
      <p:sp>
        <p:nvSpPr>
          <p:cNvPr id="3" name="Online Image Placeholder 2"/>
          <p:cNvSpPr>
            <a:spLocks noGrp="1"/>
          </p:cNvSpPr>
          <p:nvPr>
            <p:ph type="clipArt" sz="half" idx="1"/>
          </p:nvPr>
        </p:nvSpPr>
        <p:spPr>
          <a:xfrm>
            <a:off x="256100" y="866771"/>
            <a:ext cx="5596381" cy="5347151"/>
          </a:xfrm>
        </p:spPr>
        <p:txBody>
          <a:bodyPr/>
          <a:lstStyle/>
          <a:p>
            <a:pPr lvl="0"/>
            <a:r>
              <a:rPr lang="en-US" noProof="0" dirty="0"/>
              <a:t>Click icon to add online image</a:t>
            </a:r>
          </a:p>
        </p:txBody>
      </p:sp>
      <p:sp>
        <p:nvSpPr>
          <p:cNvPr id="4" name="Text Placeholder 3"/>
          <p:cNvSpPr>
            <a:spLocks noGrp="1"/>
          </p:cNvSpPr>
          <p:nvPr>
            <p:ph type="body" sz="half" idx="2"/>
          </p:nvPr>
        </p:nvSpPr>
        <p:spPr>
          <a:xfrm>
            <a:off x="6200542" y="866771"/>
            <a:ext cx="5746425" cy="5347151"/>
          </a:xfrm>
        </p:spPr>
        <p:txBody>
          <a:bodyPr/>
          <a:lstStyle>
            <a:lvl4pPr marL="680188" indent="0">
              <a:buNone/>
              <a:defRPr/>
            </a:lvl4pPr>
          </a:lstStyle>
          <a:p>
            <a:pPr lvl="0"/>
            <a:r>
              <a:rPr lang="en-US"/>
              <a:t>Edit Master text styles</a:t>
            </a:r>
          </a:p>
          <a:p>
            <a:pPr lvl="1"/>
            <a:r>
              <a:rPr lang="en-US"/>
              <a:t>Second level</a:t>
            </a:r>
          </a:p>
          <a:p>
            <a:pPr lvl="2"/>
            <a:r>
              <a:rPr lang="en-US"/>
              <a:t>Third level</a:t>
            </a:r>
          </a:p>
        </p:txBody>
      </p:sp>
      <p:sp>
        <p:nvSpPr>
          <p:cNvPr id="2" name="Title 1">
            <a:extLst>
              <a:ext uri="{FF2B5EF4-FFF2-40B4-BE49-F238E27FC236}">
                <a16:creationId xmlns:a16="http://schemas.microsoft.com/office/drawing/2014/main" id="{5FE5FF6A-74F4-4C6D-93BF-BC475399B097}"/>
              </a:ext>
            </a:extLst>
          </p:cNvPr>
          <p:cNvSpPr>
            <a:spLocks noGrp="1"/>
          </p:cNvSpPr>
          <p:nvPr>
            <p:ph type="title"/>
          </p:nvPr>
        </p:nvSpPr>
        <p:spPr/>
        <p:txBody>
          <a:bodyPr/>
          <a:lstStyle/>
          <a:p>
            <a:r>
              <a:rPr lang="en-US"/>
              <a:t>Click to edit Master title style</a:t>
            </a:r>
          </a:p>
        </p:txBody>
      </p:sp>
      <p:sp>
        <p:nvSpPr>
          <p:cNvPr id="8" name="Footer Placeholder 7">
            <a:extLst>
              <a:ext uri="{FF2B5EF4-FFF2-40B4-BE49-F238E27FC236}">
                <a16:creationId xmlns:a16="http://schemas.microsoft.com/office/drawing/2014/main" id="{68176B50-6D08-4525-B03B-99EFE8878D9E}"/>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9" name="Slide Number Placeholder 8">
            <a:extLst>
              <a:ext uri="{FF2B5EF4-FFF2-40B4-BE49-F238E27FC236}">
                <a16:creationId xmlns:a16="http://schemas.microsoft.com/office/drawing/2014/main" id="{67B8C6D0-AEA5-402E-918C-BA6D7B82B513}"/>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184182928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20572560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9185891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66800"/>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92608" y="1658112"/>
            <a:ext cx="5498592" cy="4336288"/>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6388608" y="1658112"/>
            <a:ext cx="5498592" cy="4336288"/>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009803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33"/>
            </a:lvl1pPr>
          </a:lstStyle>
          <a:p>
            <a:r>
              <a:rPr lang="en-US"/>
              <a:t>Click to edit Master title style</a:t>
            </a:r>
            <a:endParaRPr lang="en-US" dirty="0"/>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800" b="1"/>
            </a:lvl1pPr>
          </a:lstStyle>
          <a:p>
            <a:pPr lvl="0"/>
            <a:r>
              <a:rPr lang="en-US"/>
              <a:t>Edit Master text styles</a:t>
            </a:r>
          </a:p>
        </p:txBody>
      </p:sp>
    </p:spTree>
    <p:extLst>
      <p:ext uri="{BB962C8B-B14F-4D97-AF65-F5344CB8AC3E}">
        <p14:creationId xmlns:p14="http://schemas.microsoft.com/office/powerpoint/2010/main" val="4077252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56098" y="814274"/>
            <a:ext cx="11706069" cy="5738022"/>
          </a:xfrm>
        </p:spPr>
        <p:txBody>
          <a:bodyPr/>
          <a:lstStyle>
            <a:lvl1pPr marL="347663" indent="-347663">
              <a:buClr>
                <a:schemeClr val="tx2"/>
              </a:buClr>
              <a:buFont typeface="Lucida Grande"/>
              <a:buChar char="—"/>
              <a:defRPr/>
            </a:lvl1pPr>
            <a:lvl2pPr marL="576263" indent="-228600">
              <a:buClr>
                <a:schemeClr val="tx2"/>
              </a:buClr>
              <a:buSzPct val="100000"/>
              <a:buFont typeface="Arial"/>
              <a:buChar char="•"/>
              <a:defRPr/>
            </a:lvl2pPr>
            <a:lvl3pPr marL="804863" indent="-228600">
              <a:buClr>
                <a:schemeClr val="tx2"/>
              </a:buClr>
              <a:buFont typeface="Courier New"/>
              <a:buChar char="o"/>
              <a:defRPr/>
            </a:lvl3pPr>
            <a:lvl4pPr marL="680188" indent="0">
              <a:buNone/>
              <a:defRPr/>
            </a:lvl4pPr>
          </a:lstStyle>
          <a:p>
            <a:pPr lvl="0"/>
            <a:r>
              <a:rPr lang="en-US" dirty="0"/>
              <a:t>Edit Master text styles</a:t>
            </a:r>
          </a:p>
          <a:p>
            <a:pPr lvl="1"/>
            <a:r>
              <a:rPr lang="en-US" dirty="0"/>
              <a:t>Second level</a:t>
            </a:r>
          </a:p>
          <a:p>
            <a:pPr lvl="2"/>
            <a:r>
              <a:rPr lang="en-US" dirty="0"/>
              <a:t>Third level</a:t>
            </a:r>
          </a:p>
        </p:txBody>
      </p:sp>
      <p:sp>
        <p:nvSpPr>
          <p:cNvPr id="8" name="Footer Placeholder 7">
            <a:extLst>
              <a:ext uri="{FF2B5EF4-FFF2-40B4-BE49-F238E27FC236}">
                <a16:creationId xmlns:a16="http://schemas.microsoft.com/office/drawing/2014/main" id="{CE9ACD34-959A-4CCD-B5F6-D1E7B91FE2CA}"/>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9" name="Slide Number Placeholder 8">
            <a:extLst>
              <a:ext uri="{FF2B5EF4-FFF2-40B4-BE49-F238E27FC236}">
                <a16:creationId xmlns:a16="http://schemas.microsoft.com/office/drawing/2014/main" id="{5E3451D1-BB17-4408-A8FF-449EFA9379BC}"/>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82003656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33"/>
            </a:lvl1pPr>
          </a:lstStyle>
          <a:p>
            <a:r>
              <a:rPr lang="en-US"/>
              <a:t>Click to edit Master title style</a:t>
            </a:r>
            <a:endParaRPr lang="en-US" dirty="0"/>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800" b="1"/>
            </a:lvl1pPr>
          </a:lstStyle>
          <a:p>
            <a:pPr lvl="0"/>
            <a:r>
              <a:rPr lang="en-US"/>
              <a:t>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6096000" y="0"/>
            <a:ext cx="6096000" cy="6858000"/>
          </a:xfrm>
        </p:spPr>
        <p:txBody>
          <a:bodyPr lIns="91440" tIns="91440" rIns="91440" bIns="91440"/>
          <a:lstStyle>
            <a:lvl1pPr>
              <a:defRPr baseline="0"/>
            </a:lvl1pPr>
          </a:lstStyle>
          <a:p>
            <a:r>
              <a:rPr lang="en-US" dirty="0"/>
              <a:t>Click icon to add picture</a:t>
            </a:r>
          </a:p>
        </p:txBody>
      </p:sp>
    </p:spTree>
    <p:extLst>
      <p:ext uri="{BB962C8B-B14F-4D97-AF65-F5344CB8AC3E}">
        <p14:creationId xmlns:p14="http://schemas.microsoft.com/office/powerpoint/2010/main" val="281410754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82882" y="121920"/>
            <a:ext cx="11704229" cy="5872480"/>
          </a:xfrm>
        </p:spPr>
        <p:txBody>
          <a:bodyPr/>
          <a:lstStyle>
            <a:lvl1pPr>
              <a:defRPr sz="12800" b="1"/>
            </a:lvl1pPr>
          </a:lstStyle>
          <a:p>
            <a:r>
              <a:rPr lang="en-US"/>
              <a:t>Click to edit Master title style</a:t>
            </a:r>
            <a:endParaRPr lang="en-US" dirty="0"/>
          </a:p>
        </p:txBody>
      </p:sp>
    </p:spTree>
    <p:extLst>
      <p:ext uri="{BB962C8B-B14F-4D97-AF65-F5344CB8AC3E}">
        <p14:creationId xmlns:p14="http://schemas.microsoft.com/office/powerpoint/2010/main" val="360367938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7416713" cy="5726176"/>
          </a:xfrm>
        </p:spPr>
        <p:txBody>
          <a:bodyPr/>
          <a:lstStyle/>
          <a:p>
            <a:r>
              <a:rPr lang="en-US"/>
              <a:t>Click to edit Master title style</a:t>
            </a:r>
            <a:endParaRPr lang="en-US" dirty="0"/>
          </a:p>
        </p:txBody>
      </p:sp>
    </p:spTree>
    <p:extLst>
      <p:ext uri="{BB962C8B-B14F-4D97-AF65-F5344CB8AC3E}">
        <p14:creationId xmlns:p14="http://schemas.microsoft.com/office/powerpoint/2010/main" val="155977061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6388608" y="268224"/>
            <a:ext cx="5498592" cy="5726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858093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p:cNvSpPr>
            <a:spLocks noGrp="1"/>
          </p:cNvSpPr>
          <p:nvPr>
            <p:ph type="body" sz="quarter" idx="12"/>
          </p:nvPr>
        </p:nvSpPr>
        <p:spPr>
          <a:xfrm>
            <a:off x="6388610" y="1658112"/>
            <a:ext cx="5498501"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249986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280416" y="1621536"/>
            <a:ext cx="5522976" cy="4372864"/>
          </a:xfrm>
        </p:spPr>
        <p:txBody>
          <a:bodyPr/>
          <a:lstStyle>
            <a:lvl1pPr>
              <a:defRPr sz="3200"/>
            </a:lvl1pPr>
          </a:lstStyle>
          <a:p>
            <a:pPr lvl="0"/>
            <a:r>
              <a:rPr lang="en-US"/>
              <a:t>Edit Master text styles</a:t>
            </a:r>
          </a:p>
        </p:txBody>
      </p:sp>
      <p:sp>
        <p:nvSpPr>
          <p:cNvPr id="6" name="Text Placeholder"/>
          <p:cNvSpPr>
            <a:spLocks noGrp="1"/>
          </p:cNvSpPr>
          <p:nvPr>
            <p:ph type="body" sz="quarter" idx="12"/>
          </p:nvPr>
        </p:nvSpPr>
        <p:spPr>
          <a:xfrm>
            <a:off x="6388608" y="1658112"/>
            <a:ext cx="5498592"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1336394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92608" y="1658112"/>
            <a:ext cx="2450592"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3340608" y="1658112"/>
            <a:ext cx="2450592"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6388608" y="1658112"/>
            <a:ext cx="2450592"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9436608" y="1658112"/>
            <a:ext cx="2450592"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982824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dirty="0"/>
              <a:t>Click icon to add picture</a:t>
            </a:r>
          </a:p>
        </p:txBody>
      </p:sp>
    </p:spTree>
    <p:extLst>
      <p:ext uri="{BB962C8B-B14F-4D97-AF65-F5344CB8AC3E}">
        <p14:creationId xmlns:p14="http://schemas.microsoft.com/office/powerpoint/2010/main" val="83718394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6388608" y="268224"/>
            <a:ext cx="2450592" cy="5726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9436608" y="268224"/>
            <a:ext cx="2450592" cy="5726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194202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80418" y="268224"/>
            <a:ext cx="5522885" cy="5726176"/>
          </a:xfrm>
        </p:spPr>
        <p:txBody>
          <a:body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rgbClr val="F3F3F3"/>
          </a:solidFill>
        </p:spPr>
        <p:txBody>
          <a:bodyPr wrap="square" lIns="0" tIns="0" rIns="0" bIns="0" rtlCol="0" anchor="ctr">
            <a:noAutofit/>
          </a:bodyPr>
          <a:lstStyle/>
          <a:p>
            <a:pPr algn="ctr"/>
            <a:endParaRPr lang="en-US" sz="1600" b="0" i="0" dirty="0">
              <a:solidFill>
                <a:srgbClr val="FFFFFF"/>
              </a:solidFill>
              <a:latin typeface="+mn-lt"/>
              <a:cs typeface="Arial"/>
            </a:endParaRPr>
          </a:p>
        </p:txBody>
      </p:sp>
      <p:sp>
        <p:nvSpPr>
          <p:cNvPr id="6" name="Text Placeholder"/>
          <p:cNvSpPr>
            <a:spLocks noGrp="1"/>
          </p:cNvSpPr>
          <p:nvPr>
            <p:ph type="body" sz="quarter" idx="12"/>
          </p:nvPr>
        </p:nvSpPr>
        <p:spPr>
          <a:xfrm>
            <a:off x="6388608" y="268224"/>
            <a:ext cx="5498592" cy="5726176"/>
          </a:xfrm>
        </p:spPr>
        <p:txBody>
          <a:bodyPr/>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87808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56098" y="1064416"/>
            <a:ext cx="11706069" cy="5513832"/>
          </a:xfrm>
        </p:spPr>
        <p:txBody>
          <a:bodyPr/>
          <a:lstStyle>
            <a:lvl1pPr marL="301843" indent="-301843">
              <a:buClr>
                <a:schemeClr val="tx2"/>
              </a:buClr>
              <a:buSzPct val="90000"/>
              <a:buFont typeface="+mj-lt"/>
              <a:buAutoNum type="arabicPeriod"/>
              <a:defRPr/>
            </a:lvl1pPr>
            <a:lvl2pPr marL="603685" indent="-301843">
              <a:buClr>
                <a:schemeClr val="tx2"/>
              </a:buClr>
              <a:buSzPct val="90000"/>
              <a:buFont typeface="+mj-lt"/>
              <a:buAutoNum type="alphaLcPeriod"/>
              <a:defRPr/>
            </a:lvl2pPr>
            <a:lvl3pPr marL="507752" indent="0">
              <a:buNone/>
              <a:defRPr/>
            </a:lvl3pPr>
            <a:lvl4pPr marL="680188" indent="0">
              <a:buNone/>
              <a:defRPr/>
            </a:lvl4pPr>
          </a:lstStyle>
          <a:p>
            <a:pPr lvl="0"/>
            <a:r>
              <a:rPr lang="en-US" dirty="0"/>
              <a:t>Edit Master text styles</a:t>
            </a:r>
          </a:p>
          <a:p>
            <a:pPr lvl="1"/>
            <a:r>
              <a:rPr lang="en-US" dirty="0"/>
              <a:t>Second level</a:t>
            </a:r>
          </a:p>
        </p:txBody>
      </p:sp>
      <p:sp>
        <p:nvSpPr>
          <p:cNvPr id="6" name="Footer Placeholder 5">
            <a:extLst>
              <a:ext uri="{FF2B5EF4-FFF2-40B4-BE49-F238E27FC236}">
                <a16:creationId xmlns:a16="http://schemas.microsoft.com/office/drawing/2014/main" id="{884FF7F4-5691-44AD-B658-ADE698726066}"/>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7" name="Slide Number Placeholder 6">
            <a:extLst>
              <a:ext uri="{FF2B5EF4-FFF2-40B4-BE49-F238E27FC236}">
                <a16:creationId xmlns:a16="http://schemas.microsoft.com/office/drawing/2014/main" id="{E98C9477-4DF9-4B0D-BA3A-DDA30401FFC4}"/>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377394667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to edit Master title style</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dirty="0"/>
              <a:t>Click icon to add picture</a:t>
            </a:r>
          </a:p>
        </p:txBody>
      </p:sp>
    </p:spTree>
    <p:extLst>
      <p:ext uri="{BB962C8B-B14F-4D97-AF65-F5344CB8AC3E}">
        <p14:creationId xmlns:p14="http://schemas.microsoft.com/office/powerpoint/2010/main" val="51089615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p>
            <a:r>
              <a:rPr lang="en-US"/>
              <a:t>Click to edit Master title style</a:t>
            </a:r>
            <a:endParaRPr lang="en-US" dirty="0"/>
          </a:p>
        </p:txBody>
      </p:sp>
    </p:spTree>
    <p:extLst>
      <p:ext uri="{BB962C8B-B14F-4D97-AF65-F5344CB8AC3E}">
        <p14:creationId xmlns:p14="http://schemas.microsoft.com/office/powerpoint/2010/main" val="136179117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Tree>
    <p:extLst>
      <p:ext uri="{BB962C8B-B14F-4D97-AF65-F5344CB8AC3E}">
        <p14:creationId xmlns:p14="http://schemas.microsoft.com/office/powerpoint/2010/main" val="91260163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9" name="Content Placeholder 1"/>
          <p:cNvSpPr>
            <a:spLocks noGrp="1"/>
          </p:cNvSpPr>
          <p:nvPr>
            <p:ph sz="quarter" idx="17"/>
          </p:nvPr>
        </p:nvSpPr>
        <p:spPr>
          <a:xfrm>
            <a:off x="6096000" y="0"/>
            <a:ext cx="3048000" cy="3429000"/>
          </a:xfrm>
          <a:solidFill>
            <a:schemeClr val="accent2"/>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0" name="Content Placeholder 2"/>
          <p:cNvSpPr>
            <a:spLocks noGrp="1"/>
          </p:cNvSpPr>
          <p:nvPr>
            <p:ph sz="quarter" idx="18"/>
          </p:nvPr>
        </p:nvSpPr>
        <p:spPr>
          <a:xfrm>
            <a:off x="9144000" y="0"/>
            <a:ext cx="3048000" cy="3429000"/>
          </a:xfrm>
          <a:solidFill>
            <a:srgbClr val="061F80"/>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2" name="Content Placeholder 3"/>
          <p:cNvSpPr>
            <a:spLocks noGrp="1"/>
          </p:cNvSpPr>
          <p:nvPr>
            <p:ph sz="quarter" idx="19"/>
          </p:nvPr>
        </p:nvSpPr>
        <p:spPr>
          <a:xfrm>
            <a:off x="6096000" y="3426885"/>
            <a:ext cx="6096000" cy="3431116"/>
          </a:xfrm>
          <a:solidFill>
            <a:srgbClr val="0530AD"/>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1200158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6096000" cy="3429001"/>
          </a:xfrm>
          <a:solidFill>
            <a:srgbClr val="0530AD"/>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6096000" y="0"/>
            <a:ext cx="3048000" cy="3429000"/>
          </a:xfrm>
          <a:solidFill>
            <a:schemeClr val="accent2"/>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1" name="Content Placeholder 2"/>
          <p:cNvSpPr>
            <a:spLocks noGrp="1"/>
          </p:cNvSpPr>
          <p:nvPr>
            <p:ph sz="quarter" idx="18"/>
          </p:nvPr>
        </p:nvSpPr>
        <p:spPr>
          <a:xfrm>
            <a:off x="9144000" y="0"/>
            <a:ext cx="3048000" cy="3429000"/>
          </a:xfrm>
          <a:solidFill>
            <a:srgbClr val="061F80"/>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7" name="Content Placeholder 3"/>
          <p:cNvSpPr>
            <a:spLocks noGrp="1"/>
          </p:cNvSpPr>
          <p:nvPr>
            <p:ph sz="quarter" idx="20"/>
          </p:nvPr>
        </p:nvSpPr>
        <p:spPr>
          <a:xfrm>
            <a:off x="0" y="3426885"/>
            <a:ext cx="6096000" cy="3431116"/>
          </a:xfrm>
          <a:solidFill>
            <a:schemeClr val="tx1"/>
          </a:solidFill>
        </p:spPr>
        <p:txBody>
          <a:bodyPr lIns="219456" tIns="201168" rIns="228600" bIns="228600"/>
          <a:lstStyle>
            <a:lvl1pPr>
              <a:defRPr>
                <a:solidFill>
                  <a:schemeClr val="bg1"/>
                </a:solidFill>
              </a:defRPr>
            </a:lvl1pPr>
          </a:lstStyle>
          <a:p>
            <a:pPr lvl="0"/>
            <a:r>
              <a:rPr lang="en-US"/>
              <a:t>Edit Master text styles</a:t>
            </a:r>
          </a:p>
        </p:txBody>
      </p:sp>
      <p:sp>
        <p:nvSpPr>
          <p:cNvPr id="14" name="Content Placeholder 4"/>
          <p:cNvSpPr>
            <a:spLocks noGrp="1"/>
          </p:cNvSpPr>
          <p:nvPr>
            <p:ph sz="quarter" idx="19"/>
          </p:nvPr>
        </p:nvSpPr>
        <p:spPr>
          <a:xfrm>
            <a:off x="6096000" y="3426885"/>
            <a:ext cx="6096000" cy="3431116"/>
          </a:xfrm>
          <a:solidFill>
            <a:srgbClr val="0530AD"/>
          </a:solidFill>
          <a:ln>
            <a:noFill/>
          </a:ln>
        </p:spPr>
        <p:txBody>
          <a:bodyPr lIns="219456" tIns="201168" rIns="228600" bIns="228600"/>
          <a:lstStyle>
            <a:lvl1pPr>
              <a:defRPr>
                <a:solidFill>
                  <a:schemeClr val="bg1"/>
                </a:solidFill>
              </a:defRPr>
            </a:lvl1pPr>
          </a:lstStyle>
          <a:p>
            <a:pPr lvl="0"/>
            <a:r>
              <a:rPr lang="en-US"/>
              <a:t>Edit Master text styles</a:t>
            </a:r>
          </a:p>
        </p:txBody>
      </p:sp>
    </p:spTree>
    <p:extLst>
      <p:ext uri="{BB962C8B-B14F-4D97-AF65-F5344CB8AC3E}">
        <p14:creationId xmlns:p14="http://schemas.microsoft.com/office/powerpoint/2010/main" val="316752693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12192000" cy="3425951"/>
          </a:xfrm>
          <a:noFill/>
        </p:spPr>
        <p:txBody>
          <a:bodyPr lIns="182880" tIns="164592" rIns="228600" bIns="228600"/>
          <a:lstStyle>
            <a:lvl1pPr>
              <a:defRPr sz="6400"/>
            </a:lvl1pPr>
          </a:lstStyle>
          <a:p>
            <a:r>
              <a:rPr lang="en-US"/>
              <a:t>Click to edit Master title style</a:t>
            </a:r>
            <a:endParaRPr lang="en-US" dirty="0"/>
          </a:p>
        </p:txBody>
      </p:sp>
      <p:sp>
        <p:nvSpPr>
          <p:cNvPr id="7" name="Content Placeholder 1"/>
          <p:cNvSpPr>
            <a:spLocks noGrp="1"/>
          </p:cNvSpPr>
          <p:nvPr>
            <p:ph sz="quarter" idx="20"/>
          </p:nvPr>
        </p:nvSpPr>
        <p:spPr>
          <a:xfrm>
            <a:off x="0" y="3426885"/>
            <a:ext cx="3048000" cy="3431116"/>
          </a:xfrm>
          <a:solidFill>
            <a:srgbClr val="061F80"/>
          </a:solidFill>
        </p:spPr>
        <p:txBody>
          <a:bodyPr lIns="219456" tIns="201168" rIns="228600" bIns="228600"/>
          <a:lstStyle>
            <a:lvl1pPr>
              <a:defRPr>
                <a:solidFill>
                  <a:schemeClr val="bg1"/>
                </a:solidFill>
              </a:defRPr>
            </a:lvl1pPr>
          </a:lstStyle>
          <a:p>
            <a:pPr lvl="0"/>
            <a:r>
              <a:rPr lang="en-US"/>
              <a:t>Edit Master text styles</a:t>
            </a:r>
          </a:p>
        </p:txBody>
      </p:sp>
      <p:sp>
        <p:nvSpPr>
          <p:cNvPr id="14" name="Content Placeholder 2"/>
          <p:cNvSpPr>
            <a:spLocks noGrp="1"/>
          </p:cNvSpPr>
          <p:nvPr>
            <p:ph sz="quarter" idx="19"/>
          </p:nvPr>
        </p:nvSpPr>
        <p:spPr>
          <a:xfrm>
            <a:off x="3048001" y="3426885"/>
            <a:ext cx="3048000" cy="3431116"/>
          </a:xfrm>
          <a:solidFill>
            <a:srgbClr val="054ADA"/>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6" name="Content Placeholder 3"/>
          <p:cNvSpPr>
            <a:spLocks noGrp="1"/>
          </p:cNvSpPr>
          <p:nvPr>
            <p:ph sz="quarter" idx="17"/>
          </p:nvPr>
        </p:nvSpPr>
        <p:spPr>
          <a:xfrm>
            <a:off x="6096000" y="3426883"/>
            <a:ext cx="3048000" cy="3431117"/>
          </a:xfrm>
          <a:solidFill>
            <a:schemeClr val="accent2"/>
          </a:solidFill>
          <a:ln>
            <a:noFill/>
          </a:ln>
        </p:spPr>
        <p:txBody>
          <a:bodyPr lIns="219456" tIns="201168" rIns="228600" bIns="228600"/>
          <a:lstStyle>
            <a:lvl1pPr>
              <a:defRPr>
                <a:solidFill>
                  <a:schemeClr val="bg1"/>
                </a:solidFill>
              </a:defRPr>
            </a:lvl1pPr>
          </a:lstStyle>
          <a:p>
            <a:pPr lvl="0"/>
            <a:r>
              <a:rPr lang="en-US"/>
              <a:t>Edit Master text styles</a:t>
            </a:r>
          </a:p>
        </p:txBody>
      </p:sp>
      <p:sp>
        <p:nvSpPr>
          <p:cNvPr id="11" name="Content Placeholder 4"/>
          <p:cNvSpPr>
            <a:spLocks noGrp="1"/>
          </p:cNvSpPr>
          <p:nvPr>
            <p:ph sz="quarter" idx="18"/>
          </p:nvPr>
        </p:nvSpPr>
        <p:spPr>
          <a:xfrm>
            <a:off x="9144000" y="3426883"/>
            <a:ext cx="3048000" cy="3431117"/>
          </a:xfrm>
          <a:solidFill>
            <a:srgbClr val="6EA6FF"/>
          </a:solidFill>
          <a:ln>
            <a:noFill/>
          </a:ln>
        </p:spPr>
        <p:txBody>
          <a:bodyPr lIns="219456" tIns="201168" rIns="228600" bIns="228600"/>
          <a:lstStyle>
            <a:lvl1pPr>
              <a:defRPr>
                <a:solidFill>
                  <a:schemeClr val="tx1"/>
                </a:solidFill>
              </a:defRPr>
            </a:lvl1pPr>
          </a:lstStyle>
          <a:p>
            <a:pPr lvl="0"/>
            <a:r>
              <a:rPr lang="en-US"/>
              <a:t>Edit Master text styles</a:t>
            </a:r>
          </a:p>
        </p:txBody>
      </p:sp>
    </p:spTree>
    <p:extLst>
      <p:ext uri="{BB962C8B-B14F-4D97-AF65-F5344CB8AC3E}">
        <p14:creationId xmlns:p14="http://schemas.microsoft.com/office/powerpoint/2010/main" val="275399210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12192000" cy="1701800"/>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701800"/>
            <a:ext cx="12192000" cy="5156200"/>
          </a:xfrm>
        </p:spPr>
        <p:txBody>
          <a:bodyPr lIns="91440" tIns="91440" rIns="91440" bIns="91440"/>
          <a:lstStyle/>
          <a:p>
            <a:r>
              <a:rPr lang="en-US" dirty="0"/>
              <a:t>Click icon to add picture</a:t>
            </a:r>
          </a:p>
        </p:txBody>
      </p:sp>
    </p:spTree>
    <p:extLst>
      <p:ext uri="{BB962C8B-B14F-4D97-AF65-F5344CB8AC3E}">
        <p14:creationId xmlns:p14="http://schemas.microsoft.com/office/powerpoint/2010/main" val="369309509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12192000" cy="6864096"/>
          </a:xfrm>
        </p:spPr>
        <p:txBody>
          <a:bodyPr lIns="91440" tIns="91440" rIns="91440" bIns="91440"/>
          <a:lstStyle/>
          <a:p>
            <a:r>
              <a:rPr lang="en-US" dirty="0"/>
              <a:t>Click icon to add picture</a:t>
            </a:r>
          </a:p>
        </p:txBody>
      </p:sp>
      <p:sp>
        <p:nvSpPr>
          <p:cNvPr id="6" name="Text Placeholder"/>
          <p:cNvSpPr>
            <a:spLocks noGrp="1"/>
          </p:cNvSpPr>
          <p:nvPr>
            <p:ph type="body" sz="quarter" idx="12"/>
          </p:nvPr>
        </p:nvSpPr>
        <p:spPr>
          <a:xfrm>
            <a:off x="-3" y="3429000"/>
            <a:ext cx="3048004" cy="3429000"/>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1333">
                <a:solidFill>
                  <a:schemeClr val="bg1"/>
                </a:solidFill>
              </a:defRPr>
            </a:lvl2pPr>
            <a:lvl3pPr>
              <a:buClr>
                <a:schemeClr val="bg1"/>
              </a:buClr>
              <a:defRPr sz="1333">
                <a:solidFill>
                  <a:schemeClr val="bg1"/>
                </a:solidFill>
              </a:defRPr>
            </a:lvl3pPr>
            <a:lvl4pPr>
              <a:buClr>
                <a:schemeClr val="bg1"/>
              </a:buClr>
              <a:defRPr sz="1333">
                <a:solidFill>
                  <a:schemeClr val="bg1"/>
                </a:solidFill>
              </a:defRPr>
            </a:lvl4pPr>
            <a:lvl5pPr>
              <a:buClr>
                <a:schemeClr val="bg1"/>
              </a:buClr>
              <a:defRPr sz="1333">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304889" y="268818"/>
            <a:ext cx="5524500" cy="5725583"/>
          </a:xfrm>
        </p:spPr>
        <p:txBody>
          <a:bodyPr/>
          <a:lstStyle/>
          <a:p>
            <a:r>
              <a:rPr lang="en-US"/>
              <a:t>Click to edit Master title style</a:t>
            </a:r>
            <a:endParaRPr lang="en-US" dirty="0"/>
          </a:p>
        </p:txBody>
      </p:sp>
    </p:spTree>
    <p:extLst>
      <p:ext uri="{BB962C8B-B14F-4D97-AF65-F5344CB8AC3E}">
        <p14:creationId xmlns:p14="http://schemas.microsoft.com/office/powerpoint/2010/main" val="117074762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8000" cy="6864096"/>
          </a:xfrm>
          <a:solidFill>
            <a:srgbClr val="061F80"/>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3048000" y="0"/>
            <a:ext cx="3048000" cy="6864096"/>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6096000" y="0"/>
            <a:ext cx="3048000" cy="6864096"/>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9144000" y="0"/>
            <a:ext cx="3048000" cy="6864096"/>
          </a:xfrm>
          <a:solidFill>
            <a:srgbClr val="6EA6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713959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92608" y="1658112"/>
            <a:ext cx="2450592"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3352800" y="1658112"/>
            <a:ext cx="8534400"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9317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256099" y="1170432"/>
            <a:ext cx="5676190" cy="5368037"/>
          </a:xfrm>
        </p:spPr>
        <p:txBody>
          <a:bodyPr/>
          <a:lstStyle>
            <a:lvl4pPr marL="680188" indent="0">
              <a:buNone/>
              <a:defRPr/>
            </a:lvl4pPr>
          </a:lstStyle>
          <a:p>
            <a:pPr lvl="0"/>
            <a:r>
              <a:rPr lang="en-US" dirty="0"/>
              <a:t>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68427" y="1170432"/>
            <a:ext cx="5676190" cy="5368037"/>
          </a:xfrm>
        </p:spPr>
        <p:txBody>
          <a:bodyPr/>
          <a:lstStyle>
            <a:lvl4pPr marL="680188" indent="0">
              <a:buNone/>
              <a:defRPr/>
            </a:lvl4pPr>
          </a:lstStyle>
          <a:p>
            <a:pPr lvl="0"/>
            <a:r>
              <a:rPr lang="en-US"/>
              <a:t>Edit Master text styles</a:t>
            </a:r>
          </a:p>
          <a:p>
            <a:pPr lvl="1"/>
            <a:r>
              <a:rPr lang="en-US"/>
              <a:t>Second level</a:t>
            </a:r>
          </a:p>
          <a:p>
            <a:pPr lvl="2"/>
            <a:r>
              <a:rPr lang="en-US"/>
              <a:t>Third level</a:t>
            </a:r>
          </a:p>
        </p:txBody>
      </p:sp>
      <p:sp>
        <p:nvSpPr>
          <p:cNvPr id="7" name="Footer Placeholder 6">
            <a:extLst>
              <a:ext uri="{FF2B5EF4-FFF2-40B4-BE49-F238E27FC236}">
                <a16:creationId xmlns:a16="http://schemas.microsoft.com/office/drawing/2014/main" id="{0603CBF2-FC22-447A-9A57-804665A3166C}"/>
              </a:ext>
            </a:extLst>
          </p:cNvPr>
          <p:cNvSpPr>
            <a:spLocks noGrp="1"/>
          </p:cNvSpPr>
          <p:nvPr>
            <p:ph type="ftr" sz="quarter" idx="10"/>
          </p:nvPr>
        </p:nvSpPr>
        <p:spPr/>
        <p:txBody>
          <a:bodyPr/>
          <a:lstStyle/>
          <a:p>
            <a:pPr>
              <a:defRPr/>
            </a:pPr>
            <a:r>
              <a:rPr lang="en-US" dirty="0"/>
              <a:t>IBM Systems Technical University  © Copyright IBM Corporation 2019</a:t>
            </a:r>
          </a:p>
        </p:txBody>
      </p:sp>
      <p:sp>
        <p:nvSpPr>
          <p:cNvPr id="8" name="Slide Number Placeholder 7">
            <a:extLst>
              <a:ext uri="{FF2B5EF4-FFF2-40B4-BE49-F238E27FC236}">
                <a16:creationId xmlns:a16="http://schemas.microsoft.com/office/drawing/2014/main" id="{532FB734-1167-4468-8816-49F9F3C76B51}"/>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139108997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p>
        </p:txBody>
      </p:sp>
      <p:sp>
        <p:nvSpPr>
          <p:cNvPr id="6" name="Text Placeholder"/>
          <p:cNvSpPr>
            <a:spLocks noGrp="1"/>
          </p:cNvSpPr>
          <p:nvPr>
            <p:ph type="body" sz="quarter" idx="12"/>
          </p:nvPr>
        </p:nvSpPr>
        <p:spPr>
          <a:xfrm>
            <a:off x="292608" y="1658112"/>
            <a:ext cx="2450592"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6066983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92608" y="1658112"/>
            <a:ext cx="2450592"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3340608" y="1658112"/>
            <a:ext cx="2450592"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521499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p>
        </p:txBody>
      </p:sp>
      <p:sp>
        <p:nvSpPr>
          <p:cNvPr id="6" name="Text Placeholder 1"/>
          <p:cNvSpPr>
            <a:spLocks noGrp="1"/>
          </p:cNvSpPr>
          <p:nvPr>
            <p:ph type="body" sz="quarter" idx="12"/>
          </p:nvPr>
        </p:nvSpPr>
        <p:spPr>
          <a:xfrm>
            <a:off x="292608" y="1658112"/>
            <a:ext cx="2450592"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 2"/>
          <p:cNvSpPr>
            <a:spLocks noGrp="1"/>
          </p:cNvSpPr>
          <p:nvPr>
            <p:ph type="body" sz="quarter" idx="13"/>
          </p:nvPr>
        </p:nvSpPr>
        <p:spPr>
          <a:xfrm>
            <a:off x="3340608" y="1658112"/>
            <a:ext cx="2450592" cy="43362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6364224" y="1621536"/>
            <a:ext cx="5522976" cy="4372864"/>
          </a:xfrm>
        </p:spPr>
        <p:txBody>
          <a:bodyPr/>
          <a:lstStyle>
            <a:lvl1pPr>
              <a:defRPr sz="32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90924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92608" y="268224"/>
            <a:ext cx="2450592" cy="5726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3340609" y="268224"/>
            <a:ext cx="8546501" cy="5726176"/>
          </a:xfrm>
        </p:spPr>
        <p:txBody>
          <a:bodyPr lIns="0" tIns="0" rIns="91440" bIns="91440"/>
          <a:lstStyle/>
          <a:p>
            <a:r>
              <a:rPr lang="en-US" dirty="0"/>
              <a:t>Click icon to add table</a:t>
            </a:r>
          </a:p>
        </p:txBody>
      </p:sp>
    </p:spTree>
    <p:extLst>
      <p:ext uri="{BB962C8B-B14F-4D97-AF65-F5344CB8AC3E}">
        <p14:creationId xmlns:p14="http://schemas.microsoft.com/office/powerpoint/2010/main" val="81396195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749481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778827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10784" cy="1072896"/>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92608" y="1682498"/>
            <a:ext cx="5498592" cy="1746503"/>
          </a:xfrm>
        </p:spPr>
        <p:txBody>
          <a:bodyPr/>
          <a:lstStyle>
            <a:lvl1pPr>
              <a:spcBef>
                <a:spcPts val="0"/>
              </a:spcBef>
              <a:defRPr sz="1333"/>
            </a:lvl1pPr>
            <a:lvl2pPr marL="0" indent="0">
              <a:spcBef>
                <a:spcPts val="0"/>
              </a:spcBef>
              <a:buNone/>
              <a:defRPr/>
            </a:lvl2pPr>
            <a:lvl3pPr marL="268813" indent="0">
              <a:buNone/>
              <a:defRPr/>
            </a:lvl3pPr>
            <a:lvl4pPr marL="579960" indent="0">
              <a:buNone/>
              <a:defRPr/>
            </a:lvl4pPr>
            <a:lvl5pPr marL="842423" indent="0">
              <a:buNone/>
              <a:defRPr/>
            </a:lvl5pPr>
          </a:lstStyle>
          <a:p>
            <a:pPr lvl="0"/>
            <a:r>
              <a:rPr lang="en-US"/>
              <a:t>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98211" y="4274263"/>
            <a:ext cx="8540991" cy="1746501"/>
          </a:xfrm>
        </p:spPr>
        <p:txBody>
          <a:bodyPr anchor="b"/>
          <a:lstStyle>
            <a:lvl1pPr>
              <a:spcBef>
                <a:spcPts val="400"/>
              </a:spcBef>
              <a:defRPr sz="800"/>
            </a:lvl1pPr>
            <a:lvl2pPr>
              <a:defRPr sz="800"/>
            </a:lvl2pPr>
            <a:lvl3pPr>
              <a:defRPr sz="800"/>
            </a:lvl3pPr>
            <a:lvl4pPr>
              <a:defRPr sz="800"/>
            </a:lvl4pPr>
            <a:lvl5pPr>
              <a:defRPr sz="800"/>
            </a:lvl5pPr>
          </a:lstStyle>
          <a:p>
            <a:pPr lvl="0"/>
            <a:r>
              <a:rPr lang="en-US"/>
              <a:t>Edit Master text styles</a:t>
            </a:r>
          </a:p>
        </p:txBody>
      </p:sp>
    </p:spTree>
    <p:extLst>
      <p:ext uri="{BB962C8B-B14F-4D97-AF65-F5344CB8AC3E}">
        <p14:creationId xmlns:p14="http://schemas.microsoft.com/office/powerpoint/2010/main" val="131304576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234606" y="3087490"/>
            <a:ext cx="1722793" cy="683025"/>
          </a:xfrm>
          <a:prstGeom prst="rect">
            <a:avLst/>
          </a:prstGeom>
        </p:spPr>
      </p:pic>
    </p:spTree>
    <p:extLst>
      <p:ext uri="{BB962C8B-B14F-4D97-AF65-F5344CB8AC3E}">
        <p14:creationId xmlns:p14="http://schemas.microsoft.com/office/powerpoint/2010/main" val="423379425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cSld name="Fast Start 2020 Title Slide">
    <p:bg>
      <p:bgPr>
        <a:gradFill flip="none" rotWithShape="1">
          <a:gsLst>
            <a:gs pos="0">
              <a:srgbClr val="0645CE"/>
            </a:gs>
            <a:gs pos="49917">
              <a:srgbClr val="0631A6"/>
            </a:gs>
            <a:gs pos="100000">
              <a:srgbClr val="062186"/>
            </a:gs>
          </a:gsLst>
          <a:lin ang="0" scaled="0"/>
        </a:gradFill>
        <a:effectLst/>
      </p:bgPr>
    </p:bg>
    <p:spTree>
      <p:nvGrpSpPr>
        <p:cNvPr id="1" name=""/>
        <p:cNvGrpSpPr/>
        <p:nvPr/>
      </p:nvGrpSpPr>
      <p:grpSpPr>
        <a:xfrm>
          <a:off x="0" y="0"/>
          <a:ext cx="0" cy="0"/>
          <a:chOff x="0" y="0"/>
          <a:chExt cx="0" cy="0"/>
        </a:xfrm>
      </p:grpSpPr>
      <p:sp>
        <p:nvSpPr>
          <p:cNvPr id="1314" name="IBM Cloud Fast Start 2020"/>
          <p:cNvSpPr txBox="1"/>
          <p:nvPr/>
        </p:nvSpPr>
        <p:spPr>
          <a:xfrm>
            <a:off x="338667" y="6143412"/>
            <a:ext cx="4819907" cy="3385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0959" rIns="60959">
            <a:spAutoFit/>
          </a:bodyPr>
          <a:lstStyle/>
          <a:p>
            <a:pPr>
              <a:defRPr sz="1200">
                <a:solidFill>
                  <a:srgbClr val="FFFFFF"/>
                </a:solidFill>
              </a:defRPr>
            </a:pPr>
            <a:r>
              <a:rPr sz="1600" dirty="0"/>
              <a:t>IBM </a:t>
            </a:r>
            <a:r>
              <a:rPr sz="1600" dirty="0">
                <a:latin typeface="IBM Plex Sans SemiBold"/>
                <a:ea typeface="IBM Plex Sans SemiBold"/>
                <a:cs typeface="IBM Plex Sans SemiBold"/>
                <a:sym typeface="IBM Plex Sans SemiBold"/>
              </a:rPr>
              <a:t>Cloud</a:t>
            </a:r>
            <a:r>
              <a:rPr lang="en-US" sz="1600" dirty="0">
                <a:latin typeface="IBM Plex Sans SemiBold"/>
                <a:ea typeface="IBM Plex Sans SemiBold"/>
                <a:cs typeface="IBM Plex Sans SemiBold"/>
                <a:sym typeface="IBM Plex Sans SemiBold"/>
              </a:rPr>
              <a:t> and Cognitive Software</a:t>
            </a:r>
            <a:r>
              <a:rPr sz="1600" dirty="0"/>
              <a:t> Fast Start 2020</a:t>
            </a:r>
          </a:p>
        </p:txBody>
      </p:sp>
      <p:pic>
        <p:nvPicPr>
          <p:cNvPr id="1316" name="fs-pictogram-productive-light.png" descr="fs-pictogram-productive-light.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89561" y="1821788"/>
            <a:ext cx="3212881" cy="3214424"/>
          </a:xfrm>
          <a:prstGeom prst="rect">
            <a:avLst/>
          </a:prstGeom>
          <a:ln w="12700">
            <a:miter lim="400000"/>
          </a:ln>
        </p:spPr>
      </p:pic>
      <p:pic>
        <p:nvPicPr>
          <p:cNvPr id="1317" name="IBM_Cloud_Icon_White.png" descr="IBM_Cloud_Icon_White.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68552" y="147721"/>
            <a:ext cx="1197865" cy="1123000"/>
          </a:xfrm>
          <a:prstGeom prst="rect">
            <a:avLst/>
          </a:prstGeom>
          <a:ln w="12700">
            <a:miter lim="400000"/>
          </a:ln>
        </p:spPr>
      </p:pic>
      <p:sp>
        <p:nvSpPr>
          <p:cNvPr id="7" name="Rectangle 6">
            <a:extLst>
              <a:ext uri="{FF2B5EF4-FFF2-40B4-BE49-F238E27FC236}">
                <a16:creationId xmlns:a16="http://schemas.microsoft.com/office/drawing/2014/main" id="{BA84246C-72EB-5C49-A650-363398FF886D}"/>
              </a:ext>
            </a:extLst>
          </p:cNvPr>
          <p:cNvSpPr/>
          <p:nvPr userDrawn="1"/>
        </p:nvSpPr>
        <p:spPr>
          <a:xfrm>
            <a:off x="10238788" y="6150002"/>
            <a:ext cx="1614545" cy="338554"/>
          </a:xfrm>
          <a:prstGeom prst="rect">
            <a:avLst/>
          </a:prstGeom>
        </p:spPr>
        <p:txBody>
          <a:bodyPr wrap="none">
            <a:spAutoFit/>
          </a:bodyPr>
          <a:lstStyle/>
          <a:p>
            <a:pPr algn="r"/>
            <a:r>
              <a:rPr lang="en-US" sz="1600" dirty="0">
                <a:solidFill>
                  <a:schemeClr val="accent1">
                    <a:lumMod val="20000"/>
                    <a:lumOff val="80000"/>
                  </a:schemeClr>
                </a:solidFill>
                <a:latin typeface="IBM Plex Sans Thin" panose="020B0203050000000000" pitchFamily="34" charset="77"/>
              </a:rPr>
              <a:t>#FastStart2020</a:t>
            </a:r>
          </a:p>
        </p:txBody>
      </p:sp>
    </p:spTree>
    <p:extLst>
      <p:ext uri="{BB962C8B-B14F-4D97-AF65-F5344CB8AC3E}">
        <p14:creationId xmlns:p14="http://schemas.microsoft.com/office/powerpoint/2010/main" val="4029578764"/>
      </p:ext>
    </p:extLst>
  </p:cSld>
  <p:clrMapOvr>
    <a:masterClrMapping/>
  </p:clrMapOvr>
  <p:transition spd="med"/>
</p:sldLayout>
</file>

<file path=ppt/slideLayouts/slideLayout9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sz="quarter" idx="10"/>
          </p:nvPr>
        </p:nvSpPr>
        <p:spPr>
          <a:ln/>
        </p:spPr>
        <p:txBody>
          <a:bodyPr/>
          <a:lstStyle>
            <a:lvl1pPr>
              <a:defRPr/>
            </a:lvl1pPr>
          </a:lstStyle>
          <a:p>
            <a:pPr>
              <a:defRPr/>
            </a:pPr>
            <a:fld id="{86F82910-12F3-4B23-8697-74D58D82CAD1}" type="slidenum">
              <a:rPr lang="en-US" altLang="en-US"/>
              <a:pPr>
                <a:defRPr/>
              </a:pPr>
              <a:t>‹#›</a:t>
            </a:fld>
            <a:endParaRPr lang="en-US" alt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ltLang="en-US" dirty="0"/>
              <a:t>IBM Systems / Dependency Based Build client presentation/ January 2020/ © 2020 IBM Corporation</a:t>
            </a:r>
          </a:p>
        </p:txBody>
      </p:sp>
    </p:spTree>
    <p:extLst>
      <p:ext uri="{BB962C8B-B14F-4D97-AF65-F5344CB8AC3E}">
        <p14:creationId xmlns:p14="http://schemas.microsoft.com/office/powerpoint/2010/main" val="270641556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10.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2.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slideLayout" Target="../slideLayouts/slideLayout61.xml"/><Relationship Id="rId3" Type="http://schemas.openxmlformats.org/officeDocument/2006/relationships/slideLayout" Target="../slideLayouts/slideLayout46.xml"/><Relationship Id="rId21" Type="http://schemas.openxmlformats.org/officeDocument/2006/relationships/slideLayout" Target="../slideLayouts/slideLayout64.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theme" Target="../theme/theme3.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78.xml"/><Relationship Id="rId18" Type="http://schemas.openxmlformats.org/officeDocument/2006/relationships/slideLayout" Target="../slideLayouts/slideLayout83.xml"/><Relationship Id="rId26" Type="http://schemas.openxmlformats.org/officeDocument/2006/relationships/slideLayout" Target="../slideLayouts/slideLayout91.xml"/><Relationship Id="rId3" Type="http://schemas.openxmlformats.org/officeDocument/2006/relationships/slideLayout" Target="../slideLayouts/slideLayout68.xml"/><Relationship Id="rId21" Type="http://schemas.openxmlformats.org/officeDocument/2006/relationships/slideLayout" Target="../slideLayouts/slideLayout86.xml"/><Relationship Id="rId34" Type="http://schemas.openxmlformats.org/officeDocument/2006/relationships/slideLayout" Target="../slideLayouts/slideLayout99.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slideLayout" Target="../slideLayouts/slideLayout82.xml"/><Relationship Id="rId25" Type="http://schemas.openxmlformats.org/officeDocument/2006/relationships/slideLayout" Target="../slideLayouts/slideLayout90.xml"/><Relationship Id="rId33" Type="http://schemas.openxmlformats.org/officeDocument/2006/relationships/slideLayout" Target="../slideLayouts/slideLayout98.xml"/><Relationship Id="rId2" Type="http://schemas.openxmlformats.org/officeDocument/2006/relationships/slideLayout" Target="../slideLayouts/slideLayout67.xml"/><Relationship Id="rId16" Type="http://schemas.openxmlformats.org/officeDocument/2006/relationships/slideLayout" Target="../slideLayouts/slideLayout81.xml"/><Relationship Id="rId20" Type="http://schemas.openxmlformats.org/officeDocument/2006/relationships/slideLayout" Target="../slideLayouts/slideLayout85.xml"/><Relationship Id="rId29" Type="http://schemas.openxmlformats.org/officeDocument/2006/relationships/slideLayout" Target="../slideLayouts/slideLayout94.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24" Type="http://schemas.openxmlformats.org/officeDocument/2006/relationships/slideLayout" Target="../slideLayouts/slideLayout89.xml"/><Relationship Id="rId32" Type="http://schemas.openxmlformats.org/officeDocument/2006/relationships/slideLayout" Target="../slideLayouts/slideLayout97.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23" Type="http://schemas.openxmlformats.org/officeDocument/2006/relationships/slideLayout" Target="../slideLayouts/slideLayout88.xml"/><Relationship Id="rId28" Type="http://schemas.openxmlformats.org/officeDocument/2006/relationships/slideLayout" Target="../slideLayouts/slideLayout93.xml"/><Relationship Id="rId36" Type="http://schemas.openxmlformats.org/officeDocument/2006/relationships/theme" Target="../theme/theme4.xml"/><Relationship Id="rId10" Type="http://schemas.openxmlformats.org/officeDocument/2006/relationships/slideLayout" Target="../slideLayouts/slideLayout75.xml"/><Relationship Id="rId19" Type="http://schemas.openxmlformats.org/officeDocument/2006/relationships/slideLayout" Target="../slideLayouts/slideLayout84.xml"/><Relationship Id="rId31" Type="http://schemas.openxmlformats.org/officeDocument/2006/relationships/slideLayout" Target="../slideLayouts/slideLayout96.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 Id="rId22" Type="http://schemas.openxmlformats.org/officeDocument/2006/relationships/slideLayout" Target="../slideLayouts/slideLayout87.xml"/><Relationship Id="rId27" Type="http://schemas.openxmlformats.org/officeDocument/2006/relationships/slideLayout" Target="../slideLayouts/slideLayout92.xml"/><Relationship Id="rId30" Type="http://schemas.openxmlformats.org/officeDocument/2006/relationships/slideLayout" Target="../slideLayouts/slideLayout95.xml"/><Relationship Id="rId35" Type="http://schemas.openxmlformats.org/officeDocument/2006/relationships/slideLayout" Target="../slideLayouts/slideLayout100.xml"/><Relationship Id="rId8" Type="http://schemas.openxmlformats.org/officeDocument/2006/relationships/slideLayout" Target="../slideLayouts/slideLayout73.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13.xml"/><Relationship Id="rId18" Type="http://schemas.openxmlformats.org/officeDocument/2006/relationships/slideLayout" Target="../slideLayouts/slideLayout118.xml"/><Relationship Id="rId26" Type="http://schemas.openxmlformats.org/officeDocument/2006/relationships/slideLayout" Target="../slideLayouts/slideLayout126.xml"/><Relationship Id="rId39" Type="http://schemas.openxmlformats.org/officeDocument/2006/relationships/slideLayout" Target="../slideLayouts/slideLayout139.xml"/><Relationship Id="rId21" Type="http://schemas.openxmlformats.org/officeDocument/2006/relationships/slideLayout" Target="../slideLayouts/slideLayout121.xml"/><Relationship Id="rId34" Type="http://schemas.openxmlformats.org/officeDocument/2006/relationships/slideLayout" Target="../slideLayouts/slideLayout134.xml"/><Relationship Id="rId42" Type="http://schemas.openxmlformats.org/officeDocument/2006/relationships/slideLayout" Target="../slideLayouts/slideLayout142.xml"/><Relationship Id="rId7" Type="http://schemas.openxmlformats.org/officeDocument/2006/relationships/slideLayout" Target="../slideLayouts/slideLayout107.xml"/><Relationship Id="rId2" Type="http://schemas.openxmlformats.org/officeDocument/2006/relationships/slideLayout" Target="../slideLayouts/slideLayout102.xml"/><Relationship Id="rId16" Type="http://schemas.openxmlformats.org/officeDocument/2006/relationships/slideLayout" Target="../slideLayouts/slideLayout116.xml"/><Relationship Id="rId29" Type="http://schemas.openxmlformats.org/officeDocument/2006/relationships/slideLayout" Target="../slideLayouts/slideLayout129.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24" Type="http://schemas.openxmlformats.org/officeDocument/2006/relationships/slideLayout" Target="../slideLayouts/slideLayout124.xml"/><Relationship Id="rId32" Type="http://schemas.openxmlformats.org/officeDocument/2006/relationships/slideLayout" Target="../slideLayouts/slideLayout132.xml"/><Relationship Id="rId37" Type="http://schemas.openxmlformats.org/officeDocument/2006/relationships/slideLayout" Target="../slideLayouts/slideLayout137.xml"/><Relationship Id="rId40" Type="http://schemas.openxmlformats.org/officeDocument/2006/relationships/slideLayout" Target="../slideLayouts/slideLayout140.xml"/><Relationship Id="rId45" Type="http://schemas.openxmlformats.org/officeDocument/2006/relationships/slideLayout" Target="../slideLayouts/slideLayout145.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23" Type="http://schemas.openxmlformats.org/officeDocument/2006/relationships/slideLayout" Target="../slideLayouts/slideLayout123.xml"/><Relationship Id="rId28" Type="http://schemas.openxmlformats.org/officeDocument/2006/relationships/slideLayout" Target="../slideLayouts/slideLayout128.xml"/><Relationship Id="rId36" Type="http://schemas.openxmlformats.org/officeDocument/2006/relationships/slideLayout" Target="../slideLayouts/slideLayout136.xml"/><Relationship Id="rId10" Type="http://schemas.openxmlformats.org/officeDocument/2006/relationships/slideLayout" Target="../slideLayouts/slideLayout110.xml"/><Relationship Id="rId19" Type="http://schemas.openxmlformats.org/officeDocument/2006/relationships/slideLayout" Target="../slideLayouts/slideLayout119.xml"/><Relationship Id="rId31" Type="http://schemas.openxmlformats.org/officeDocument/2006/relationships/slideLayout" Target="../slideLayouts/slideLayout131.xml"/><Relationship Id="rId44" Type="http://schemas.openxmlformats.org/officeDocument/2006/relationships/slideLayout" Target="../slideLayouts/slideLayout144.xml"/><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 Id="rId22" Type="http://schemas.openxmlformats.org/officeDocument/2006/relationships/slideLayout" Target="../slideLayouts/slideLayout122.xml"/><Relationship Id="rId27" Type="http://schemas.openxmlformats.org/officeDocument/2006/relationships/slideLayout" Target="../slideLayouts/slideLayout127.xml"/><Relationship Id="rId30" Type="http://schemas.openxmlformats.org/officeDocument/2006/relationships/slideLayout" Target="../slideLayouts/slideLayout130.xml"/><Relationship Id="rId35" Type="http://schemas.openxmlformats.org/officeDocument/2006/relationships/slideLayout" Target="../slideLayouts/slideLayout135.xml"/><Relationship Id="rId43" Type="http://schemas.openxmlformats.org/officeDocument/2006/relationships/slideLayout" Target="../slideLayouts/slideLayout143.xml"/><Relationship Id="rId8" Type="http://schemas.openxmlformats.org/officeDocument/2006/relationships/slideLayout" Target="../slideLayouts/slideLayout108.xml"/><Relationship Id="rId3" Type="http://schemas.openxmlformats.org/officeDocument/2006/relationships/slideLayout" Target="../slideLayouts/slideLayout103.xml"/><Relationship Id="rId12" Type="http://schemas.openxmlformats.org/officeDocument/2006/relationships/slideLayout" Target="../slideLayouts/slideLayout112.xml"/><Relationship Id="rId17" Type="http://schemas.openxmlformats.org/officeDocument/2006/relationships/slideLayout" Target="../slideLayouts/slideLayout117.xml"/><Relationship Id="rId25" Type="http://schemas.openxmlformats.org/officeDocument/2006/relationships/slideLayout" Target="../slideLayouts/slideLayout125.xml"/><Relationship Id="rId33" Type="http://schemas.openxmlformats.org/officeDocument/2006/relationships/slideLayout" Target="../slideLayouts/slideLayout133.xml"/><Relationship Id="rId38" Type="http://schemas.openxmlformats.org/officeDocument/2006/relationships/slideLayout" Target="../slideLayouts/slideLayout138.xml"/><Relationship Id="rId46" Type="http://schemas.openxmlformats.org/officeDocument/2006/relationships/theme" Target="../theme/theme5.xml"/><Relationship Id="rId20" Type="http://schemas.openxmlformats.org/officeDocument/2006/relationships/slideLayout" Target="../slideLayouts/slideLayout120.xml"/><Relationship Id="rId41" Type="http://schemas.openxmlformats.org/officeDocument/2006/relationships/slideLayout" Target="../slideLayouts/slideLayout141.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58.xml"/><Relationship Id="rId18" Type="http://schemas.openxmlformats.org/officeDocument/2006/relationships/slideLayout" Target="../slideLayouts/slideLayout163.xml"/><Relationship Id="rId26" Type="http://schemas.openxmlformats.org/officeDocument/2006/relationships/slideLayout" Target="../slideLayouts/slideLayout171.xml"/><Relationship Id="rId3" Type="http://schemas.openxmlformats.org/officeDocument/2006/relationships/slideLayout" Target="../slideLayouts/slideLayout148.xml"/><Relationship Id="rId21" Type="http://schemas.openxmlformats.org/officeDocument/2006/relationships/slideLayout" Target="../slideLayouts/slideLayout166.xml"/><Relationship Id="rId34" Type="http://schemas.openxmlformats.org/officeDocument/2006/relationships/theme" Target="../theme/theme6.xml"/><Relationship Id="rId7" Type="http://schemas.openxmlformats.org/officeDocument/2006/relationships/slideLayout" Target="../slideLayouts/slideLayout152.xml"/><Relationship Id="rId12" Type="http://schemas.openxmlformats.org/officeDocument/2006/relationships/slideLayout" Target="../slideLayouts/slideLayout157.xml"/><Relationship Id="rId17" Type="http://schemas.openxmlformats.org/officeDocument/2006/relationships/slideLayout" Target="../slideLayouts/slideLayout162.xml"/><Relationship Id="rId25" Type="http://schemas.openxmlformats.org/officeDocument/2006/relationships/slideLayout" Target="../slideLayouts/slideLayout170.xml"/><Relationship Id="rId33" Type="http://schemas.openxmlformats.org/officeDocument/2006/relationships/slideLayout" Target="../slideLayouts/slideLayout178.xml"/><Relationship Id="rId2" Type="http://schemas.openxmlformats.org/officeDocument/2006/relationships/slideLayout" Target="../slideLayouts/slideLayout147.xml"/><Relationship Id="rId16" Type="http://schemas.openxmlformats.org/officeDocument/2006/relationships/slideLayout" Target="../slideLayouts/slideLayout161.xml"/><Relationship Id="rId20" Type="http://schemas.openxmlformats.org/officeDocument/2006/relationships/slideLayout" Target="../slideLayouts/slideLayout165.xml"/><Relationship Id="rId29" Type="http://schemas.openxmlformats.org/officeDocument/2006/relationships/slideLayout" Target="../slideLayouts/slideLayout174.xml"/><Relationship Id="rId1" Type="http://schemas.openxmlformats.org/officeDocument/2006/relationships/slideLayout" Target="../slideLayouts/slideLayout146.xml"/><Relationship Id="rId6" Type="http://schemas.openxmlformats.org/officeDocument/2006/relationships/slideLayout" Target="../slideLayouts/slideLayout151.xml"/><Relationship Id="rId11" Type="http://schemas.openxmlformats.org/officeDocument/2006/relationships/slideLayout" Target="../slideLayouts/slideLayout156.xml"/><Relationship Id="rId24" Type="http://schemas.openxmlformats.org/officeDocument/2006/relationships/slideLayout" Target="../slideLayouts/slideLayout169.xml"/><Relationship Id="rId32" Type="http://schemas.openxmlformats.org/officeDocument/2006/relationships/slideLayout" Target="../slideLayouts/slideLayout177.xml"/><Relationship Id="rId5" Type="http://schemas.openxmlformats.org/officeDocument/2006/relationships/slideLayout" Target="../slideLayouts/slideLayout150.xml"/><Relationship Id="rId15" Type="http://schemas.openxmlformats.org/officeDocument/2006/relationships/slideLayout" Target="../slideLayouts/slideLayout160.xml"/><Relationship Id="rId23" Type="http://schemas.openxmlformats.org/officeDocument/2006/relationships/slideLayout" Target="../slideLayouts/slideLayout168.xml"/><Relationship Id="rId28" Type="http://schemas.openxmlformats.org/officeDocument/2006/relationships/slideLayout" Target="../slideLayouts/slideLayout173.xml"/><Relationship Id="rId10" Type="http://schemas.openxmlformats.org/officeDocument/2006/relationships/slideLayout" Target="../slideLayouts/slideLayout155.xml"/><Relationship Id="rId19" Type="http://schemas.openxmlformats.org/officeDocument/2006/relationships/slideLayout" Target="../slideLayouts/slideLayout164.xml"/><Relationship Id="rId31" Type="http://schemas.openxmlformats.org/officeDocument/2006/relationships/slideLayout" Target="../slideLayouts/slideLayout176.xml"/><Relationship Id="rId4" Type="http://schemas.openxmlformats.org/officeDocument/2006/relationships/slideLayout" Target="../slideLayouts/slideLayout149.xml"/><Relationship Id="rId9" Type="http://schemas.openxmlformats.org/officeDocument/2006/relationships/slideLayout" Target="../slideLayouts/slideLayout154.xml"/><Relationship Id="rId14" Type="http://schemas.openxmlformats.org/officeDocument/2006/relationships/slideLayout" Target="../slideLayouts/slideLayout159.xml"/><Relationship Id="rId22" Type="http://schemas.openxmlformats.org/officeDocument/2006/relationships/slideLayout" Target="../slideLayouts/slideLayout167.xml"/><Relationship Id="rId27" Type="http://schemas.openxmlformats.org/officeDocument/2006/relationships/slideLayout" Target="../slideLayouts/slideLayout172.xml"/><Relationship Id="rId30" Type="http://schemas.openxmlformats.org/officeDocument/2006/relationships/slideLayout" Target="../slideLayouts/slideLayout175.xml"/><Relationship Id="rId8" Type="http://schemas.openxmlformats.org/officeDocument/2006/relationships/slideLayout" Target="../slideLayouts/slideLayout153.xml"/></Relationships>
</file>

<file path=ppt/slideMasters/_rels/slideMaster7.xml.rels><?xml version="1.0" encoding="UTF-8" standalone="yes"?>
<Relationships xmlns="http://schemas.openxmlformats.org/package/2006/relationships"><Relationship Id="rId13" Type="http://schemas.openxmlformats.org/officeDocument/2006/relationships/slideLayout" Target="../slideLayouts/slideLayout191.xml"/><Relationship Id="rId18" Type="http://schemas.openxmlformats.org/officeDocument/2006/relationships/slideLayout" Target="../slideLayouts/slideLayout196.xml"/><Relationship Id="rId26" Type="http://schemas.openxmlformats.org/officeDocument/2006/relationships/slideLayout" Target="../slideLayouts/slideLayout204.xml"/><Relationship Id="rId21" Type="http://schemas.openxmlformats.org/officeDocument/2006/relationships/slideLayout" Target="../slideLayouts/slideLayout199.xml"/><Relationship Id="rId34" Type="http://schemas.openxmlformats.org/officeDocument/2006/relationships/slideLayout" Target="../slideLayouts/slideLayout212.xml"/><Relationship Id="rId7" Type="http://schemas.openxmlformats.org/officeDocument/2006/relationships/slideLayout" Target="../slideLayouts/slideLayout185.xml"/><Relationship Id="rId12" Type="http://schemas.openxmlformats.org/officeDocument/2006/relationships/slideLayout" Target="../slideLayouts/slideLayout190.xml"/><Relationship Id="rId17" Type="http://schemas.openxmlformats.org/officeDocument/2006/relationships/slideLayout" Target="../slideLayouts/slideLayout195.xml"/><Relationship Id="rId25" Type="http://schemas.openxmlformats.org/officeDocument/2006/relationships/slideLayout" Target="../slideLayouts/slideLayout203.xml"/><Relationship Id="rId33" Type="http://schemas.openxmlformats.org/officeDocument/2006/relationships/slideLayout" Target="../slideLayouts/slideLayout211.xml"/><Relationship Id="rId38" Type="http://schemas.openxmlformats.org/officeDocument/2006/relationships/theme" Target="../theme/theme7.xml"/><Relationship Id="rId2" Type="http://schemas.openxmlformats.org/officeDocument/2006/relationships/slideLayout" Target="../slideLayouts/slideLayout180.xml"/><Relationship Id="rId16" Type="http://schemas.openxmlformats.org/officeDocument/2006/relationships/slideLayout" Target="../slideLayouts/slideLayout194.xml"/><Relationship Id="rId20" Type="http://schemas.openxmlformats.org/officeDocument/2006/relationships/slideLayout" Target="../slideLayouts/slideLayout198.xml"/><Relationship Id="rId29" Type="http://schemas.openxmlformats.org/officeDocument/2006/relationships/slideLayout" Target="../slideLayouts/slideLayout207.xml"/><Relationship Id="rId1" Type="http://schemas.openxmlformats.org/officeDocument/2006/relationships/slideLayout" Target="../slideLayouts/slideLayout179.xml"/><Relationship Id="rId6" Type="http://schemas.openxmlformats.org/officeDocument/2006/relationships/slideLayout" Target="../slideLayouts/slideLayout184.xml"/><Relationship Id="rId11" Type="http://schemas.openxmlformats.org/officeDocument/2006/relationships/slideLayout" Target="../slideLayouts/slideLayout189.xml"/><Relationship Id="rId24" Type="http://schemas.openxmlformats.org/officeDocument/2006/relationships/slideLayout" Target="../slideLayouts/slideLayout202.xml"/><Relationship Id="rId32" Type="http://schemas.openxmlformats.org/officeDocument/2006/relationships/slideLayout" Target="../slideLayouts/slideLayout210.xml"/><Relationship Id="rId37" Type="http://schemas.openxmlformats.org/officeDocument/2006/relationships/slideLayout" Target="../slideLayouts/slideLayout215.xml"/><Relationship Id="rId5" Type="http://schemas.openxmlformats.org/officeDocument/2006/relationships/slideLayout" Target="../slideLayouts/slideLayout183.xml"/><Relationship Id="rId15" Type="http://schemas.openxmlformats.org/officeDocument/2006/relationships/slideLayout" Target="../slideLayouts/slideLayout193.xml"/><Relationship Id="rId23" Type="http://schemas.openxmlformats.org/officeDocument/2006/relationships/slideLayout" Target="../slideLayouts/slideLayout201.xml"/><Relationship Id="rId28" Type="http://schemas.openxmlformats.org/officeDocument/2006/relationships/slideLayout" Target="../slideLayouts/slideLayout206.xml"/><Relationship Id="rId36" Type="http://schemas.openxmlformats.org/officeDocument/2006/relationships/slideLayout" Target="../slideLayouts/slideLayout214.xml"/><Relationship Id="rId10" Type="http://schemas.openxmlformats.org/officeDocument/2006/relationships/slideLayout" Target="../slideLayouts/slideLayout188.xml"/><Relationship Id="rId19" Type="http://schemas.openxmlformats.org/officeDocument/2006/relationships/slideLayout" Target="../slideLayouts/slideLayout197.xml"/><Relationship Id="rId31" Type="http://schemas.openxmlformats.org/officeDocument/2006/relationships/slideLayout" Target="../slideLayouts/slideLayout209.xml"/><Relationship Id="rId4" Type="http://schemas.openxmlformats.org/officeDocument/2006/relationships/slideLayout" Target="../slideLayouts/slideLayout182.xml"/><Relationship Id="rId9" Type="http://schemas.openxmlformats.org/officeDocument/2006/relationships/slideLayout" Target="../slideLayouts/slideLayout187.xml"/><Relationship Id="rId14" Type="http://schemas.openxmlformats.org/officeDocument/2006/relationships/slideLayout" Target="../slideLayouts/slideLayout192.xml"/><Relationship Id="rId22" Type="http://schemas.openxmlformats.org/officeDocument/2006/relationships/slideLayout" Target="../slideLayouts/slideLayout200.xml"/><Relationship Id="rId27" Type="http://schemas.openxmlformats.org/officeDocument/2006/relationships/slideLayout" Target="../slideLayouts/slideLayout205.xml"/><Relationship Id="rId30" Type="http://schemas.openxmlformats.org/officeDocument/2006/relationships/slideLayout" Target="../slideLayouts/slideLayout208.xml"/><Relationship Id="rId35" Type="http://schemas.openxmlformats.org/officeDocument/2006/relationships/slideLayout" Target="../slideLayouts/slideLayout213.xml"/><Relationship Id="rId8" Type="http://schemas.openxmlformats.org/officeDocument/2006/relationships/slideLayout" Target="../slideLayouts/slideLayout186.xml"/><Relationship Id="rId3" Type="http://schemas.openxmlformats.org/officeDocument/2006/relationships/slideLayout" Target="../slideLayouts/slideLayout181.xml"/></Relationships>
</file>

<file path=ppt/slideMasters/_rels/slideMaster8.xml.rels><?xml version="1.0" encoding="UTF-8" standalone="yes"?>
<Relationships xmlns="http://schemas.openxmlformats.org/package/2006/relationships"><Relationship Id="rId13" Type="http://schemas.openxmlformats.org/officeDocument/2006/relationships/slideLayout" Target="../slideLayouts/slideLayout228.xml"/><Relationship Id="rId18" Type="http://schemas.openxmlformats.org/officeDocument/2006/relationships/slideLayout" Target="../slideLayouts/slideLayout233.xml"/><Relationship Id="rId26" Type="http://schemas.openxmlformats.org/officeDocument/2006/relationships/slideLayout" Target="../slideLayouts/slideLayout241.xml"/><Relationship Id="rId3" Type="http://schemas.openxmlformats.org/officeDocument/2006/relationships/slideLayout" Target="../slideLayouts/slideLayout218.xml"/><Relationship Id="rId21" Type="http://schemas.openxmlformats.org/officeDocument/2006/relationships/slideLayout" Target="../slideLayouts/slideLayout236.xml"/><Relationship Id="rId34" Type="http://schemas.openxmlformats.org/officeDocument/2006/relationships/slideLayout" Target="../slideLayouts/slideLayout249.xml"/><Relationship Id="rId7" Type="http://schemas.openxmlformats.org/officeDocument/2006/relationships/slideLayout" Target="../slideLayouts/slideLayout222.xml"/><Relationship Id="rId12" Type="http://schemas.openxmlformats.org/officeDocument/2006/relationships/slideLayout" Target="../slideLayouts/slideLayout227.xml"/><Relationship Id="rId17" Type="http://schemas.openxmlformats.org/officeDocument/2006/relationships/slideLayout" Target="../slideLayouts/slideLayout232.xml"/><Relationship Id="rId25" Type="http://schemas.openxmlformats.org/officeDocument/2006/relationships/slideLayout" Target="../slideLayouts/slideLayout240.xml"/><Relationship Id="rId33" Type="http://schemas.openxmlformats.org/officeDocument/2006/relationships/slideLayout" Target="../slideLayouts/slideLayout248.xml"/><Relationship Id="rId2" Type="http://schemas.openxmlformats.org/officeDocument/2006/relationships/slideLayout" Target="../slideLayouts/slideLayout217.xml"/><Relationship Id="rId16" Type="http://schemas.openxmlformats.org/officeDocument/2006/relationships/slideLayout" Target="../slideLayouts/slideLayout231.xml"/><Relationship Id="rId20" Type="http://schemas.openxmlformats.org/officeDocument/2006/relationships/slideLayout" Target="../slideLayouts/slideLayout235.xml"/><Relationship Id="rId29" Type="http://schemas.openxmlformats.org/officeDocument/2006/relationships/slideLayout" Target="../slideLayouts/slideLayout244.xml"/><Relationship Id="rId1" Type="http://schemas.openxmlformats.org/officeDocument/2006/relationships/slideLayout" Target="../slideLayouts/slideLayout216.xml"/><Relationship Id="rId6" Type="http://schemas.openxmlformats.org/officeDocument/2006/relationships/slideLayout" Target="../slideLayouts/slideLayout221.xml"/><Relationship Id="rId11" Type="http://schemas.openxmlformats.org/officeDocument/2006/relationships/slideLayout" Target="../slideLayouts/slideLayout226.xml"/><Relationship Id="rId24" Type="http://schemas.openxmlformats.org/officeDocument/2006/relationships/slideLayout" Target="../slideLayouts/slideLayout239.xml"/><Relationship Id="rId32" Type="http://schemas.openxmlformats.org/officeDocument/2006/relationships/slideLayout" Target="../slideLayouts/slideLayout247.xml"/><Relationship Id="rId5" Type="http://schemas.openxmlformats.org/officeDocument/2006/relationships/slideLayout" Target="../slideLayouts/slideLayout220.xml"/><Relationship Id="rId15" Type="http://schemas.openxmlformats.org/officeDocument/2006/relationships/slideLayout" Target="../slideLayouts/slideLayout230.xml"/><Relationship Id="rId23" Type="http://schemas.openxmlformats.org/officeDocument/2006/relationships/slideLayout" Target="../slideLayouts/slideLayout238.xml"/><Relationship Id="rId28" Type="http://schemas.openxmlformats.org/officeDocument/2006/relationships/slideLayout" Target="../slideLayouts/slideLayout243.xml"/><Relationship Id="rId36" Type="http://schemas.openxmlformats.org/officeDocument/2006/relationships/theme" Target="../theme/theme8.xml"/><Relationship Id="rId10" Type="http://schemas.openxmlformats.org/officeDocument/2006/relationships/slideLayout" Target="../slideLayouts/slideLayout225.xml"/><Relationship Id="rId19" Type="http://schemas.openxmlformats.org/officeDocument/2006/relationships/slideLayout" Target="../slideLayouts/slideLayout234.xml"/><Relationship Id="rId31" Type="http://schemas.openxmlformats.org/officeDocument/2006/relationships/slideLayout" Target="../slideLayouts/slideLayout246.xml"/><Relationship Id="rId4" Type="http://schemas.openxmlformats.org/officeDocument/2006/relationships/slideLayout" Target="../slideLayouts/slideLayout219.xml"/><Relationship Id="rId9" Type="http://schemas.openxmlformats.org/officeDocument/2006/relationships/slideLayout" Target="../slideLayouts/slideLayout224.xml"/><Relationship Id="rId14" Type="http://schemas.openxmlformats.org/officeDocument/2006/relationships/slideLayout" Target="../slideLayouts/slideLayout229.xml"/><Relationship Id="rId22" Type="http://schemas.openxmlformats.org/officeDocument/2006/relationships/slideLayout" Target="../slideLayouts/slideLayout237.xml"/><Relationship Id="rId27" Type="http://schemas.openxmlformats.org/officeDocument/2006/relationships/slideLayout" Target="../slideLayouts/slideLayout242.xml"/><Relationship Id="rId30" Type="http://schemas.openxmlformats.org/officeDocument/2006/relationships/slideLayout" Target="../slideLayouts/slideLayout245.xml"/><Relationship Id="rId35" Type="http://schemas.openxmlformats.org/officeDocument/2006/relationships/slideLayout" Target="../slideLayouts/slideLayout250.xml"/><Relationship Id="rId8" Type="http://schemas.openxmlformats.org/officeDocument/2006/relationships/slideLayout" Target="../slideLayouts/slideLayout22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258.xml"/><Relationship Id="rId13" Type="http://schemas.openxmlformats.org/officeDocument/2006/relationships/slideLayout" Target="../slideLayouts/slideLayout263.xml"/><Relationship Id="rId3" Type="http://schemas.openxmlformats.org/officeDocument/2006/relationships/slideLayout" Target="../slideLayouts/slideLayout253.xml"/><Relationship Id="rId7" Type="http://schemas.openxmlformats.org/officeDocument/2006/relationships/slideLayout" Target="../slideLayouts/slideLayout257.xml"/><Relationship Id="rId12" Type="http://schemas.openxmlformats.org/officeDocument/2006/relationships/slideLayout" Target="../slideLayouts/slideLayout262.xml"/><Relationship Id="rId2" Type="http://schemas.openxmlformats.org/officeDocument/2006/relationships/slideLayout" Target="../slideLayouts/slideLayout252.xml"/><Relationship Id="rId1" Type="http://schemas.openxmlformats.org/officeDocument/2006/relationships/slideLayout" Target="../slideLayouts/slideLayout251.xml"/><Relationship Id="rId6" Type="http://schemas.openxmlformats.org/officeDocument/2006/relationships/slideLayout" Target="../slideLayouts/slideLayout256.xml"/><Relationship Id="rId11" Type="http://schemas.openxmlformats.org/officeDocument/2006/relationships/slideLayout" Target="../slideLayouts/slideLayout261.xml"/><Relationship Id="rId5" Type="http://schemas.openxmlformats.org/officeDocument/2006/relationships/slideLayout" Target="../slideLayouts/slideLayout255.xml"/><Relationship Id="rId15" Type="http://schemas.openxmlformats.org/officeDocument/2006/relationships/theme" Target="../theme/theme9.xml"/><Relationship Id="rId10" Type="http://schemas.openxmlformats.org/officeDocument/2006/relationships/slideLayout" Target="../slideLayouts/slideLayout260.xml"/><Relationship Id="rId4" Type="http://schemas.openxmlformats.org/officeDocument/2006/relationships/slideLayout" Target="../slideLayouts/slideLayout254.xml"/><Relationship Id="rId9" Type="http://schemas.openxmlformats.org/officeDocument/2006/relationships/slideLayout" Target="../slideLayouts/slideLayout259.xml"/><Relationship Id="rId14" Type="http://schemas.openxmlformats.org/officeDocument/2006/relationships/slideLayout" Target="../slideLayouts/slideLayout2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258607" y="211455"/>
            <a:ext cx="11668350" cy="46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0" rIns="0" bIns="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gray">
          <a:xfrm>
            <a:off x="256098" y="880534"/>
            <a:ext cx="11670859" cy="57380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4" name="Slide Number Placeholder 10"/>
          <p:cNvSpPr>
            <a:spLocks noGrp="1" noChangeArrowheads="1"/>
          </p:cNvSpPr>
          <p:nvPr>
            <p:ph type="sldNum" sz="quarter" idx="4"/>
          </p:nvPr>
        </p:nvSpPr>
        <p:spPr bwMode="gray">
          <a:xfrm>
            <a:off x="10859383" y="6652809"/>
            <a:ext cx="1102784" cy="165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35998" bIns="35998" numCol="1" anchor="t" anchorCtr="0" compatLnSpc="1">
            <a:prstTxWarp prst="textNoShape">
              <a:avLst/>
            </a:prstTxWarp>
          </a:bodyPr>
          <a:lstStyle>
            <a:lvl1pPr algn="r" eaLnBrk="1" hangingPunct="1">
              <a:defRPr sz="900" b="0">
                <a:solidFill>
                  <a:srgbClr val="000000"/>
                </a:solidFill>
                <a:latin typeface="IBM Plex Sans"/>
                <a:ea typeface="Verdana" panose="020B0604030504040204" pitchFamily="34" charset="0"/>
                <a:cs typeface="IBM Plex Sans"/>
              </a:defRPr>
            </a:lvl1pPr>
          </a:lstStyle>
          <a:p>
            <a:pPr>
              <a:defRPr/>
            </a:pPr>
            <a:fld id="{49E8191D-B835-45D5-91BE-8CAFF430D317}" type="slidenum">
              <a:rPr lang="en-US" smtClean="0"/>
              <a:pPr>
                <a:defRPr/>
              </a:pPr>
              <a:t>‹#›</a:t>
            </a:fld>
            <a:endParaRPr lang="en-US" dirty="0"/>
          </a:p>
        </p:txBody>
      </p:sp>
      <p:sp>
        <p:nvSpPr>
          <p:cNvPr id="17" name="Footer Placeholder 11"/>
          <p:cNvSpPr>
            <a:spLocks noGrp="1" noChangeArrowheads="1"/>
          </p:cNvSpPr>
          <p:nvPr>
            <p:ph type="ftr" sz="quarter" idx="3"/>
          </p:nvPr>
        </p:nvSpPr>
        <p:spPr bwMode="gray">
          <a:xfrm>
            <a:off x="256098" y="6652809"/>
            <a:ext cx="4820133" cy="1829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91422" bIns="0" numCol="1" anchor="t" anchorCtr="0" compatLnSpc="1">
            <a:prstTxWarp prst="textNoShape">
              <a:avLst/>
            </a:prstTxWarp>
            <a:normAutofit/>
          </a:bodyPr>
          <a:lstStyle>
            <a:lvl1pPr algn="l" eaLnBrk="1" hangingPunct="1">
              <a:buFontTx/>
              <a:buNone/>
              <a:defRPr sz="900">
                <a:solidFill>
                  <a:schemeClr val="tx1"/>
                </a:solidFill>
                <a:latin typeface="IBM Plex Sans"/>
                <a:ea typeface="Verdana" panose="020B0604030504040204" pitchFamily="34" charset="0"/>
                <a:cs typeface="IBM Plex Sans"/>
              </a:defRPr>
            </a:lvl1pPr>
          </a:lstStyle>
          <a:p>
            <a:pPr>
              <a:defRPr/>
            </a:pPr>
            <a:r>
              <a:rPr lang="en-US" dirty="0"/>
              <a:t>IBM Systems Technical University  © Copyright IBM Corporation 2019</a:t>
            </a:r>
          </a:p>
        </p:txBody>
      </p:sp>
    </p:spTree>
  </p:cSld>
  <p:clrMap bg1="lt1" tx1="dk1" bg2="lt2" tx2="dk2" accent1="accent1" accent2="accent2" accent3="accent3" accent4="accent4" accent5="accent5" accent6="accent6" hlink="hlink" folHlink="folHlink"/>
  <p:sldLayoutIdLst>
    <p:sldLayoutId id="2147484249" r:id="rId1"/>
    <p:sldLayoutId id="2147484232" r:id="rId2"/>
    <p:sldLayoutId id="2147484412" r:id="rId3"/>
    <p:sldLayoutId id="2147484413" r:id="rId4"/>
    <p:sldLayoutId id="2147484414" r:id="rId5"/>
    <p:sldLayoutId id="2147484415" r:id="rId6"/>
    <p:sldLayoutId id="2147484233" r:id="rId7"/>
    <p:sldLayoutId id="2147484234" r:id="rId8"/>
    <p:sldLayoutId id="2147484236" r:id="rId9"/>
    <p:sldLayoutId id="2147484237" r:id="rId10"/>
    <p:sldLayoutId id="2147484238" r:id="rId11"/>
    <p:sldLayoutId id="2147484239" r:id="rId12"/>
    <p:sldLayoutId id="2147484418" r:id="rId13"/>
    <p:sldLayoutId id="2147484240" r:id="rId14"/>
    <p:sldLayoutId id="2147484242" r:id="rId15"/>
    <p:sldLayoutId id="2147484243" r:id="rId16"/>
    <p:sldLayoutId id="2147484421" r:id="rId17"/>
    <p:sldLayoutId id="2147484422" r:id="rId18"/>
    <p:sldLayoutId id="2147484244" r:id="rId19"/>
    <p:sldLayoutId id="2147484245" r:id="rId20"/>
    <p:sldLayoutId id="2147484246" r:id="rId21"/>
    <p:sldLayoutId id="2147484424" r:id="rId22"/>
    <p:sldLayoutId id="2147484425" r:id="rId23"/>
    <p:sldLayoutId id="2147484426" r:id="rId24"/>
    <p:sldLayoutId id="2147484427" r:id="rId25"/>
    <p:sldLayoutId id="2147484205" r:id="rId26"/>
    <p:sldLayoutId id="2147484206" r:id="rId27"/>
    <p:sldLayoutId id="2147484251" r:id="rId28"/>
    <p:sldLayoutId id="2147484253" r:id="rId29"/>
    <p:sldLayoutId id="2147484429" r:id="rId30"/>
    <p:sldLayoutId id="2147484254" r:id="rId31"/>
    <p:sldLayoutId id="2147484255" r:id="rId32"/>
  </p:sldLayoutIdLst>
  <p:hf hdr="0" dt="0"/>
  <p:txStyles>
    <p:titleStyle>
      <a:lvl1pPr algn="l" defTabSz="897207" rtl="0" eaLnBrk="1" fontAlgn="base" hangingPunct="1">
        <a:lnSpc>
          <a:spcPct val="90000"/>
        </a:lnSpc>
        <a:spcBef>
          <a:spcPct val="0"/>
        </a:spcBef>
        <a:spcAft>
          <a:spcPct val="0"/>
        </a:spcAft>
        <a:defRPr sz="2401" b="1" i="0" u="none" kern="1200">
          <a:solidFill>
            <a:schemeClr val="tx2"/>
          </a:solidFill>
          <a:latin typeface="IBM Plex Sans"/>
          <a:ea typeface="+mj-ea"/>
          <a:cs typeface="IBM Plex Sans"/>
        </a:defRPr>
      </a:lvl1pPr>
      <a:lvl2pPr algn="l" defTabSz="897207" rtl="0" eaLnBrk="1" fontAlgn="base" hangingPunct="1">
        <a:spcBef>
          <a:spcPct val="0"/>
        </a:spcBef>
        <a:spcAft>
          <a:spcPct val="0"/>
        </a:spcAft>
        <a:defRPr sz="2301" b="1">
          <a:solidFill>
            <a:srgbClr val="008ABF"/>
          </a:solidFill>
          <a:latin typeface="Arial" panose="020B0604020202020204" pitchFamily="34" charset="0"/>
        </a:defRPr>
      </a:lvl2pPr>
      <a:lvl3pPr algn="l" defTabSz="897207" rtl="0" eaLnBrk="1" fontAlgn="base" hangingPunct="1">
        <a:spcBef>
          <a:spcPct val="0"/>
        </a:spcBef>
        <a:spcAft>
          <a:spcPct val="0"/>
        </a:spcAft>
        <a:defRPr sz="2301" b="1">
          <a:solidFill>
            <a:srgbClr val="008ABF"/>
          </a:solidFill>
          <a:latin typeface="Arial" panose="020B0604020202020204" pitchFamily="34" charset="0"/>
        </a:defRPr>
      </a:lvl3pPr>
      <a:lvl4pPr algn="l" defTabSz="897207" rtl="0" eaLnBrk="1" fontAlgn="base" hangingPunct="1">
        <a:spcBef>
          <a:spcPct val="0"/>
        </a:spcBef>
        <a:spcAft>
          <a:spcPct val="0"/>
        </a:spcAft>
        <a:defRPr sz="2301" b="1">
          <a:solidFill>
            <a:srgbClr val="008ABF"/>
          </a:solidFill>
          <a:latin typeface="Arial" panose="020B0604020202020204" pitchFamily="34" charset="0"/>
        </a:defRPr>
      </a:lvl4pPr>
      <a:lvl5pPr algn="l" defTabSz="897207" rtl="0" eaLnBrk="1" fontAlgn="base" hangingPunct="1">
        <a:spcBef>
          <a:spcPct val="0"/>
        </a:spcBef>
        <a:spcAft>
          <a:spcPct val="0"/>
        </a:spcAft>
        <a:defRPr sz="2301" b="1">
          <a:solidFill>
            <a:srgbClr val="008ABF"/>
          </a:solidFill>
          <a:latin typeface="Arial" panose="020B0604020202020204" pitchFamily="34" charset="0"/>
        </a:defRPr>
      </a:lvl5pPr>
      <a:lvl6pPr marL="668582" algn="l" defTabSz="898406" rtl="0" eaLnBrk="1" fontAlgn="base" hangingPunct="1">
        <a:spcBef>
          <a:spcPct val="0"/>
        </a:spcBef>
        <a:spcAft>
          <a:spcPct val="0"/>
        </a:spcAft>
        <a:defRPr sz="2340" b="1">
          <a:solidFill>
            <a:srgbClr val="1966B2"/>
          </a:solidFill>
          <a:latin typeface="Arial" panose="020B0604020202020204" pitchFamily="34" charset="0"/>
        </a:defRPr>
      </a:lvl6pPr>
      <a:lvl7pPr marL="1337162" algn="l" defTabSz="898406" rtl="0" eaLnBrk="1" fontAlgn="base" hangingPunct="1">
        <a:spcBef>
          <a:spcPct val="0"/>
        </a:spcBef>
        <a:spcAft>
          <a:spcPct val="0"/>
        </a:spcAft>
        <a:defRPr sz="2340" b="1">
          <a:solidFill>
            <a:srgbClr val="1966B2"/>
          </a:solidFill>
          <a:latin typeface="Arial" panose="020B0604020202020204" pitchFamily="34" charset="0"/>
        </a:defRPr>
      </a:lvl7pPr>
      <a:lvl8pPr marL="2005744" algn="l" defTabSz="898406" rtl="0" eaLnBrk="1" fontAlgn="base" hangingPunct="1">
        <a:spcBef>
          <a:spcPct val="0"/>
        </a:spcBef>
        <a:spcAft>
          <a:spcPct val="0"/>
        </a:spcAft>
        <a:defRPr sz="2340" b="1">
          <a:solidFill>
            <a:srgbClr val="1966B2"/>
          </a:solidFill>
          <a:latin typeface="Arial" panose="020B0604020202020204" pitchFamily="34" charset="0"/>
        </a:defRPr>
      </a:lvl8pPr>
      <a:lvl9pPr marL="2674325" algn="l" defTabSz="898406" rtl="0" eaLnBrk="1" fontAlgn="base" hangingPunct="1">
        <a:spcBef>
          <a:spcPct val="0"/>
        </a:spcBef>
        <a:spcAft>
          <a:spcPct val="0"/>
        </a:spcAft>
        <a:defRPr sz="2340" b="1">
          <a:solidFill>
            <a:srgbClr val="1966B2"/>
          </a:solidFill>
          <a:latin typeface="Arial" panose="020B0604020202020204" pitchFamily="34" charset="0"/>
        </a:defRPr>
      </a:lvl9pPr>
    </p:titleStyle>
    <p:bodyStyle>
      <a:lvl1pPr marL="347663" indent="-347663" algn="l" defTabSz="897207" rtl="0" eaLnBrk="1" fontAlgn="base" hangingPunct="1">
        <a:lnSpc>
          <a:spcPct val="100000"/>
        </a:lnSpc>
        <a:spcBef>
          <a:spcPts val="900"/>
        </a:spcBef>
        <a:spcAft>
          <a:spcPts val="0"/>
        </a:spcAft>
        <a:buClr>
          <a:schemeClr val="tx2"/>
        </a:buClr>
        <a:buSzPct val="100000"/>
        <a:buFont typeface="Lucida Grande"/>
        <a:buChar char="—"/>
        <a:defRPr sz="2001" kern="1200">
          <a:solidFill>
            <a:schemeClr val="tx1"/>
          </a:solidFill>
          <a:latin typeface="IBM Plex Sans"/>
          <a:ea typeface="+mn-ea"/>
          <a:cs typeface="IBM Plex Sans"/>
        </a:defRPr>
      </a:lvl1pPr>
      <a:lvl2pPr marL="576263" indent="-228600" algn="l" defTabSz="897207" rtl="0" eaLnBrk="1" fontAlgn="base" hangingPunct="1">
        <a:lnSpc>
          <a:spcPct val="100000"/>
        </a:lnSpc>
        <a:spcBef>
          <a:spcPts val="300"/>
        </a:spcBef>
        <a:spcAft>
          <a:spcPts val="0"/>
        </a:spcAft>
        <a:buClr>
          <a:schemeClr val="tx2"/>
        </a:buClr>
        <a:buSzPct val="100000"/>
        <a:buFont typeface="Arial"/>
        <a:buChar char="•"/>
        <a:defRPr sz="1801" b="0" i="0" u="none" kern="1200">
          <a:solidFill>
            <a:schemeClr val="tx1"/>
          </a:solidFill>
          <a:latin typeface="IBM Plex Sans"/>
          <a:ea typeface="+mn-ea"/>
          <a:cs typeface="IBM Plex Sans"/>
        </a:defRPr>
      </a:lvl2pPr>
      <a:lvl3pPr marL="804863" indent="-228600" algn="l" defTabSz="897207" rtl="0" eaLnBrk="1" fontAlgn="base" hangingPunct="1">
        <a:lnSpc>
          <a:spcPct val="100000"/>
        </a:lnSpc>
        <a:spcBef>
          <a:spcPts val="200"/>
        </a:spcBef>
        <a:spcAft>
          <a:spcPts val="0"/>
        </a:spcAft>
        <a:buClr>
          <a:srgbClr val="00649D"/>
        </a:buClr>
        <a:buSzPct val="80000"/>
        <a:buFont typeface="Courier New"/>
        <a:buChar char="o"/>
        <a:defRPr sz="1600" kern="1200">
          <a:solidFill>
            <a:schemeClr val="tx1"/>
          </a:solidFill>
          <a:latin typeface="IBM Plex Sans"/>
          <a:ea typeface="+mn-ea"/>
          <a:cs typeface="IBM Plex Sans"/>
        </a:defRPr>
      </a:lvl3pPr>
      <a:lvl4pPr marL="681241" indent="0" algn="l" defTabSz="897207" rtl="0" eaLnBrk="1" fontAlgn="base" hangingPunct="1">
        <a:spcBef>
          <a:spcPct val="0"/>
        </a:spcBef>
        <a:spcAft>
          <a:spcPct val="25000"/>
        </a:spcAft>
        <a:buClr>
          <a:srgbClr val="1966B2"/>
        </a:buClr>
        <a:buFont typeface="Arial" panose="020B0604020202020204" pitchFamily="34" charset="0"/>
        <a:buNone/>
        <a:defRPr sz="1701" kern="1200">
          <a:solidFill>
            <a:schemeClr val="tx1"/>
          </a:solidFill>
          <a:latin typeface="Arial" panose="020B0604020202020204" pitchFamily="34" charset="0"/>
          <a:ea typeface="+mn-ea"/>
          <a:cs typeface="Arial" panose="020B0604020202020204" pitchFamily="34" charset="0"/>
        </a:defRPr>
      </a:lvl4pPr>
      <a:lvl5pPr marL="1122700" indent="-223905" algn="l" defTabSz="897207" rtl="0" eaLnBrk="1" fontAlgn="base" hangingPunct="1">
        <a:spcBef>
          <a:spcPct val="0"/>
        </a:spcBef>
        <a:spcAft>
          <a:spcPct val="25000"/>
        </a:spcAft>
        <a:buClr>
          <a:srgbClr val="1966B2"/>
        </a:buClr>
        <a:buFont typeface="Arial" panose="020B0604020202020204" pitchFamily="34" charset="0"/>
        <a:buChar char="&gt;"/>
        <a:defRPr sz="1600" kern="1200">
          <a:solidFill>
            <a:schemeClr val="tx1"/>
          </a:solidFill>
          <a:latin typeface="+mn-lt"/>
          <a:ea typeface="+mn-ea"/>
          <a:cs typeface="+mn-cs"/>
        </a:defRPr>
      </a:lvl5pPr>
      <a:lvl6pPr marL="3677197"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6pPr>
      <a:lvl7pPr marL="4345777"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7pPr>
      <a:lvl8pPr marL="5014359"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8pPr>
      <a:lvl9pPr marL="5682940"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9pPr>
    </p:bodyStyle>
    <p:otherStyle>
      <a:defPPr>
        <a:defRPr lang="en-US"/>
      </a:defPPr>
      <a:lvl1pPr marL="0" algn="l" defTabSz="1337162" rtl="0" eaLnBrk="1" latinLnBrk="0" hangingPunct="1">
        <a:defRPr sz="2632" kern="1200">
          <a:solidFill>
            <a:schemeClr val="tx1"/>
          </a:solidFill>
          <a:latin typeface="+mn-lt"/>
          <a:ea typeface="+mn-ea"/>
          <a:cs typeface="+mn-cs"/>
        </a:defRPr>
      </a:lvl1pPr>
      <a:lvl2pPr marL="668582" algn="l" defTabSz="1337162" rtl="0" eaLnBrk="1" latinLnBrk="0" hangingPunct="1">
        <a:defRPr sz="2632" kern="1200">
          <a:solidFill>
            <a:schemeClr val="tx1"/>
          </a:solidFill>
          <a:latin typeface="+mn-lt"/>
          <a:ea typeface="+mn-ea"/>
          <a:cs typeface="+mn-cs"/>
        </a:defRPr>
      </a:lvl2pPr>
      <a:lvl3pPr marL="1337162" algn="l" defTabSz="1337162" rtl="0" eaLnBrk="1" latinLnBrk="0" hangingPunct="1">
        <a:defRPr sz="2632" kern="1200">
          <a:solidFill>
            <a:schemeClr val="tx1"/>
          </a:solidFill>
          <a:latin typeface="+mn-lt"/>
          <a:ea typeface="+mn-ea"/>
          <a:cs typeface="+mn-cs"/>
        </a:defRPr>
      </a:lvl3pPr>
      <a:lvl4pPr marL="2005744" algn="l" defTabSz="1337162" rtl="0" eaLnBrk="1" latinLnBrk="0" hangingPunct="1">
        <a:defRPr sz="2632" kern="1200">
          <a:solidFill>
            <a:schemeClr val="tx1"/>
          </a:solidFill>
          <a:latin typeface="+mn-lt"/>
          <a:ea typeface="+mn-ea"/>
          <a:cs typeface="+mn-cs"/>
        </a:defRPr>
      </a:lvl4pPr>
      <a:lvl5pPr marL="2674325" algn="l" defTabSz="1337162" rtl="0" eaLnBrk="1" latinLnBrk="0" hangingPunct="1">
        <a:defRPr sz="2632" kern="1200">
          <a:solidFill>
            <a:schemeClr val="tx1"/>
          </a:solidFill>
          <a:latin typeface="+mn-lt"/>
          <a:ea typeface="+mn-ea"/>
          <a:cs typeface="+mn-cs"/>
        </a:defRPr>
      </a:lvl5pPr>
      <a:lvl6pPr marL="3342906" algn="l" defTabSz="1337162" rtl="0" eaLnBrk="1" latinLnBrk="0" hangingPunct="1">
        <a:defRPr sz="2632" kern="1200">
          <a:solidFill>
            <a:schemeClr val="tx1"/>
          </a:solidFill>
          <a:latin typeface="+mn-lt"/>
          <a:ea typeface="+mn-ea"/>
          <a:cs typeface="+mn-cs"/>
        </a:defRPr>
      </a:lvl6pPr>
      <a:lvl7pPr marL="4011487" algn="l" defTabSz="1337162" rtl="0" eaLnBrk="1" latinLnBrk="0" hangingPunct="1">
        <a:defRPr sz="2632" kern="1200">
          <a:solidFill>
            <a:schemeClr val="tx1"/>
          </a:solidFill>
          <a:latin typeface="+mn-lt"/>
          <a:ea typeface="+mn-ea"/>
          <a:cs typeface="+mn-cs"/>
        </a:defRPr>
      </a:lvl7pPr>
      <a:lvl8pPr marL="4680069" algn="l" defTabSz="1337162" rtl="0" eaLnBrk="1" latinLnBrk="0" hangingPunct="1">
        <a:defRPr sz="2632" kern="1200">
          <a:solidFill>
            <a:schemeClr val="tx1"/>
          </a:solidFill>
          <a:latin typeface="+mn-lt"/>
          <a:ea typeface="+mn-ea"/>
          <a:cs typeface="+mn-cs"/>
        </a:defRPr>
      </a:lvl8pPr>
      <a:lvl9pPr marL="5348649" algn="l" defTabSz="1337162" rtl="0" eaLnBrk="1" latinLnBrk="0" hangingPunct="1">
        <a:defRPr sz="2632"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92">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707225-53FA-49E9-9471-23E78D69DD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D706BB-F424-47F8-80EE-F547ED20AD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EBDB6E-C603-4D86-86A7-3320E89BE4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6E2309-B58A-4AB0-AEDA-24789D7DEE0B}" type="datetimeFigureOut">
              <a:rPr lang="en-US" smtClean="0"/>
              <a:t>7/17/2020</a:t>
            </a:fld>
            <a:endParaRPr lang="en-US"/>
          </a:p>
        </p:txBody>
      </p:sp>
      <p:sp>
        <p:nvSpPr>
          <p:cNvPr id="5" name="Footer Placeholder 4">
            <a:extLst>
              <a:ext uri="{FF2B5EF4-FFF2-40B4-BE49-F238E27FC236}">
                <a16:creationId xmlns:a16="http://schemas.microsoft.com/office/drawing/2014/main" id="{BF5E7F08-227D-4593-A03F-94C6D03365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417929-C8A1-4A32-BCF4-2CE48975DC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947728-3705-473D-8FDD-76F2710929FE}" type="slidenum">
              <a:rPr lang="en-US" smtClean="0"/>
              <a:t>‹#›</a:t>
            </a:fld>
            <a:endParaRPr lang="en-US"/>
          </a:p>
        </p:txBody>
      </p:sp>
    </p:spTree>
    <p:extLst>
      <p:ext uri="{BB962C8B-B14F-4D97-AF65-F5344CB8AC3E}">
        <p14:creationId xmlns:p14="http://schemas.microsoft.com/office/powerpoint/2010/main" val="799300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455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912EB8-3FF4-4F25-B2EF-0E19F779847F}" type="datetimeFigureOut">
              <a:rPr lang="en-US" smtClean="0"/>
              <a:t>7/17/2020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2E421-E39B-46F8-9B41-9374CF67682B}" type="slidenum">
              <a:rPr lang="en-US" smtClean="0"/>
              <a:t>‹#›</a:t>
            </a:fld>
            <a:endParaRPr lang="en-US" dirty="0"/>
          </a:p>
        </p:txBody>
      </p:sp>
    </p:spTree>
    <p:extLst>
      <p:ext uri="{BB962C8B-B14F-4D97-AF65-F5344CB8AC3E}">
        <p14:creationId xmlns:p14="http://schemas.microsoft.com/office/powerpoint/2010/main" val="2084312630"/>
      </p:ext>
    </p:extLst>
  </p:cSld>
  <p:clrMap bg1="dk1" tx1="lt1" bg2="dk2" tx2="lt2" accent1="accent1" accent2="accent2" accent3="accent3" accent4="accent4" accent5="accent5" accent6="accent6" hlink="hlink" folHlink="folHlink"/>
  <p:sldLayoutIdLst>
    <p:sldLayoutId id="2147484257" r:id="rId1"/>
    <p:sldLayoutId id="2147484258" r:id="rId2"/>
    <p:sldLayoutId id="2147484259" r:id="rId3"/>
    <p:sldLayoutId id="2147484260" r:id="rId4"/>
    <p:sldLayoutId id="2147484261" r:id="rId5"/>
    <p:sldLayoutId id="2147484262" r:id="rId6"/>
    <p:sldLayoutId id="2147484263" r:id="rId7"/>
    <p:sldLayoutId id="2147484264" r:id="rId8"/>
    <p:sldLayoutId id="2147484265" r:id="rId9"/>
    <p:sldLayoutId id="2147484266" r:id="rId10"/>
    <p:sldLayoutId id="21474842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7/17/2020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a:defRPr/>
            </a:pPr>
            <a:r>
              <a:rPr lang="en-US" dirty="0"/>
              <a:t>IBM Systems Technical University  © Copyright IBM Corporation 2019</a:t>
            </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fld id="{49E8191D-B835-45D5-91BE-8CAFF430D317}" type="slidenum">
              <a:rPr lang="en-US" smtClean="0"/>
              <a:pPr>
                <a:defRPr/>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8075566"/>
      </p:ext>
    </p:extLst>
  </p:cSld>
  <p:clrMap bg1="lt1" tx1="dk1" bg2="lt2" tx2="dk2" accent1="accent1" accent2="accent2" accent3="accent3" accent4="accent4" accent5="accent5" accent6="accent6" hlink="hlink" folHlink="folHlink"/>
  <p:sldLayoutIdLst>
    <p:sldLayoutId id="2147484269" r:id="rId1"/>
    <p:sldLayoutId id="2147484270" r:id="rId2"/>
    <p:sldLayoutId id="2147484271" r:id="rId3"/>
    <p:sldLayoutId id="2147484272" r:id="rId4"/>
    <p:sldLayoutId id="2147484273" r:id="rId5"/>
    <p:sldLayoutId id="2147484274" r:id="rId6"/>
    <p:sldLayoutId id="2147484275" r:id="rId7"/>
    <p:sldLayoutId id="2147484276" r:id="rId8"/>
    <p:sldLayoutId id="2147484277" r:id="rId9"/>
    <p:sldLayoutId id="2147484278" r:id="rId10"/>
    <p:sldLayoutId id="2147484279" r:id="rId11"/>
    <p:sldLayoutId id="2147484280" r:id="rId12"/>
    <p:sldLayoutId id="2147484281" r:id="rId13"/>
    <p:sldLayoutId id="2147484282" r:id="rId14"/>
    <p:sldLayoutId id="2147484283" r:id="rId15"/>
    <p:sldLayoutId id="2147484284" r:id="rId16"/>
    <p:sldLayoutId id="2147484285" r:id="rId17"/>
    <p:sldLayoutId id="2147484286" r:id="rId18"/>
    <p:sldLayoutId id="2147484287" r:id="rId19"/>
    <p:sldLayoutId id="2147484288" r:id="rId20"/>
    <p:sldLayoutId id="2147484289" r:id="rId21"/>
    <p:sldLayoutId id="2147484290" r:id="rId22"/>
  </p:sldLayoutIdLst>
  <p:hf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9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80416" y="268224"/>
            <a:ext cx="5522976" cy="5726176"/>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6388608" y="268224"/>
            <a:ext cx="5498592" cy="5726176"/>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146307" y="-147320"/>
            <a:ext cx="12485627" cy="715264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4247680443"/>
      </p:ext>
    </p:extLst>
  </p:cSld>
  <p:clrMap bg1="dk1" tx1="lt1" bg2="dk2" tx2="lt2" accent1="accent1" accent2="accent2" accent3="accent3" accent4="accent4" accent5="accent5" accent6="accent6" hlink="hlink" folHlink="folHlink"/>
  <p:sldLayoutIdLst>
    <p:sldLayoutId id="2147484292" r:id="rId1"/>
    <p:sldLayoutId id="2147484293" r:id="rId2"/>
    <p:sldLayoutId id="2147484294" r:id="rId3"/>
    <p:sldLayoutId id="2147484295" r:id="rId4"/>
    <p:sldLayoutId id="2147484296" r:id="rId5"/>
    <p:sldLayoutId id="2147484297" r:id="rId6"/>
    <p:sldLayoutId id="2147484298" r:id="rId7"/>
    <p:sldLayoutId id="2147484299" r:id="rId8"/>
    <p:sldLayoutId id="2147484300" r:id="rId9"/>
    <p:sldLayoutId id="2147484301" r:id="rId10"/>
    <p:sldLayoutId id="2147484302" r:id="rId11"/>
    <p:sldLayoutId id="2147484303" r:id="rId12"/>
    <p:sldLayoutId id="2147484304" r:id="rId13"/>
    <p:sldLayoutId id="2147484305" r:id="rId14"/>
    <p:sldLayoutId id="2147484306" r:id="rId15"/>
    <p:sldLayoutId id="2147484307" r:id="rId16"/>
    <p:sldLayoutId id="2147484308" r:id="rId17"/>
    <p:sldLayoutId id="2147484309" r:id="rId18"/>
    <p:sldLayoutId id="2147484310" r:id="rId19"/>
    <p:sldLayoutId id="2147484311" r:id="rId20"/>
    <p:sldLayoutId id="2147484312" r:id="rId21"/>
    <p:sldLayoutId id="2147484313" r:id="rId22"/>
    <p:sldLayoutId id="2147484314" r:id="rId23"/>
    <p:sldLayoutId id="2147484315" r:id="rId24"/>
    <p:sldLayoutId id="2147484316" r:id="rId25"/>
    <p:sldLayoutId id="2147484317" r:id="rId26"/>
    <p:sldLayoutId id="2147484318" r:id="rId27"/>
    <p:sldLayoutId id="2147484319" r:id="rId28"/>
    <p:sldLayoutId id="2147484320" r:id="rId29"/>
    <p:sldLayoutId id="2147484321" r:id="rId30"/>
    <p:sldLayoutId id="2147484322" r:id="rId31"/>
    <p:sldLayoutId id="2147484323" r:id="rId32"/>
    <p:sldLayoutId id="2147484324" r:id="rId33"/>
    <p:sldLayoutId id="2147484325" r:id="rId34"/>
    <p:sldLayoutId id="2147484326" r:id="rId35"/>
  </p:sldLayoutIdLst>
  <p:hf sldNum="0" hdr="0" ftr="0" dt="0"/>
  <p:txStyles>
    <p:titleStyle>
      <a:lvl1pPr algn="l" rtl="0" eaLnBrk="1" fontAlgn="base" hangingPunct="1">
        <a:lnSpc>
          <a:spcPct val="90000"/>
        </a:lnSpc>
        <a:spcBef>
          <a:spcPct val="0"/>
        </a:spcBef>
        <a:spcAft>
          <a:spcPct val="0"/>
        </a:spcAft>
        <a:defRPr sz="3200" b="0">
          <a:solidFill>
            <a:schemeClr val="bg1"/>
          </a:solidFill>
          <a:latin typeface="+mj-lt"/>
          <a:ea typeface="IBM Plex Sans" charset="0"/>
          <a:cs typeface="IBM Plex Sans" charset="0"/>
        </a:defRPr>
      </a:lvl1pPr>
      <a:lvl2pPr algn="l" rtl="0" eaLnBrk="1" fontAlgn="base" hangingPunct="1">
        <a:lnSpc>
          <a:spcPct val="90000"/>
        </a:lnSpc>
        <a:spcBef>
          <a:spcPct val="0"/>
        </a:spcBef>
        <a:spcAft>
          <a:spcPct val="0"/>
        </a:spcAft>
        <a:defRPr sz="2960">
          <a:solidFill>
            <a:srgbClr val="191919"/>
          </a:solidFill>
          <a:latin typeface="HelvNeue Light for IBM" pitchFamily="34" charset="0"/>
        </a:defRPr>
      </a:lvl2pPr>
      <a:lvl3pPr algn="l" rtl="0" eaLnBrk="1" fontAlgn="base" hangingPunct="1">
        <a:lnSpc>
          <a:spcPct val="90000"/>
        </a:lnSpc>
        <a:spcBef>
          <a:spcPct val="0"/>
        </a:spcBef>
        <a:spcAft>
          <a:spcPct val="0"/>
        </a:spcAft>
        <a:defRPr sz="2960">
          <a:solidFill>
            <a:srgbClr val="191919"/>
          </a:solidFill>
          <a:latin typeface="HelvNeue Light for IBM" pitchFamily="34" charset="0"/>
        </a:defRPr>
      </a:lvl3pPr>
      <a:lvl4pPr algn="l" rtl="0" eaLnBrk="1" fontAlgn="base" hangingPunct="1">
        <a:lnSpc>
          <a:spcPct val="90000"/>
        </a:lnSpc>
        <a:spcBef>
          <a:spcPct val="0"/>
        </a:spcBef>
        <a:spcAft>
          <a:spcPct val="0"/>
        </a:spcAft>
        <a:defRPr sz="2960">
          <a:solidFill>
            <a:srgbClr val="191919"/>
          </a:solidFill>
          <a:latin typeface="HelvNeue Light for IBM" pitchFamily="34" charset="0"/>
        </a:defRPr>
      </a:lvl4pPr>
      <a:lvl5pPr algn="l" rtl="0" eaLnBrk="1" fontAlgn="base" hangingPunct="1">
        <a:lnSpc>
          <a:spcPct val="90000"/>
        </a:lnSpc>
        <a:spcBef>
          <a:spcPct val="0"/>
        </a:spcBef>
        <a:spcAft>
          <a:spcPct val="0"/>
        </a:spcAft>
        <a:defRPr sz="2960">
          <a:solidFill>
            <a:srgbClr val="191919"/>
          </a:solidFill>
          <a:latin typeface="HelvNeue Light for IBM" pitchFamily="34" charset="0"/>
        </a:defRPr>
      </a:lvl5pPr>
      <a:lvl6pPr marL="483412" algn="l" rtl="0" eaLnBrk="1" fontAlgn="base" hangingPunct="1">
        <a:lnSpc>
          <a:spcPct val="90000"/>
        </a:lnSpc>
        <a:spcBef>
          <a:spcPct val="0"/>
        </a:spcBef>
        <a:spcAft>
          <a:spcPct val="0"/>
        </a:spcAft>
        <a:defRPr sz="2960">
          <a:solidFill>
            <a:srgbClr val="191919"/>
          </a:solidFill>
          <a:latin typeface="HelvNeue Light for IBM" pitchFamily="34" charset="0"/>
        </a:defRPr>
      </a:lvl6pPr>
      <a:lvl7pPr marL="966828" algn="l" rtl="0" eaLnBrk="1" fontAlgn="base" hangingPunct="1">
        <a:lnSpc>
          <a:spcPct val="90000"/>
        </a:lnSpc>
        <a:spcBef>
          <a:spcPct val="0"/>
        </a:spcBef>
        <a:spcAft>
          <a:spcPct val="0"/>
        </a:spcAft>
        <a:defRPr sz="2960">
          <a:solidFill>
            <a:srgbClr val="191919"/>
          </a:solidFill>
          <a:latin typeface="HelvNeue Light for IBM" pitchFamily="34" charset="0"/>
        </a:defRPr>
      </a:lvl7pPr>
      <a:lvl8pPr marL="1450240" algn="l" rtl="0" eaLnBrk="1" fontAlgn="base" hangingPunct="1">
        <a:lnSpc>
          <a:spcPct val="90000"/>
        </a:lnSpc>
        <a:spcBef>
          <a:spcPct val="0"/>
        </a:spcBef>
        <a:spcAft>
          <a:spcPct val="0"/>
        </a:spcAft>
        <a:defRPr sz="2960">
          <a:solidFill>
            <a:srgbClr val="191919"/>
          </a:solidFill>
          <a:latin typeface="HelvNeue Light for IBM" pitchFamily="34" charset="0"/>
        </a:defRPr>
      </a:lvl8pPr>
      <a:lvl9pPr marL="1933653" algn="l" rtl="0" eaLnBrk="1" fontAlgn="base" hangingPunct="1">
        <a:lnSpc>
          <a:spcPct val="90000"/>
        </a:lnSpc>
        <a:spcBef>
          <a:spcPct val="0"/>
        </a:spcBef>
        <a:spcAft>
          <a:spcPct val="0"/>
        </a:spcAft>
        <a:defRPr sz="2960">
          <a:solidFill>
            <a:srgbClr val="191919"/>
          </a:solidFill>
          <a:latin typeface="HelvNeue Light for IBM" pitchFamily="34" charset="0"/>
        </a:defRPr>
      </a:lvl9pPr>
    </p:titleStyle>
    <p:bodyStyle>
      <a:lvl1pPr marL="0" indent="0" algn="l" rtl="0" eaLnBrk="1" fontAlgn="base" hangingPunct="1">
        <a:lnSpc>
          <a:spcPct val="100000"/>
        </a:lnSpc>
        <a:spcBef>
          <a:spcPts val="1467"/>
        </a:spcBef>
        <a:spcAft>
          <a:spcPct val="0"/>
        </a:spcAft>
        <a:buClr>
          <a:srgbClr val="6D6E70"/>
        </a:buClr>
        <a:buSzPct val="90000"/>
        <a:buFont typeface="Wingdings" pitchFamily="2" charset="2"/>
        <a:buNone/>
        <a:defRPr sz="1867">
          <a:solidFill>
            <a:schemeClr val="bg1"/>
          </a:solidFill>
          <a:latin typeface="+mn-lt"/>
          <a:ea typeface="IBM Plex Sans" charset="0"/>
          <a:cs typeface="IBM Plex Sans" charset="0"/>
        </a:defRPr>
      </a:lvl1pPr>
      <a:lvl2pPr marL="228597" indent="-231642" algn="l" rtl="0" eaLnBrk="1" fontAlgn="base" hangingPunct="1">
        <a:lnSpc>
          <a:spcPct val="100000"/>
        </a:lnSpc>
        <a:spcBef>
          <a:spcPts val="1467"/>
        </a:spcBef>
        <a:spcAft>
          <a:spcPct val="0"/>
        </a:spcAft>
        <a:buClr>
          <a:schemeClr val="bg1"/>
        </a:buClr>
        <a:buSzPct val="100000"/>
        <a:buFont typeface=".AppleSystemUIFont" charset="-120"/>
        <a:buChar char="–"/>
        <a:tabLst/>
        <a:defRPr sz="1867">
          <a:solidFill>
            <a:schemeClr val="bg1"/>
          </a:solidFill>
          <a:latin typeface="+mn-lt"/>
          <a:ea typeface="IBM Plex Sans" charset="0"/>
          <a:cs typeface="IBM Plex Sans" charset="0"/>
        </a:defRPr>
      </a:lvl2pPr>
      <a:lvl3pPr marL="457195" indent="-231642" algn="l" rtl="0" eaLnBrk="1" fontAlgn="base" hangingPunct="1">
        <a:lnSpc>
          <a:spcPct val="100000"/>
        </a:lnSpc>
        <a:spcBef>
          <a:spcPts val="1467"/>
        </a:spcBef>
        <a:spcAft>
          <a:spcPct val="0"/>
        </a:spcAft>
        <a:buClr>
          <a:schemeClr val="bg1"/>
        </a:buClr>
        <a:buSzPct val="100000"/>
        <a:buFont typeface="Arial" panose="020B0604020202020204" pitchFamily="34" charset="0"/>
        <a:buChar char="•"/>
        <a:tabLst/>
        <a:defRPr sz="1867">
          <a:solidFill>
            <a:schemeClr val="bg1"/>
          </a:solidFill>
          <a:latin typeface="+mn-lt"/>
          <a:ea typeface="IBM Plex Sans" charset="0"/>
          <a:cs typeface="IBM Plex Sans" charset="0"/>
        </a:defRPr>
      </a:lvl3pPr>
      <a:lvl4pPr marL="838190" indent="-231642" algn="l" rtl="0" eaLnBrk="1" fontAlgn="base" hangingPunct="1">
        <a:lnSpc>
          <a:spcPct val="100000"/>
        </a:lnSpc>
        <a:spcBef>
          <a:spcPts val="1467"/>
        </a:spcBef>
        <a:spcAft>
          <a:spcPct val="0"/>
        </a:spcAft>
        <a:buClr>
          <a:schemeClr val="bg1"/>
        </a:buClr>
        <a:buSzPct val="100000"/>
        <a:buFont typeface=".AppleSystemUIFont" charset="-120"/>
        <a:buChar char="–"/>
        <a:tabLst/>
        <a:defRPr sz="1867" baseline="0">
          <a:solidFill>
            <a:schemeClr val="bg1"/>
          </a:solidFill>
          <a:latin typeface="+mn-lt"/>
          <a:ea typeface="IBM Plex Sans" charset="0"/>
          <a:cs typeface="IBM Plex Sans" charset="0"/>
        </a:defRPr>
      </a:lvl4pPr>
      <a:lvl5pPr marL="1071020" indent="-231642" algn="l" rtl="0" eaLnBrk="1" fontAlgn="base" hangingPunct="1">
        <a:lnSpc>
          <a:spcPct val="100000"/>
        </a:lnSpc>
        <a:spcBef>
          <a:spcPts val="1467"/>
        </a:spcBef>
        <a:spcAft>
          <a:spcPct val="0"/>
        </a:spcAft>
        <a:buClr>
          <a:schemeClr val="bg1"/>
        </a:buClr>
        <a:buFont typeface=".AppleSystemUIFont" charset="-120"/>
        <a:buChar char="»"/>
        <a:tabLst/>
        <a:defRPr sz="1867">
          <a:solidFill>
            <a:schemeClr val="bg1"/>
          </a:solidFill>
          <a:latin typeface="+mn-lt"/>
          <a:ea typeface="IBM Plex Sans" charset="0"/>
          <a:cs typeface="IBM Plex Sans" charset="0"/>
        </a:defRPr>
      </a:lvl5pPr>
      <a:lvl6pPr marL="2111575" indent="-172889" algn="l" rtl="0" eaLnBrk="1" fontAlgn="base" hangingPunct="1">
        <a:spcBef>
          <a:spcPct val="20000"/>
        </a:spcBef>
        <a:spcAft>
          <a:spcPct val="0"/>
        </a:spcAft>
        <a:buClr>
          <a:schemeClr val="bg1"/>
        </a:buClr>
        <a:buChar char="»"/>
        <a:defRPr sz="1692">
          <a:solidFill>
            <a:schemeClr val="bg1"/>
          </a:solidFill>
          <a:latin typeface="Arial" charset="0"/>
        </a:defRPr>
      </a:lvl6pPr>
      <a:lvl7pPr marL="2594990" indent="-172889" algn="l" rtl="0" eaLnBrk="1" fontAlgn="base" hangingPunct="1">
        <a:spcBef>
          <a:spcPct val="20000"/>
        </a:spcBef>
        <a:spcAft>
          <a:spcPct val="0"/>
        </a:spcAft>
        <a:buClr>
          <a:schemeClr val="bg1"/>
        </a:buClr>
        <a:buChar char="»"/>
        <a:defRPr sz="1692">
          <a:solidFill>
            <a:schemeClr val="bg1"/>
          </a:solidFill>
          <a:latin typeface="Arial" charset="0"/>
        </a:defRPr>
      </a:lvl7pPr>
      <a:lvl8pPr marL="3078403" indent="-172889" algn="l" rtl="0" eaLnBrk="1" fontAlgn="base" hangingPunct="1">
        <a:spcBef>
          <a:spcPct val="20000"/>
        </a:spcBef>
        <a:spcAft>
          <a:spcPct val="0"/>
        </a:spcAft>
        <a:buClr>
          <a:schemeClr val="bg1"/>
        </a:buClr>
        <a:buChar char="»"/>
        <a:defRPr sz="1692">
          <a:solidFill>
            <a:schemeClr val="bg1"/>
          </a:solidFill>
          <a:latin typeface="Arial" charset="0"/>
        </a:defRPr>
      </a:lvl8pPr>
      <a:lvl9pPr marL="3561818" indent="-172889" algn="l" rtl="0" eaLnBrk="1" fontAlgn="base" hangingPunct="1">
        <a:spcBef>
          <a:spcPct val="20000"/>
        </a:spcBef>
        <a:spcAft>
          <a:spcPct val="0"/>
        </a:spcAft>
        <a:buClr>
          <a:schemeClr val="bg1"/>
        </a:buClr>
        <a:buChar char="»"/>
        <a:defRPr sz="1692">
          <a:solidFill>
            <a:schemeClr val="bg1"/>
          </a:solidFill>
          <a:latin typeface="Arial" charset="0"/>
        </a:defRPr>
      </a:lvl9pPr>
    </p:bodyStyle>
    <p:otherStyle>
      <a:defPPr>
        <a:defRPr lang="en-US"/>
      </a:defPPr>
      <a:lvl1pPr marL="0" algn="l" defTabSz="966828" rtl="0" eaLnBrk="1" latinLnBrk="0" hangingPunct="1">
        <a:defRPr sz="1904" kern="1200">
          <a:solidFill>
            <a:schemeClr val="tx1"/>
          </a:solidFill>
          <a:latin typeface="+mn-lt"/>
          <a:ea typeface="+mn-ea"/>
          <a:cs typeface="+mn-cs"/>
        </a:defRPr>
      </a:lvl1pPr>
      <a:lvl2pPr marL="483412" algn="l" defTabSz="966828" rtl="0" eaLnBrk="1" latinLnBrk="0" hangingPunct="1">
        <a:defRPr sz="1904" kern="1200">
          <a:solidFill>
            <a:schemeClr val="tx1"/>
          </a:solidFill>
          <a:latin typeface="+mn-lt"/>
          <a:ea typeface="+mn-ea"/>
          <a:cs typeface="+mn-cs"/>
        </a:defRPr>
      </a:lvl2pPr>
      <a:lvl3pPr marL="966828" algn="l" defTabSz="966828" rtl="0" eaLnBrk="1" latinLnBrk="0" hangingPunct="1">
        <a:defRPr sz="1904" kern="1200">
          <a:solidFill>
            <a:schemeClr val="tx1"/>
          </a:solidFill>
          <a:latin typeface="+mn-lt"/>
          <a:ea typeface="+mn-ea"/>
          <a:cs typeface="+mn-cs"/>
        </a:defRPr>
      </a:lvl3pPr>
      <a:lvl4pPr marL="1450240" algn="l" defTabSz="966828" rtl="0" eaLnBrk="1" latinLnBrk="0" hangingPunct="1">
        <a:defRPr sz="1904" kern="1200">
          <a:solidFill>
            <a:schemeClr val="tx1"/>
          </a:solidFill>
          <a:latin typeface="+mn-lt"/>
          <a:ea typeface="+mn-ea"/>
          <a:cs typeface="+mn-cs"/>
        </a:defRPr>
      </a:lvl4pPr>
      <a:lvl5pPr marL="1933653" algn="l" defTabSz="966828" rtl="0" eaLnBrk="1" latinLnBrk="0" hangingPunct="1">
        <a:defRPr sz="1904" kern="1200">
          <a:solidFill>
            <a:schemeClr val="tx1"/>
          </a:solidFill>
          <a:latin typeface="+mn-lt"/>
          <a:ea typeface="+mn-ea"/>
          <a:cs typeface="+mn-cs"/>
        </a:defRPr>
      </a:lvl5pPr>
      <a:lvl6pPr marL="2417068" algn="l" defTabSz="966828" rtl="0" eaLnBrk="1" latinLnBrk="0" hangingPunct="1">
        <a:defRPr sz="1904" kern="1200">
          <a:solidFill>
            <a:schemeClr val="tx1"/>
          </a:solidFill>
          <a:latin typeface="+mn-lt"/>
          <a:ea typeface="+mn-ea"/>
          <a:cs typeface="+mn-cs"/>
        </a:defRPr>
      </a:lvl6pPr>
      <a:lvl7pPr marL="2900479" algn="l" defTabSz="966828" rtl="0" eaLnBrk="1" latinLnBrk="0" hangingPunct="1">
        <a:defRPr sz="1904" kern="1200">
          <a:solidFill>
            <a:schemeClr val="tx1"/>
          </a:solidFill>
          <a:latin typeface="+mn-lt"/>
          <a:ea typeface="+mn-ea"/>
          <a:cs typeface="+mn-cs"/>
        </a:defRPr>
      </a:lvl7pPr>
      <a:lvl8pPr marL="3383893" algn="l" defTabSz="966828" rtl="0" eaLnBrk="1" latinLnBrk="0" hangingPunct="1">
        <a:defRPr sz="1904" kern="1200">
          <a:solidFill>
            <a:schemeClr val="tx1"/>
          </a:solidFill>
          <a:latin typeface="+mn-lt"/>
          <a:ea typeface="+mn-ea"/>
          <a:cs typeface="+mn-cs"/>
        </a:defRPr>
      </a:lvl8pPr>
      <a:lvl9pPr marL="3867306" algn="l" defTabSz="966828" rtl="0" eaLnBrk="1" latinLnBrk="0" hangingPunct="1">
        <a:defRPr sz="190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6"/>
            <a:ext cx="5486400" cy="5988135"/>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6400800" y="256034"/>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tx1"/>
                </a:solidFill>
                <a:latin typeface="+mn-lt"/>
                <a:ea typeface="Arial" charset="0"/>
                <a:cs typeface="Arial" charset="0"/>
              </a:defRPr>
            </a:lvl1pPr>
          </a:lstStyle>
          <a:p>
            <a:fld id="{D0BE6F14-FF48-0F4F-A8AA-2E3F25371E4A}" type="slidenum">
              <a:rPr lang="en-US" smtClean="0"/>
              <a:pPr/>
              <a:t>‹#›</a:t>
            </a:fld>
            <a:endParaRPr lang="en-US" dirty="0"/>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dirty="0"/>
              <a:t>IBM Z / DOC ID / Month XX, 2019 / © 2019 IBM Corporation</a:t>
            </a:r>
          </a:p>
        </p:txBody>
      </p:sp>
    </p:spTree>
    <p:extLst>
      <p:ext uri="{BB962C8B-B14F-4D97-AF65-F5344CB8AC3E}">
        <p14:creationId xmlns:p14="http://schemas.microsoft.com/office/powerpoint/2010/main" val="2060595567"/>
      </p:ext>
    </p:extLst>
  </p:cSld>
  <p:clrMap bg1="lt1" tx1="dk1" bg2="lt2" tx2="dk2" accent1="accent1" accent2="accent2" accent3="accent3" accent4="accent4" accent5="accent5" accent6="accent6" hlink="hlink" folHlink="folHlink"/>
  <p:sldLayoutIdLst>
    <p:sldLayoutId id="2147484328" r:id="rId1"/>
    <p:sldLayoutId id="2147484329" r:id="rId2"/>
    <p:sldLayoutId id="2147484330" r:id="rId3"/>
    <p:sldLayoutId id="2147484331" r:id="rId4"/>
    <p:sldLayoutId id="2147484332" r:id="rId5"/>
    <p:sldLayoutId id="2147484333" r:id="rId6"/>
    <p:sldLayoutId id="2147484334" r:id="rId7"/>
    <p:sldLayoutId id="2147484335" r:id="rId8"/>
    <p:sldLayoutId id="2147484336" r:id="rId9"/>
    <p:sldLayoutId id="2147484337" r:id="rId10"/>
    <p:sldLayoutId id="2147484338" r:id="rId11"/>
    <p:sldLayoutId id="2147484339" r:id="rId12"/>
    <p:sldLayoutId id="2147484340" r:id="rId13"/>
    <p:sldLayoutId id="2147484341" r:id="rId14"/>
    <p:sldLayoutId id="2147484342" r:id="rId15"/>
    <p:sldLayoutId id="2147484343" r:id="rId16"/>
    <p:sldLayoutId id="2147484344" r:id="rId17"/>
    <p:sldLayoutId id="2147484345" r:id="rId18"/>
    <p:sldLayoutId id="2147484346" r:id="rId19"/>
    <p:sldLayoutId id="2147484347" r:id="rId20"/>
    <p:sldLayoutId id="2147484348" r:id="rId21"/>
    <p:sldLayoutId id="2147484349" r:id="rId22"/>
    <p:sldLayoutId id="2147484350" r:id="rId23"/>
    <p:sldLayoutId id="2147484351" r:id="rId24"/>
    <p:sldLayoutId id="2147484352" r:id="rId25"/>
    <p:sldLayoutId id="2147484353" r:id="rId26"/>
    <p:sldLayoutId id="2147484354" r:id="rId27"/>
    <p:sldLayoutId id="2147484355" r:id="rId28"/>
    <p:sldLayoutId id="2147484356" r:id="rId29"/>
    <p:sldLayoutId id="2147484357" r:id="rId30"/>
    <p:sldLayoutId id="2147484358" r:id="rId31"/>
    <p:sldLayoutId id="2147484359" r:id="rId32"/>
    <p:sldLayoutId id="2147484360" r:id="rId33"/>
    <p:sldLayoutId id="2147484361" r:id="rId34"/>
    <p:sldLayoutId id="2147484362" r:id="rId35"/>
    <p:sldLayoutId id="2147484363" r:id="rId36"/>
    <p:sldLayoutId id="2147484364" r:id="rId37"/>
    <p:sldLayoutId id="2147484365" r:id="rId38"/>
    <p:sldLayoutId id="2147484367" r:id="rId39"/>
    <p:sldLayoutId id="2147484368" r:id="rId40"/>
    <p:sldLayoutId id="2147484369" r:id="rId41"/>
    <p:sldLayoutId id="2147484370" r:id="rId42"/>
    <p:sldLayoutId id="2147484371" r:id="rId43"/>
    <p:sldLayoutId id="2147484372" r:id="rId44"/>
    <p:sldLayoutId id="2147484373" r:id="rId45"/>
  </p:sldLayoutIdLst>
  <p:hf sldNum="0" hdr="0" dt="0"/>
  <p:txStyles>
    <p:titleStyle>
      <a:lvl1pPr algn="l" defTabSz="609570" rtl="0" eaLnBrk="1" latinLnBrk="0" hangingPunct="1">
        <a:lnSpc>
          <a:spcPct val="90000"/>
        </a:lnSpc>
        <a:spcBef>
          <a:spcPct val="0"/>
        </a:spcBef>
        <a:buNone/>
        <a:defRPr sz="3200" kern="1200">
          <a:solidFill>
            <a:schemeClr val="tx1"/>
          </a:solidFill>
          <a:latin typeface="+mj-lt"/>
          <a:ea typeface="Arial" charset="0"/>
          <a:cs typeface="Arial" charset="0"/>
        </a:defRPr>
      </a:lvl1pPr>
    </p:titleStyle>
    <p:bodyStyle>
      <a:lvl1pPr marL="0" indent="0" algn="l" defTabSz="609570" rtl="0" eaLnBrk="1" latinLnBrk="0" hangingPunct="1">
        <a:lnSpc>
          <a:spcPct val="100000"/>
        </a:lnSpc>
        <a:spcBef>
          <a:spcPts val="1467"/>
        </a:spcBef>
        <a:buFont typeface="Arial"/>
        <a:buNone/>
        <a:defRPr sz="1867" kern="1200">
          <a:solidFill>
            <a:schemeClr val="tx1"/>
          </a:solidFill>
          <a:latin typeface="+mn-lt"/>
          <a:ea typeface="Arial" charset="0"/>
          <a:cs typeface="Arial" charset="0"/>
        </a:defRPr>
      </a:lvl1pPr>
      <a:lvl2pPr marL="230706" indent="-230706" algn="l" defTabSz="609570"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2pPr>
      <a:lvl3pPr marL="529140" indent="-230706" algn="l" defTabSz="609570"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3pPr>
      <a:lvl4pPr marL="833926" indent="-224356" algn="l" defTabSz="609570"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4pPr>
      <a:lvl5pPr marL="1070980" indent="-230706" algn="l" defTabSz="609570"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80416" y="268224"/>
            <a:ext cx="5522976" cy="5726176"/>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6388608" y="268224"/>
            <a:ext cx="5498592" cy="5726176"/>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9" name="Group" descr="Outside edge tick marks for alignment">
            <a:extLst>
              <a:ext uri="{C183D7F6-B498-43B3-948B-1728B52AA6E4}">
                <adec:decorative xmlns:adec="http://schemas.microsoft.com/office/drawing/2017/decorative" val="0"/>
              </a:ext>
            </a:extLst>
          </p:cNvPr>
          <p:cNvGrpSpPr/>
          <p:nvPr userDrawn="1"/>
        </p:nvGrpSpPr>
        <p:grpSpPr>
          <a:xfrm>
            <a:off x="-146307" y="-147320"/>
            <a:ext cx="12485627" cy="715264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486483765"/>
      </p:ext>
    </p:extLst>
  </p:cSld>
  <p:clrMap bg1="dk1" tx1="lt1" bg2="dk2" tx2="lt2" accent1="accent1" accent2="accent2" accent3="accent3" accent4="accent4" accent5="accent5" accent6="accent6" hlink="hlink" folHlink="folHlink"/>
  <p:sldLayoutIdLst>
    <p:sldLayoutId id="2147484375" r:id="rId1"/>
    <p:sldLayoutId id="2147484376" r:id="rId2"/>
    <p:sldLayoutId id="2147484377" r:id="rId3"/>
    <p:sldLayoutId id="2147484378" r:id="rId4"/>
    <p:sldLayoutId id="2147484379" r:id="rId5"/>
    <p:sldLayoutId id="2147484380" r:id="rId6"/>
    <p:sldLayoutId id="2147484381" r:id="rId7"/>
    <p:sldLayoutId id="2147484382" r:id="rId8"/>
    <p:sldLayoutId id="2147484383" r:id="rId9"/>
    <p:sldLayoutId id="2147484384" r:id="rId10"/>
    <p:sldLayoutId id="2147484385" r:id="rId11"/>
    <p:sldLayoutId id="2147484386" r:id="rId12"/>
    <p:sldLayoutId id="2147484387" r:id="rId13"/>
    <p:sldLayoutId id="2147484388" r:id="rId14"/>
    <p:sldLayoutId id="2147484389" r:id="rId15"/>
    <p:sldLayoutId id="2147484390" r:id="rId16"/>
    <p:sldLayoutId id="2147484391" r:id="rId17"/>
    <p:sldLayoutId id="2147484392" r:id="rId18"/>
    <p:sldLayoutId id="2147484393" r:id="rId19"/>
    <p:sldLayoutId id="2147484394" r:id="rId20"/>
    <p:sldLayoutId id="2147484395" r:id="rId21"/>
    <p:sldLayoutId id="2147484396" r:id="rId22"/>
    <p:sldLayoutId id="2147484397" r:id="rId23"/>
    <p:sldLayoutId id="2147484398" r:id="rId24"/>
    <p:sldLayoutId id="2147484399" r:id="rId25"/>
    <p:sldLayoutId id="2147484400" r:id="rId26"/>
    <p:sldLayoutId id="2147484401" r:id="rId27"/>
    <p:sldLayoutId id="2147484402" r:id="rId28"/>
    <p:sldLayoutId id="2147484403" r:id="rId29"/>
    <p:sldLayoutId id="2147484404" r:id="rId30"/>
    <p:sldLayoutId id="2147484405" r:id="rId31"/>
    <p:sldLayoutId id="2147484406" r:id="rId32"/>
    <p:sldLayoutId id="2147484408" r:id="rId33"/>
  </p:sldLayoutIdLst>
  <p:hf sldNum="0" hdr="0" ftr="0" dt="0"/>
  <p:txStyles>
    <p:titleStyle>
      <a:lvl1pPr algn="l" rtl="0" eaLnBrk="1" fontAlgn="base" hangingPunct="1">
        <a:lnSpc>
          <a:spcPct val="90000"/>
        </a:lnSpc>
        <a:spcBef>
          <a:spcPct val="0"/>
        </a:spcBef>
        <a:spcAft>
          <a:spcPct val="0"/>
        </a:spcAft>
        <a:defRPr sz="3200" b="0">
          <a:solidFill>
            <a:schemeClr val="tx1"/>
          </a:solidFill>
          <a:latin typeface="+mj-lt"/>
          <a:ea typeface="IBM Plex Sans" charset="0"/>
          <a:cs typeface="IBM Plex Sans" charset="0"/>
        </a:defRPr>
      </a:lvl1pPr>
      <a:lvl2pPr algn="l" rtl="0" eaLnBrk="1" fontAlgn="base" hangingPunct="1">
        <a:lnSpc>
          <a:spcPct val="90000"/>
        </a:lnSpc>
        <a:spcBef>
          <a:spcPct val="0"/>
        </a:spcBef>
        <a:spcAft>
          <a:spcPct val="0"/>
        </a:spcAft>
        <a:defRPr sz="2960">
          <a:solidFill>
            <a:srgbClr val="191919"/>
          </a:solidFill>
          <a:latin typeface="HelvNeue Light for IBM" pitchFamily="34" charset="0"/>
        </a:defRPr>
      </a:lvl2pPr>
      <a:lvl3pPr algn="l" rtl="0" eaLnBrk="1" fontAlgn="base" hangingPunct="1">
        <a:lnSpc>
          <a:spcPct val="90000"/>
        </a:lnSpc>
        <a:spcBef>
          <a:spcPct val="0"/>
        </a:spcBef>
        <a:spcAft>
          <a:spcPct val="0"/>
        </a:spcAft>
        <a:defRPr sz="2960">
          <a:solidFill>
            <a:srgbClr val="191919"/>
          </a:solidFill>
          <a:latin typeface="HelvNeue Light for IBM" pitchFamily="34" charset="0"/>
        </a:defRPr>
      </a:lvl3pPr>
      <a:lvl4pPr algn="l" rtl="0" eaLnBrk="1" fontAlgn="base" hangingPunct="1">
        <a:lnSpc>
          <a:spcPct val="90000"/>
        </a:lnSpc>
        <a:spcBef>
          <a:spcPct val="0"/>
        </a:spcBef>
        <a:spcAft>
          <a:spcPct val="0"/>
        </a:spcAft>
        <a:defRPr sz="2960">
          <a:solidFill>
            <a:srgbClr val="191919"/>
          </a:solidFill>
          <a:latin typeface="HelvNeue Light for IBM" pitchFamily="34" charset="0"/>
        </a:defRPr>
      </a:lvl4pPr>
      <a:lvl5pPr algn="l" rtl="0" eaLnBrk="1" fontAlgn="base" hangingPunct="1">
        <a:lnSpc>
          <a:spcPct val="90000"/>
        </a:lnSpc>
        <a:spcBef>
          <a:spcPct val="0"/>
        </a:spcBef>
        <a:spcAft>
          <a:spcPct val="0"/>
        </a:spcAft>
        <a:defRPr sz="2960">
          <a:solidFill>
            <a:srgbClr val="191919"/>
          </a:solidFill>
          <a:latin typeface="HelvNeue Light for IBM" pitchFamily="34" charset="0"/>
        </a:defRPr>
      </a:lvl5pPr>
      <a:lvl6pPr marL="483412" algn="l" rtl="0" eaLnBrk="1" fontAlgn="base" hangingPunct="1">
        <a:lnSpc>
          <a:spcPct val="90000"/>
        </a:lnSpc>
        <a:spcBef>
          <a:spcPct val="0"/>
        </a:spcBef>
        <a:spcAft>
          <a:spcPct val="0"/>
        </a:spcAft>
        <a:defRPr sz="2960">
          <a:solidFill>
            <a:srgbClr val="191919"/>
          </a:solidFill>
          <a:latin typeface="HelvNeue Light for IBM" pitchFamily="34" charset="0"/>
        </a:defRPr>
      </a:lvl6pPr>
      <a:lvl7pPr marL="966828" algn="l" rtl="0" eaLnBrk="1" fontAlgn="base" hangingPunct="1">
        <a:lnSpc>
          <a:spcPct val="90000"/>
        </a:lnSpc>
        <a:spcBef>
          <a:spcPct val="0"/>
        </a:spcBef>
        <a:spcAft>
          <a:spcPct val="0"/>
        </a:spcAft>
        <a:defRPr sz="2960">
          <a:solidFill>
            <a:srgbClr val="191919"/>
          </a:solidFill>
          <a:latin typeface="HelvNeue Light for IBM" pitchFamily="34" charset="0"/>
        </a:defRPr>
      </a:lvl7pPr>
      <a:lvl8pPr marL="1450240" algn="l" rtl="0" eaLnBrk="1" fontAlgn="base" hangingPunct="1">
        <a:lnSpc>
          <a:spcPct val="90000"/>
        </a:lnSpc>
        <a:spcBef>
          <a:spcPct val="0"/>
        </a:spcBef>
        <a:spcAft>
          <a:spcPct val="0"/>
        </a:spcAft>
        <a:defRPr sz="2960">
          <a:solidFill>
            <a:srgbClr val="191919"/>
          </a:solidFill>
          <a:latin typeface="HelvNeue Light for IBM" pitchFamily="34" charset="0"/>
        </a:defRPr>
      </a:lvl8pPr>
      <a:lvl9pPr marL="1933653" algn="l" rtl="0" eaLnBrk="1" fontAlgn="base" hangingPunct="1">
        <a:lnSpc>
          <a:spcPct val="90000"/>
        </a:lnSpc>
        <a:spcBef>
          <a:spcPct val="0"/>
        </a:spcBef>
        <a:spcAft>
          <a:spcPct val="0"/>
        </a:spcAft>
        <a:defRPr sz="2960">
          <a:solidFill>
            <a:srgbClr val="191919"/>
          </a:solidFill>
          <a:latin typeface="HelvNeue Light for IBM" pitchFamily="34" charset="0"/>
        </a:defRPr>
      </a:lvl9pPr>
    </p:titleStyle>
    <p:bodyStyle>
      <a:lvl1pPr marL="0" indent="0" algn="l" rtl="0" eaLnBrk="1" fontAlgn="base" hangingPunct="1">
        <a:lnSpc>
          <a:spcPct val="100000"/>
        </a:lnSpc>
        <a:spcBef>
          <a:spcPts val="1467"/>
        </a:spcBef>
        <a:spcAft>
          <a:spcPct val="0"/>
        </a:spcAft>
        <a:buClr>
          <a:schemeClr val="tx1"/>
        </a:buClr>
        <a:buSzPct val="90000"/>
        <a:buFont typeface="Wingdings" pitchFamily="2" charset="2"/>
        <a:buNone/>
        <a:defRPr sz="1867">
          <a:solidFill>
            <a:schemeClr val="tx1"/>
          </a:solidFill>
          <a:latin typeface="+mn-lt"/>
          <a:ea typeface="IBM Plex Sans" charset="0"/>
          <a:cs typeface="IBM Plex Sans" charset="0"/>
        </a:defRPr>
      </a:lvl1pPr>
      <a:lvl2pPr marL="228597" indent="-231642" algn="l" rtl="0" eaLnBrk="1" fontAlgn="base" hangingPunct="1">
        <a:lnSpc>
          <a:spcPct val="100000"/>
        </a:lnSpc>
        <a:spcBef>
          <a:spcPts val="1467"/>
        </a:spcBef>
        <a:spcAft>
          <a:spcPct val="0"/>
        </a:spcAft>
        <a:buClr>
          <a:schemeClr val="tx1"/>
        </a:buClr>
        <a:buSzPct val="100000"/>
        <a:buFont typeface=".AppleSystemUIFont" charset="-120"/>
        <a:buChar char="–"/>
        <a:tabLst/>
        <a:defRPr sz="1867">
          <a:solidFill>
            <a:schemeClr val="tx1"/>
          </a:solidFill>
          <a:latin typeface="+mn-lt"/>
          <a:ea typeface="IBM Plex Sans" charset="0"/>
          <a:cs typeface="IBM Plex Sans" charset="0"/>
        </a:defRPr>
      </a:lvl2pPr>
      <a:lvl3pPr marL="457195" indent="-231642" algn="l" rtl="0" eaLnBrk="1" fontAlgn="base" hangingPunct="1">
        <a:lnSpc>
          <a:spcPct val="100000"/>
        </a:lnSpc>
        <a:spcBef>
          <a:spcPts val="1467"/>
        </a:spcBef>
        <a:spcAft>
          <a:spcPct val="0"/>
        </a:spcAft>
        <a:buClr>
          <a:schemeClr val="tx1"/>
        </a:buClr>
        <a:buSzPct val="100000"/>
        <a:buFont typeface="Arial" panose="020B0604020202020204" pitchFamily="34" charset="0"/>
        <a:buChar char="•"/>
        <a:tabLst/>
        <a:defRPr sz="1867">
          <a:solidFill>
            <a:schemeClr val="tx1"/>
          </a:solidFill>
          <a:latin typeface="+mn-lt"/>
          <a:ea typeface="IBM Plex Sans" charset="0"/>
          <a:cs typeface="IBM Plex Sans" charset="0"/>
        </a:defRPr>
      </a:lvl3pPr>
      <a:lvl4pPr marL="838190" indent="-231642" algn="l" rtl="0" eaLnBrk="1" fontAlgn="base" hangingPunct="1">
        <a:lnSpc>
          <a:spcPct val="100000"/>
        </a:lnSpc>
        <a:spcBef>
          <a:spcPts val="1467"/>
        </a:spcBef>
        <a:spcAft>
          <a:spcPct val="0"/>
        </a:spcAft>
        <a:buClr>
          <a:schemeClr val="tx1"/>
        </a:buClr>
        <a:buSzPct val="100000"/>
        <a:buFont typeface=".AppleSystemUIFont" charset="-120"/>
        <a:buChar char="–"/>
        <a:tabLst/>
        <a:defRPr sz="1867" baseline="0">
          <a:solidFill>
            <a:schemeClr val="tx1"/>
          </a:solidFill>
          <a:latin typeface="+mn-lt"/>
          <a:ea typeface="IBM Plex Sans" charset="0"/>
          <a:cs typeface="IBM Plex Sans" charset="0"/>
        </a:defRPr>
      </a:lvl4pPr>
      <a:lvl5pPr marL="1071020" indent="-231642" algn="l" rtl="0" eaLnBrk="1" fontAlgn="base" hangingPunct="1">
        <a:lnSpc>
          <a:spcPct val="100000"/>
        </a:lnSpc>
        <a:spcBef>
          <a:spcPts val="1467"/>
        </a:spcBef>
        <a:spcAft>
          <a:spcPct val="0"/>
        </a:spcAft>
        <a:buClr>
          <a:schemeClr val="tx1"/>
        </a:buClr>
        <a:buFont typeface=".AppleSystemUIFont" charset="-120"/>
        <a:buChar char="»"/>
        <a:tabLst/>
        <a:defRPr sz="1867">
          <a:solidFill>
            <a:schemeClr val="tx1"/>
          </a:solidFill>
          <a:latin typeface="+mn-lt"/>
          <a:ea typeface="IBM Plex Sans" charset="0"/>
          <a:cs typeface="IBM Plex Sans" charset="0"/>
        </a:defRPr>
      </a:lvl5pPr>
      <a:lvl6pPr marL="2111575" indent="-172889" algn="l" rtl="0" eaLnBrk="1" fontAlgn="base" hangingPunct="1">
        <a:spcBef>
          <a:spcPct val="20000"/>
        </a:spcBef>
        <a:spcAft>
          <a:spcPct val="0"/>
        </a:spcAft>
        <a:buClr>
          <a:schemeClr val="bg1"/>
        </a:buClr>
        <a:buChar char="»"/>
        <a:defRPr sz="1692">
          <a:solidFill>
            <a:schemeClr val="bg1"/>
          </a:solidFill>
          <a:latin typeface="Arial" charset="0"/>
        </a:defRPr>
      </a:lvl6pPr>
      <a:lvl7pPr marL="2594990" indent="-172889" algn="l" rtl="0" eaLnBrk="1" fontAlgn="base" hangingPunct="1">
        <a:spcBef>
          <a:spcPct val="20000"/>
        </a:spcBef>
        <a:spcAft>
          <a:spcPct val="0"/>
        </a:spcAft>
        <a:buClr>
          <a:schemeClr val="bg1"/>
        </a:buClr>
        <a:buChar char="»"/>
        <a:defRPr sz="1692">
          <a:solidFill>
            <a:schemeClr val="bg1"/>
          </a:solidFill>
          <a:latin typeface="Arial" charset="0"/>
        </a:defRPr>
      </a:lvl7pPr>
      <a:lvl8pPr marL="3078403" indent="-172889" algn="l" rtl="0" eaLnBrk="1" fontAlgn="base" hangingPunct="1">
        <a:spcBef>
          <a:spcPct val="20000"/>
        </a:spcBef>
        <a:spcAft>
          <a:spcPct val="0"/>
        </a:spcAft>
        <a:buClr>
          <a:schemeClr val="bg1"/>
        </a:buClr>
        <a:buChar char="»"/>
        <a:defRPr sz="1692">
          <a:solidFill>
            <a:schemeClr val="bg1"/>
          </a:solidFill>
          <a:latin typeface="Arial" charset="0"/>
        </a:defRPr>
      </a:lvl8pPr>
      <a:lvl9pPr marL="3561818" indent="-172889" algn="l" rtl="0" eaLnBrk="1" fontAlgn="base" hangingPunct="1">
        <a:spcBef>
          <a:spcPct val="20000"/>
        </a:spcBef>
        <a:spcAft>
          <a:spcPct val="0"/>
        </a:spcAft>
        <a:buClr>
          <a:schemeClr val="bg1"/>
        </a:buClr>
        <a:buChar char="»"/>
        <a:defRPr sz="1692">
          <a:solidFill>
            <a:schemeClr val="bg1"/>
          </a:solidFill>
          <a:latin typeface="Arial" charset="0"/>
        </a:defRPr>
      </a:lvl9pPr>
    </p:bodyStyle>
    <p:otherStyle>
      <a:defPPr>
        <a:defRPr lang="en-US"/>
      </a:defPPr>
      <a:lvl1pPr marL="0" algn="l" defTabSz="966828" rtl="0" eaLnBrk="1" latinLnBrk="0" hangingPunct="1">
        <a:defRPr sz="1904" kern="1200">
          <a:solidFill>
            <a:schemeClr val="tx1"/>
          </a:solidFill>
          <a:latin typeface="+mn-lt"/>
          <a:ea typeface="+mn-ea"/>
          <a:cs typeface="+mn-cs"/>
        </a:defRPr>
      </a:lvl1pPr>
      <a:lvl2pPr marL="483412" algn="l" defTabSz="966828" rtl="0" eaLnBrk="1" latinLnBrk="0" hangingPunct="1">
        <a:defRPr sz="1904" kern="1200">
          <a:solidFill>
            <a:schemeClr val="tx1"/>
          </a:solidFill>
          <a:latin typeface="+mn-lt"/>
          <a:ea typeface="+mn-ea"/>
          <a:cs typeface="+mn-cs"/>
        </a:defRPr>
      </a:lvl2pPr>
      <a:lvl3pPr marL="966828" algn="l" defTabSz="966828" rtl="0" eaLnBrk="1" latinLnBrk="0" hangingPunct="1">
        <a:defRPr sz="1904" kern="1200">
          <a:solidFill>
            <a:schemeClr val="tx1"/>
          </a:solidFill>
          <a:latin typeface="+mn-lt"/>
          <a:ea typeface="+mn-ea"/>
          <a:cs typeface="+mn-cs"/>
        </a:defRPr>
      </a:lvl3pPr>
      <a:lvl4pPr marL="1450240" algn="l" defTabSz="966828" rtl="0" eaLnBrk="1" latinLnBrk="0" hangingPunct="1">
        <a:defRPr sz="1904" kern="1200">
          <a:solidFill>
            <a:schemeClr val="tx1"/>
          </a:solidFill>
          <a:latin typeface="+mn-lt"/>
          <a:ea typeface="+mn-ea"/>
          <a:cs typeface="+mn-cs"/>
        </a:defRPr>
      </a:lvl4pPr>
      <a:lvl5pPr marL="1933653" algn="l" defTabSz="966828" rtl="0" eaLnBrk="1" latinLnBrk="0" hangingPunct="1">
        <a:defRPr sz="1904" kern="1200">
          <a:solidFill>
            <a:schemeClr val="tx1"/>
          </a:solidFill>
          <a:latin typeface="+mn-lt"/>
          <a:ea typeface="+mn-ea"/>
          <a:cs typeface="+mn-cs"/>
        </a:defRPr>
      </a:lvl5pPr>
      <a:lvl6pPr marL="2417068" algn="l" defTabSz="966828" rtl="0" eaLnBrk="1" latinLnBrk="0" hangingPunct="1">
        <a:defRPr sz="1904" kern="1200">
          <a:solidFill>
            <a:schemeClr val="tx1"/>
          </a:solidFill>
          <a:latin typeface="+mn-lt"/>
          <a:ea typeface="+mn-ea"/>
          <a:cs typeface="+mn-cs"/>
        </a:defRPr>
      </a:lvl6pPr>
      <a:lvl7pPr marL="2900479" algn="l" defTabSz="966828" rtl="0" eaLnBrk="1" latinLnBrk="0" hangingPunct="1">
        <a:defRPr sz="1904" kern="1200">
          <a:solidFill>
            <a:schemeClr val="tx1"/>
          </a:solidFill>
          <a:latin typeface="+mn-lt"/>
          <a:ea typeface="+mn-ea"/>
          <a:cs typeface="+mn-cs"/>
        </a:defRPr>
      </a:lvl7pPr>
      <a:lvl8pPr marL="3383893" algn="l" defTabSz="966828" rtl="0" eaLnBrk="1" latinLnBrk="0" hangingPunct="1">
        <a:defRPr sz="1904" kern="1200">
          <a:solidFill>
            <a:schemeClr val="tx1"/>
          </a:solidFill>
          <a:latin typeface="+mn-lt"/>
          <a:ea typeface="+mn-ea"/>
          <a:cs typeface="+mn-cs"/>
        </a:defRPr>
      </a:lvl8pPr>
      <a:lvl9pPr marL="3867306" algn="l" defTabSz="966828" rtl="0" eaLnBrk="1" latinLnBrk="0" hangingPunct="1">
        <a:defRPr sz="190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6"/>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4"/>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bg2"/>
                </a:solidFill>
                <a:latin typeface="+mn-lt"/>
                <a:ea typeface="Arial" charset="0"/>
                <a:cs typeface="Arial" charset="0"/>
              </a:defRPr>
            </a:lvl1pPr>
          </a:lstStyle>
          <a:p>
            <a:fld id="{3FD999D4-B456-9943-89B7-30D56181CE18}" type="slidenum">
              <a:rPr lang="en-US" smtClean="0"/>
              <a:pPr/>
              <a:t>‹#›</a:t>
            </a:fld>
            <a:endParaRPr lang="en-US" dirty="0"/>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bg2"/>
                </a:solidFill>
                <a:latin typeface="+mn-lt"/>
                <a:ea typeface="Arial" charset="0"/>
                <a:cs typeface="Arial" charset="0"/>
              </a:defRPr>
            </a:lvl1pPr>
          </a:lstStyle>
          <a:p>
            <a:r>
              <a:rPr lang="en-US" dirty="0"/>
              <a:t>DevOps Acceleration Program / © 2019 IBM Corporation</a:t>
            </a:r>
          </a:p>
        </p:txBody>
      </p:sp>
    </p:spTree>
    <p:extLst>
      <p:ext uri="{BB962C8B-B14F-4D97-AF65-F5344CB8AC3E}">
        <p14:creationId xmlns:p14="http://schemas.microsoft.com/office/powerpoint/2010/main" val="4067804995"/>
      </p:ext>
    </p:extLst>
  </p:cSld>
  <p:clrMap bg1="lt1" tx1="dk1" bg2="lt2" tx2="dk2" accent1="accent1" accent2="accent2" accent3="accent3" accent4="accent4" accent5="accent5" accent6="accent6" hlink="hlink" folHlink="folHlink"/>
  <p:sldLayoutIdLst>
    <p:sldLayoutId id="2147484432" r:id="rId1"/>
    <p:sldLayoutId id="2147484433" r:id="rId2"/>
    <p:sldLayoutId id="2147484434" r:id="rId3"/>
    <p:sldLayoutId id="2147484435" r:id="rId4"/>
    <p:sldLayoutId id="2147484436" r:id="rId5"/>
    <p:sldLayoutId id="2147484437" r:id="rId6"/>
    <p:sldLayoutId id="2147484438" r:id="rId7"/>
    <p:sldLayoutId id="2147484439" r:id="rId8"/>
    <p:sldLayoutId id="2147484440" r:id="rId9"/>
    <p:sldLayoutId id="2147484441" r:id="rId10"/>
    <p:sldLayoutId id="2147484442" r:id="rId11"/>
    <p:sldLayoutId id="2147484443" r:id="rId12"/>
    <p:sldLayoutId id="2147484444" r:id="rId13"/>
    <p:sldLayoutId id="2147484445" r:id="rId14"/>
    <p:sldLayoutId id="2147484446" r:id="rId15"/>
    <p:sldLayoutId id="2147484447" r:id="rId16"/>
    <p:sldLayoutId id="2147484448" r:id="rId17"/>
    <p:sldLayoutId id="2147484449" r:id="rId18"/>
    <p:sldLayoutId id="2147484450" r:id="rId19"/>
    <p:sldLayoutId id="2147484451" r:id="rId20"/>
    <p:sldLayoutId id="2147484452" r:id="rId21"/>
    <p:sldLayoutId id="2147484453" r:id="rId22"/>
    <p:sldLayoutId id="2147484454" r:id="rId23"/>
    <p:sldLayoutId id="2147484455" r:id="rId24"/>
    <p:sldLayoutId id="2147484456" r:id="rId25"/>
    <p:sldLayoutId id="2147484457" r:id="rId26"/>
    <p:sldLayoutId id="2147484458" r:id="rId27"/>
    <p:sldLayoutId id="2147484459" r:id="rId28"/>
    <p:sldLayoutId id="2147484460" r:id="rId29"/>
    <p:sldLayoutId id="2147484461" r:id="rId30"/>
    <p:sldLayoutId id="2147484462" r:id="rId31"/>
    <p:sldLayoutId id="2147484463" r:id="rId32"/>
    <p:sldLayoutId id="2147484464" r:id="rId33"/>
    <p:sldLayoutId id="2147484465" r:id="rId34"/>
    <p:sldLayoutId id="2147484466" r:id="rId35"/>
    <p:sldLayoutId id="2147484467" r:id="rId36"/>
    <p:sldLayoutId id="2147484468" r:id="rId37"/>
  </p:sldLayoutIdLst>
  <p:hf hdr="0" dt="0"/>
  <p:txStyles>
    <p:titleStyle>
      <a:lvl1pPr algn="l" defTabSz="609570" rtl="0" eaLnBrk="1" latinLnBrk="0" hangingPunct="1">
        <a:lnSpc>
          <a:spcPct val="90000"/>
        </a:lnSpc>
        <a:spcBef>
          <a:spcPct val="0"/>
        </a:spcBef>
        <a:buNone/>
        <a:defRPr sz="3200" kern="1200">
          <a:solidFill>
            <a:schemeClr val="bg2"/>
          </a:solidFill>
          <a:latin typeface="+mj-lt"/>
          <a:ea typeface="Arial" charset="0"/>
          <a:cs typeface="Arial" charset="0"/>
        </a:defRPr>
      </a:lvl1pPr>
    </p:titleStyle>
    <p:bodyStyle>
      <a:lvl1pPr marL="0" indent="0" algn="l" defTabSz="609570"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06" indent="-230706" algn="l" defTabSz="609570"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40" indent="-230706" algn="l" defTabSz="609570"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26" indent="-224356" algn="l" defTabSz="609570"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0980" indent="-230706" algn="l" defTabSz="609570"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bg2"/>
                </a:solidFill>
                <a:latin typeface="+mn-lt"/>
                <a:ea typeface="Arial" charset="0"/>
                <a:cs typeface="Arial" charset="0"/>
              </a:defRPr>
            </a:lvl1pPr>
          </a:lstStyle>
          <a:p>
            <a:fld id="{3FD999D4-B456-9943-89B7-30D56181CE18}" type="slidenum">
              <a:rPr lang="en-US" smtClean="0"/>
              <a:pPr/>
              <a:t>‹#›</a:t>
            </a:fld>
            <a:endParaRPr lang="en-US" dirty="0"/>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bg2"/>
                </a:solidFill>
                <a:latin typeface="+mn-lt"/>
                <a:ea typeface="Arial" charset="0"/>
                <a:cs typeface="Arial" charset="0"/>
              </a:defRPr>
            </a:lvl1pPr>
          </a:lstStyle>
          <a:p>
            <a:r>
              <a:rPr lang="en-US"/>
              <a:t>Enabling IBM Cloud for Secure Data and Services / May, 2019 / © 2019 IBM Corporation</a:t>
            </a:r>
            <a:endParaRPr lang="en-US" dirty="0"/>
          </a:p>
        </p:txBody>
      </p:sp>
    </p:spTree>
    <p:extLst>
      <p:ext uri="{BB962C8B-B14F-4D97-AF65-F5344CB8AC3E}">
        <p14:creationId xmlns:p14="http://schemas.microsoft.com/office/powerpoint/2010/main" val="1557839505"/>
      </p:ext>
    </p:extLst>
  </p:cSld>
  <p:clrMap bg1="lt1" tx1="dk1" bg2="lt2" tx2="dk2" accent1="accent1" accent2="accent2" accent3="accent3" accent4="accent4" accent5="accent5" accent6="accent6" hlink="hlink" folHlink="folHlink"/>
  <p:sldLayoutIdLst>
    <p:sldLayoutId id="2147484482" r:id="rId1"/>
    <p:sldLayoutId id="2147484483" r:id="rId2"/>
    <p:sldLayoutId id="2147484484" r:id="rId3"/>
    <p:sldLayoutId id="2147484485" r:id="rId4"/>
    <p:sldLayoutId id="2147484486" r:id="rId5"/>
    <p:sldLayoutId id="2147484487" r:id="rId6"/>
    <p:sldLayoutId id="2147484488" r:id="rId7"/>
    <p:sldLayoutId id="2147484489" r:id="rId8"/>
    <p:sldLayoutId id="2147484490" r:id="rId9"/>
    <p:sldLayoutId id="2147484491" r:id="rId10"/>
    <p:sldLayoutId id="2147484492" r:id="rId11"/>
    <p:sldLayoutId id="2147484493" r:id="rId12"/>
    <p:sldLayoutId id="2147484494" r:id="rId13"/>
    <p:sldLayoutId id="2147484495" r:id="rId14"/>
    <p:sldLayoutId id="2147484496" r:id="rId15"/>
    <p:sldLayoutId id="2147484497" r:id="rId16"/>
    <p:sldLayoutId id="2147484498" r:id="rId17"/>
    <p:sldLayoutId id="2147484499" r:id="rId18"/>
    <p:sldLayoutId id="2147484500" r:id="rId19"/>
    <p:sldLayoutId id="2147484501" r:id="rId20"/>
    <p:sldLayoutId id="2147484502" r:id="rId21"/>
    <p:sldLayoutId id="2147484503" r:id="rId22"/>
    <p:sldLayoutId id="2147484504" r:id="rId23"/>
    <p:sldLayoutId id="2147484505" r:id="rId24"/>
    <p:sldLayoutId id="2147484506" r:id="rId25"/>
    <p:sldLayoutId id="2147484507" r:id="rId26"/>
    <p:sldLayoutId id="2147484508" r:id="rId27"/>
    <p:sldLayoutId id="2147484509" r:id="rId28"/>
    <p:sldLayoutId id="2147484510" r:id="rId29"/>
    <p:sldLayoutId id="2147484511" r:id="rId30"/>
    <p:sldLayoutId id="2147484512" r:id="rId31"/>
    <p:sldLayoutId id="2147484513" r:id="rId32"/>
    <p:sldLayoutId id="2147484514" r:id="rId33"/>
    <p:sldLayoutId id="2147484515" r:id="rId34"/>
    <p:sldLayoutId id="2147484516" r:id="rId35"/>
  </p:sldLayoutIdLst>
  <p:hf hdr="0" dt="0"/>
  <p:txStyles>
    <p:titleStyle>
      <a:lvl1pPr algn="l" defTabSz="609585" rtl="0" eaLnBrk="1" latinLnBrk="0" hangingPunct="1">
        <a:lnSpc>
          <a:spcPct val="90000"/>
        </a:lnSpc>
        <a:spcBef>
          <a:spcPct val="0"/>
        </a:spcBef>
        <a:buNone/>
        <a:defRPr sz="3200" kern="1200">
          <a:solidFill>
            <a:schemeClr val="bg2"/>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0AC8AC-06F6-4C52-9229-8B73E992AE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286B8C-2853-415A-9BA6-AD57161AEE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4F15F0-6661-4089-B5E1-8BE03E964A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ACB0FC-7999-4714-B242-4AF6F1F22242}" type="datetime1">
              <a:rPr lang="en-US" smtClean="0"/>
              <a:t>7/17/2020</a:t>
            </a:fld>
            <a:endParaRPr lang="en-US"/>
          </a:p>
        </p:txBody>
      </p:sp>
      <p:sp>
        <p:nvSpPr>
          <p:cNvPr id="5" name="Footer Placeholder 4">
            <a:extLst>
              <a:ext uri="{FF2B5EF4-FFF2-40B4-BE49-F238E27FC236}">
                <a16:creationId xmlns:a16="http://schemas.microsoft.com/office/drawing/2014/main" id="{62BF2F6D-DAF5-4934-9EEE-49868D07A3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Nelson Lopez - RTP/DAT May 5/19 - IBM non-confidential</a:t>
            </a:r>
          </a:p>
        </p:txBody>
      </p:sp>
      <p:sp>
        <p:nvSpPr>
          <p:cNvPr id="6" name="Slide Number Placeholder 5">
            <a:extLst>
              <a:ext uri="{FF2B5EF4-FFF2-40B4-BE49-F238E27FC236}">
                <a16:creationId xmlns:a16="http://schemas.microsoft.com/office/drawing/2014/main" id="{BF4069E6-661F-40B0-AA9B-082C347F11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7DFFD7-0E9F-46EA-8383-119B530859E2}" type="slidenum">
              <a:rPr lang="en-US" smtClean="0"/>
              <a:t>‹#›</a:t>
            </a:fld>
            <a:endParaRPr lang="en-US"/>
          </a:p>
        </p:txBody>
      </p:sp>
    </p:spTree>
    <p:extLst>
      <p:ext uri="{BB962C8B-B14F-4D97-AF65-F5344CB8AC3E}">
        <p14:creationId xmlns:p14="http://schemas.microsoft.com/office/powerpoint/2010/main" val="3651006822"/>
      </p:ext>
    </p:extLst>
  </p:cSld>
  <p:clrMap bg1="lt1" tx1="dk1" bg2="lt2" tx2="dk2" accent1="accent1" accent2="accent2" accent3="accent3" accent4="accent4" accent5="accent5" accent6="accent6" hlink="hlink" folHlink="folHlink"/>
  <p:sldLayoutIdLst>
    <p:sldLayoutId id="2147484518" r:id="rId1"/>
    <p:sldLayoutId id="2147484519" r:id="rId2"/>
    <p:sldLayoutId id="2147484520" r:id="rId3"/>
    <p:sldLayoutId id="2147484521" r:id="rId4"/>
    <p:sldLayoutId id="2147484522" r:id="rId5"/>
    <p:sldLayoutId id="2147484523" r:id="rId6"/>
    <p:sldLayoutId id="2147484524" r:id="rId7"/>
    <p:sldLayoutId id="2147484525" r:id="rId8"/>
    <p:sldLayoutId id="2147484526" r:id="rId9"/>
    <p:sldLayoutId id="2147484527" r:id="rId10"/>
    <p:sldLayoutId id="2147484528" r:id="rId11"/>
    <p:sldLayoutId id="2147484529" r:id="rId12"/>
    <p:sldLayoutId id="2147484530" r:id="rId13"/>
    <p:sldLayoutId id="2147484531" r:id="rId14"/>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8.png"/><Relationship Id="rId7"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45.xml"/><Relationship Id="rId6" Type="http://schemas.openxmlformats.org/officeDocument/2006/relationships/image" Target="../media/image40.png"/><Relationship Id="rId11" Type="http://schemas.openxmlformats.org/officeDocument/2006/relationships/image" Target="../media/image26.png"/><Relationship Id="rId5" Type="http://schemas.microsoft.com/office/2007/relationships/hdphoto" Target="../media/hdphoto1.wdp"/><Relationship Id="rId10" Type="http://schemas.openxmlformats.org/officeDocument/2006/relationships/image" Target="../media/image43.jpeg"/><Relationship Id="rId4" Type="http://schemas.openxmlformats.org/officeDocument/2006/relationships/image" Target="../media/image39.png"/><Relationship Id="rId9"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8.xml"/><Relationship Id="rId4" Type="http://schemas.openxmlformats.org/officeDocument/2006/relationships/image" Target="../media/image46.jpeg"/></Relationships>
</file>

<file path=ppt/slides/_rels/slide14.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8.xml"/><Relationship Id="rId1" Type="http://schemas.openxmlformats.org/officeDocument/2006/relationships/slideLayout" Target="../slideLayouts/slideLayout34.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8.png"/><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9.xml"/><Relationship Id="rId4" Type="http://schemas.openxmlformats.org/officeDocument/2006/relationships/image" Target="../media/image47.jpeg"/></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1.png"/><Relationship Id="rId1" Type="http://schemas.openxmlformats.org/officeDocument/2006/relationships/slideLayout" Target="../slideLayouts/slideLayout29.xml"/><Relationship Id="rId4" Type="http://schemas.openxmlformats.org/officeDocument/2006/relationships/image" Target="../media/image47.jpeg"/></Relationships>
</file>

<file path=ppt/slides/_rels/slide18.xml.rels><?xml version="1.0" encoding="UTF-8" standalone="yes"?>
<Relationships xmlns="http://schemas.openxmlformats.org/package/2006/relationships"><Relationship Id="rId13" Type="http://schemas.openxmlformats.org/officeDocument/2006/relationships/diagramColors" Target="../diagrams/colors2.xml"/><Relationship Id="rId18" Type="http://schemas.openxmlformats.org/officeDocument/2006/relationships/image" Target="../media/image57.svg"/><Relationship Id="rId26" Type="http://schemas.openxmlformats.org/officeDocument/2006/relationships/diagramColors" Target="../diagrams/colors3.xml"/><Relationship Id="rId3" Type="http://schemas.openxmlformats.org/officeDocument/2006/relationships/image" Target="../media/image52.png"/><Relationship Id="rId21" Type="http://schemas.openxmlformats.org/officeDocument/2006/relationships/image" Target="../media/image60.png"/><Relationship Id="rId34" Type="http://schemas.microsoft.com/office/2007/relationships/diagramDrawing" Target="../diagrams/drawing4.xml"/><Relationship Id="rId7" Type="http://schemas.openxmlformats.org/officeDocument/2006/relationships/diagramQuickStyle" Target="../diagrams/quickStyle1.xml"/><Relationship Id="rId12" Type="http://schemas.openxmlformats.org/officeDocument/2006/relationships/diagramQuickStyle" Target="../diagrams/quickStyle2.xml"/><Relationship Id="rId17" Type="http://schemas.openxmlformats.org/officeDocument/2006/relationships/image" Target="../media/image56.png"/><Relationship Id="rId25" Type="http://schemas.openxmlformats.org/officeDocument/2006/relationships/diagramQuickStyle" Target="../diagrams/quickStyle3.xml"/><Relationship Id="rId33" Type="http://schemas.openxmlformats.org/officeDocument/2006/relationships/diagramColors" Target="../diagrams/colors4.xml"/><Relationship Id="rId2" Type="http://schemas.openxmlformats.org/officeDocument/2006/relationships/notesSlide" Target="../notesSlides/notesSlide9.xml"/><Relationship Id="rId16" Type="http://schemas.openxmlformats.org/officeDocument/2006/relationships/image" Target="../media/image55.svg"/><Relationship Id="rId20" Type="http://schemas.openxmlformats.org/officeDocument/2006/relationships/image" Target="../media/image59.svg"/><Relationship Id="rId29" Type="http://schemas.openxmlformats.org/officeDocument/2006/relationships/image" Target="../media/image63.svg"/><Relationship Id="rId1" Type="http://schemas.openxmlformats.org/officeDocument/2006/relationships/slideLayout" Target="../slideLayouts/slideLayout252.xml"/><Relationship Id="rId6" Type="http://schemas.openxmlformats.org/officeDocument/2006/relationships/diagramLayout" Target="../diagrams/layout1.xml"/><Relationship Id="rId11" Type="http://schemas.openxmlformats.org/officeDocument/2006/relationships/diagramLayout" Target="../diagrams/layout2.xml"/><Relationship Id="rId24" Type="http://schemas.openxmlformats.org/officeDocument/2006/relationships/diagramLayout" Target="../diagrams/layout3.xml"/><Relationship Id="rId32" Type="http://schemas.openxmlformats.org/officeDocument/2006/relationships/diagramQuickStyle" Target="../diagrams/quickStyle4.xml"/><Relationship Id="rId5" Type="http://schemas.openxmlformats.org/officeDocument/2006/relationships/diagramData" Target="../diagrams/data1.xml"/><Relationship Id="rId15" Type="http://schemas.openxmlformats.org/officeDocument/2006/relationships/image" Target="../media/image54.png"/><Relationship Id="rId23" Type="http://schemas.openxmlformats.org/officeDocument/2006/relationships/diagramData" Target="../diagrams/data3.xml"/><Relationship Id="rId28" Type="http://schemas.openxmlformats.org/officeDocument/2006/relationships/image" Target="../media/image62.png"/><Relationship Id="rId10" Type="http://schemas.openxmlformats.org/officeDocument/2006/relationships/diagramData" Target="../diagrams/data2.xml"/><Relationship Id="rId19" Type="http://schemas.openxmlformats.org/officeDocument/2006/relationships/image" Target="../media/image58.png"/><Relationship Id="rId31" Type="http://schemas.openxmlformats.org/officeDocument/2006/relationships/diagramLayout" Target="../diagrams/layout4.xml"/><Relationship Id="rId4" Type="http://schemas.openxmlformats.org/officeDocument/2006/relationships/image" Target="../media/image53.svg"/><Relationship Id="rId9" Type="http://schemas.microsoft.com/office/2007/relationships/diagramDrawing" Target="../diagrams/drawing1.xml"/><Relationship Id="rId14" Type="http://schemas.microsoft.com/office/2007/relationships/diagramDrawing" Target="../diagrams/drawing2.xml"/><Relationship Id="rId22" Type="http://schemas.openxmlformats.org/officeDocument/2006/relationships/image" Target="../media/image61.svg"/><Relationship Id="rId27" Type="http://schemas.microsoft.com/office/2007/relationships/diagramDrawing" Target="../diagrams/drawing3.xml"/><Relationship Id="rId30" Type="http://schemas.openxmlformats.org/officeDocument/2006/relationships/diagramData" Target="../diagrams/data4.xml"/><Relationship Id="rId8" Type="http://schemas.openxmlformats.org/officeDocument/2006/relationships/diagramColors" Target="../diagrams/colors1.xml"/></Relationships>
</file>

<file path=ppt/slides/_rels/slide1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100.xml"/></Relationships>
</file>

<file path=ppt/slides/_rels/slide2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0.xml"/><Relationship Id="rId1" Type="http://schemas.openxmlformats.org/officeDocument/2006/relationships/slideLayout" Target="../slideLayouts/slideLayout23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2.xml"/><Relationship Id="rId5" Type="http://schemas.openxmlformats.org/officeDocument/2006/relationships/image" Target="../media/image27.png"/><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9.png"/><Relationship Id="rId7"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66.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 Id="rId9" Type="http://schemas.openxmlformats.org/officeDocument/2006/relationships/image" Target="../media/image26.png"/></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8.xml"/><Relationship Id="rId6" Type="http://schemas.openxmlformats.org/officeDocument/2006/relationships/image" Target="../media/image26.png"/><Relationship Id="rId5" Type="http://schemas.openxmlformats.org/officeDocument/2006/relationships/image" Target="../media/image37.svg"/><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1245" y="896038"/>
            <a:ext cx="9177772" cy="2267304"/>
          </a:xfrm>
        </p:spPr>
        <p:txBody>
          <a:bodyPr>
            <a:normAutofit fontScale="90000"/>
          </a:bodyPr>
          <a:lstStyle/>
          <a:p>
            <a:pPr algn="ctr">
              <a:lnSpc>
                <a:spcPct val="100000"/>
              </a:lnSpc>
            </a:pPr>
            <a:r>
              <a:rPr lang="en-US" sz="4267" dirty="0"/>
              <a:t>z/OS DevOps </a:t>
            </a:r>
            <a:br>
              <a:rPr lang="en-US" sz="4267" dirty="0"/>
            </a:br>
            <a:r>
              <a:rPr lang="en-US" sz="4267" dirty="0"/>
              <a:t>DBB/Git/UCD Pipeline</a:t>
            </a:r>
            <a:br>
              <a:rPr lang="en-US" sz="4267" dirty="0"/>
            </a:br>
            <a:r>
              <a:rPr lang="en-US" sz="3100" dirty="0"/>
              <a:t>Executive Summary</a:t>
            </a:r>
            <a:br>
              <a:rPr lang="en-US" sz="4267" dirty="0"/>
            </a:br>
            <a:r>
              <a:rPr lang="en-US" sz="4267" dirty="0"/>
              <a:t> </a:t>
            </a:r>
          </a:p>
        </p:txBody>
      </p:sp>
      <p:sp>
        <p:nvSpPr>
          <p:cNvPr id="3" name="Text Placeholder 2"/>
          <p:cNvSpPr>
            <a:spLocks noGrp="1"/>
          </p:cNvSpPr>
          <p:nvPr>
            <p:ph type="body" sz="quarter" idx="10"/>
          </p:nvPr>
        </p:nvSpPr>
        <p:spPr>
          <a:xfrm>
            <a:off x="542058" y="5031964"/>
            <a:ext cx="5328073" cy="1568165"/>
          </a:xfrm>
        </p:spPr>
        <p:txBody>
          <a:bodyPr>
            <a:normAutofit/>
          </a:bodyPr>
          <a:lstStyle/>
          <a:p>
            <a:pPr>
              <a:spcBef>
                <a:spcPts val="0"/>
              </a:spcBef>
            </a:pPr>
            <a:r>
              <a:rPr lang="en-US" b="1" dirty="0">
                <a:latin typeface="IBM Plex Mono" panose="020B0509050203000203" pitchFamily="49" charset="0"/>
              </a:rPr>
              <a:t>Nelson Lopez </a:t>
            </a:r>
          </a:p>
          <a:p>
            <a:pPr>
              <a:spcBef>
                <a:spcPts val="0"/>
              </a:spcBef>
            </a:pPr>
            <a:r>
              <a:rPr lang="en-US" b="1" dirty="0">
                <a:latin typeface="IBM Plex Mono" panose="020B0509050203000203" pitchFamily="49" charset="0"/>
              </a:rPr>
              <a:t>Z DevOps Transformation Specialist</a:t>
            </a:r>
          </a:p>
          <a:p>
            <a:pPr>
              <a:spcBef>
                <a:spcPts val="0"/>
              </a:spcBef>
            </a:pPr>
            <a:r>
              <a:rPr lang="en-US" b="1" dirty="0">
                <a:latin typeface="IBM Plex Mono" panose="020B0509050203000203" pitchFamily="49" charset="0"/>
              </a:rPr>
              <a:t>Nelson.lopez1@ibm.com</a:t>
            </a:r>
          </a:p>
        </p:txBody>
      </p:sp>
      <p:pic>
        <p:nvPicPr>
          <p:cNvPr id="5" name="Picture 4" descr="A picture containing building&#10;&#10;Description automatically generated">
            <a:extLst>
              <a:ext uri="{FF2B5EF4-FFF2-40B4-BE49-F238E27FC236}">
                <a16:creationId xmlns:a16="http://schemas.microsoft.com/office/drawing/2014/main" id="{0332DE43-41DB-4843-9200-E9D2D8CA77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5059"/>
            <a:ext cx="1076960" cy="430784"/>
          </a:xfrm>
          <a:prstGeom prst="rect">
            <a:avLst/>
          </a:prstGeom>
        </p:spPr>
      </p:pic>
    </p:spTree>
    <p:extLst>
      <p:ext uri="{BB962C8B-B14F-4D97-AF65-F5344CB8AC3E}">
        <p14:creationId xmlns:p14="http://schemas.microsoft.com/office/powerpoint/2010/main" val="1358276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210E4A-B3AE-45C1-B449-F7D8C14684F4}"/>
              </a:ext>
            </a:extLst>
          </p:cNvPr>
          <p:cNvSpPr/>
          <p:nvPr/>
        </p:nvSpPr>
        <p:spPr>
          <a:xfrm>
            <a:off x="357487" y="757443"/>
            <a:ext cx="898658" cy="124329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73EC8A51-BDAD-40C5-BEB4-4792ED8B8DE3}"/>
              </a:ext>
            </a:extLst>
          </p:cNvPr>
          <p:cNvSpPr/>
          <p:nvPr/>
        </p:nvSpPr>
        <p:spPr>
          <a:xfrm>
            <a:off x="4042504" y="2744122"/>
            <a:ext cx="8149497" cy="4144495"/>
          </a:xfrm>
          <a:prstGeom prst="roundRect">
            <a:avLst/>
          </a:prstGeom>
          <a:gradFill flip="none" rotWithShape="0">
            <a:gsLst>
              <a:gs pos="84000">
                <a:schemeClr val="tx2">
                  <a:lumMod val="45000"/>
                </a:schemeClr>
              </a:gs>
              <a:gs pos="100000">
                <a:schemeClr val="tx1">
                  <a:lumMod val="50000"/>
                  <a:lumOff val="50000"/>
                  <a:alpha val="99000"/>
                </a:schemeClr>
              </a:gs>
              <a:gs pos="97000">
                <a:schemeClr val="accent1">
                  <a:lumMod val="70000"/>
                </a:schemeClr>
              </a:gs>
            </a:gsLst>
            <a:path path="circle">
              <a:fillToRect l="50000" t="50000" r="50000" b="50000"/>
            </a:path>
            <a:tileRect/>
          </a:gradFill>
          <a:ln w="25400" cap="rnd">
            <a:solidFill>
              <a:schemeClr val="accent1">
                <a:lumMod val="75000"/>
              </a:schemeClr>
            </a:solidFill>
            <a:extLst>
              <a:ext uri="{C807C97D-BFC1-408E-A445-0C87EB9F89A2}">
                <ask:lineSketchStyleProps xmlns:ask="http://schemas.microsoft.com/office/drawing/2018/sketchyshapes" sd="1219033472">
                  <a:custGeom>
                    <a:avLst/>
                    <a:gdLst>
                      <a:gd name="connsiteX0" fmla="*/ 0 w 6112123"/>
                      <a:gd name="connsiteY0" fmla="*/ 507494 h 3044902"/>
                      <a:gd name="connsiteX1" fmla="*/ 507494 w 6112123"/>
                      <a:gd name="connsiteY1" fmla="*/ 0 h 3044902"/>
                      <a:gd name="connsiteX2" fmla="*/ 5604629 w 6112123"/>
                      <a:gd name="connsiteY2" fmla="*/ 0 h 3044902"/>
                      <a:gd name="connsiteX3" fmla="*/ 6112123 w 6112123"/>
                      <a:gd name="connsiteY3" fmla="*/ 507494 h 3044902"/>
                      <a:gd name="connsiteX4" fmla="*/ 6112123 w 6112123"/>
                      <a:gd name="connsiteY4" fmla="*/ 2537408 h 3044902"/>
                      <a:gd name="connsiteX5" fmla="*/ 5604629 w 6112123"/>
                      <a:gd name="connsiteY5" fmla="*/ 3044902 h 3044902"/>
                      <a:gd name="connsiteX6" fmla="*/ 507494 w 6112123"/>
                      <a:gd name="connsiteY6" fmla="*/ 3044902 h 3044902"/>
                      <a:gd name="connsiteX7" fmla="*/ 0 w 6112123"/>
                      <a:gd name="connsiteY7" fmla="*/ 2537408 h 3044902"/>
                      <a:gd name="connsiteX8" fmla="*/ 0 w 6112123"/>
                      <a:gd name="connsiteY8" fmla="*/ 507494 h 3044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2123" h="3044902" fill="none" extrusionOk="0">
                        <a:moveTo>
                          <a:pt x="0" y="507494"/>
                        </a:moveTo>
                        <a:cubicBezTo>
                          <a:pt x="-31075" y="222187"/>
                          <a:pt x="237915" y="8752"/>
                          <a:pt x="507494" y="0"/>
                        </a:cubicBezTo>
                        <a:cubicBezTo>
                          <a:pt x="1811249" y="130954"/>
                          <a:pt x="3743681" y="43574"/>
                          <a:pt x="5604629" y="0"/>
                        </a:cubicBezTo>
                        <a:cubicBezTo>
                          <a:pt x="5892237" y="11286"/>
                          <a:pt x="6139835" y="261158"/>
                          <a:pt x="6112123" y="507494"/>
                        </a:cubicBezTo>
                        <a:cubicBezTo>
                          <a:pt x="5961684" y="1208349"/>
                          <a:pt x="6198002" y="2230351"/>
                          <a:pt x="6112123" y="2537408"/>
                        </a:cubicBezTo>
                        <a:cubicBezTo>
                          <a:pt x="6060304" y="2826198"/>
                          <a:pt x="5852549" y="3022573"/>
                          <a:pt x="5604629" y="3044902"/>
                        </a:cubicBezTo>
                        <a:cubicBezTo>
                          <a:pt x="4694291" y="3200099"/>
                          <a:pt x="2249063" y="3207922"/>
                          <a:pt x="507494" y="3044902"/>
                        </a:cubicBezTo>
                        <a:cubicBezTo>
                          <a:pt x="228576" y="3026466"/>
                          <a:pt x="-46321" y="2844736"/>
                          <a:pt x="0" y="2537408"/>
                        </a:cubicBezTo>
                        <a:cubicBezTo>
                          <a:pt x="64656" y="1953974"/>
                          <a:pt x="-17807" y="970213"/>
                          <a:pt x="0" y="507494"/>
                        </a:cubicBezTo>
                        <a:close/>
                      </a:path>
                      <a:path w="6112123" h="3044902" stroke="0" extrusionOk="0">
                        <a:moveTo>
                          <a:pt x="0" y="507494"/>
                        </a:moveTo>
                        <a:cubicBezTo>
                          <a:pt x="-15080" y="217911"/>
                          <a:pt x="206661" y="7713"/>
                          <a:pt x="507494" y="0"/>
                        </a:cubicBezTo>
                        <a:cubicBezTo>
                          <a:pt x="1068375" y="132882"/>
                          <a:pt x="4956110" y="-84951"/>
                          <a:pt x="5604629" y="0"/>
                        </a:cubicBezTo>
                        <a:cubicBezTo>
                          <a:pt x="5861415" y="22944"/>
                          <a:pt x="6110396" y="236758"/>
                          <a:pt x="6112123" y="507494"/>
                        </a:cubicBezTo>
                        <a:cubicBezTo>
                          <a:pt x="6132310" y="836538"/>
                          <a:pt x="6264603" y="1690764"/>
                          <a:pt x="6112123" y="2537408"/>
                        </a:cubicBezTo>
                        <a:cubicBezTo>
                          <a:pt x="6151833" y="2822400"/>
                          <a:pt x="5902966" y="3007742"/>
                          <a:pt x="5604629" y="3044902"/>
                        </a:cubicBezTo>
                        <a:cubicBezTo>
                          <a:pt x="4360773" y="3132541"/>
                          <a:pt x="2185700" y="2972223"/>
                          <a:pt x="507494" y="3044902"/>
                        </a:cubicBezTo>
                        <a:cubicBezTo>
                          <a:pt x="223683" y="3011241"/>
                          <a:pt x="-17917" y="2842588"/>
                          <a:pt x="0" y="2537408"/>
                        </a:cubicBezTo>
                        <a:cubicBezTo>
                          <a:pt x="-38581" y="1538369"/>
                          <a:pt x="63341" y="1395045"/>
                          <a:pt x="0" y="50749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267"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50" name="Title 1">
            <a:extLst>
              <a:ext uri="{FF2B5EF4-FFF2-40B4-BE49-F238E27FC236}">
                <a16:creationId xmlns:a16="http://schemas.microsoft.com/office/drawing/2014/main" id="{CD399AEA-70F6-42F5-9CBC-EB26B108940C}"/>
              </a:ext>
            </a:extLst>
          </p:cNvPr>
          <p:cNvSpPr txBox="1">
            <a:spLocks/>
          </p:cNvSpPr>
          <p:nvPr/>
        </p:nvSpPr>
        <p:spPr>
          <a:xfrm>
            <a:off x="4133989" y="82990"/>
            <a:ext cx="5105759" cy="603981"/>
          </a:xfrm>
          <a:prstGeom prst="rect">
            <a:avLst/>
          </a:prstGeom>
        </p:spPr>
        <p:txBody>
          <a:bodyPr/>
          <a:lstStyle>
            <a:lvl1pPr marL="0" marR="0" indent="0" algn="l" defTabSz="457200" rtl="0" latinLnBrk="0">
              <a:lnSpc>
                <a:spcPct val="100000"/>
              </a:lnSpc>
              <a:spcBef>
                <a:spcPts val="0"/>
              </a:spcBef>
              <a:spcAft>
                <a:spcPts val="0"/>
              </a:spcAft>
              <a:buClrTx/>
              <a:buSzTx/>
              <a:buFontTx/>
              <a:buNone/>
              <a:tabLst/>
              <a:defRPr sz="2500" b="0" i="0" u="none" strike="noStrike" cap="none" spc="0" baseline="0">
                <a:ln>
                  <a:noFill/>
                </a:ln>
                <a:solidFill>
                  <a:srgbClr val="619AEC"/>
                </a:solidFill>
                <a:uFillTx/>
                <a:latin typeface="+mn-lt"/>
                <a:ea typeface="IBM Plex Sans" charset="0"/>
                <a:cs typeface="IBM Plex Sans" charset="0"/>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inherit"/>
                <a:sym typeface="Arial"/>
              </a:rPr>
              <a:t>DBB Sample Architecture</a:t>
            </a:r>
          </a:p>
        </p:txBody>
      </p:sp>
      <p:sp>
        <p:nvSpPr>
          <p:cNvPr id="63" name="Rectangle 28">
            <a:extLst>
              <a:ext uri="{FF2B5EF4-FFF2-40B4-BE49-F238E27FC236}">
                <a16:creationId xmlns:a16="http://schemas.microsoft.com/office/drawing/2014/main" id="{2961FD2B-7609-442E-A411-16BFEB138E26}"/>
              </a:ext>
            </a:extLst>
          </p:cNvPr>
          <p:cNvSpPr>
            <a:spLocks noChangeArrowheads="1"/>
          </p:cNvSpPr>
          <p:nvPr/>
        </p:nvSpPr>
        <p:spPr bwMode="auto">
          <a:xfrm>
            <a:off x="7853780" y="3703459"/>
            <a:ext cx="2447691" cy="1958991"/>
          </a:xfrm>
          <a:prstGeom prst="rect">
            <a:avLst/>
          </a:prstGeom>
          <a:solidFill>
            <a:schemeClr val="accent2">
              <a:lumMod val="20000"/>
              <a:lumOff val="80000"/>
            </a:schemeClr>
          </a:solidFill>
          <a:ln>
            <a:headEnd/>
            <a:tailEnd/>
          </a:ln>
          <a:effectLst>
            <a:outerShdw blurRad="50800" dist="50800" dir="5400000" algn="ctr" rotWithShape="0">
              <a:srgbClr val="000000">
                <a:alpha val="46000"/>
              </a:srgbClr>
            </a:outerShdw>
          </a:effectLst>
        </p:spPr>
        <p:style>
          <a:lnRef idx="1">
            <a:schemeClr val="accent1"/>
          </a:lnRef>
          <a:fillRef idx="2">
            <a:schemeClr val="accent1"/>
          </a:fillRef>
          <a:effectRef idx="1">
            <a:schemeClr val="accent1"/>
          </a:effectRef>
          <a:fontRef idx="minor">
            <a:schemeClr val="dk1"/>
          </a:fontRef>
        </p:style>
        <p:txBody>
          <a:bodyPr wrap="none" lIns="90000" tIns="46800" rIns="90000" bIns="46800" anchor="ct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alt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5" name="TextBox 64">
            <a:extLst>
              <a:ext uri="{FF2B5EF4-FFF2-40B4-BE49-F238E27FC236}">
                <a16:creationId xmlns:a16="http://schemas.microsoft.com/office/drawing/2014/main" id="{C66750B4-E848-4EDA-814B-0EA3F8B1C4C9}"/>
              </a:ext>
            </a:extLst>
          </p:cNvPr>
          <p:cNvSpPr txBox="1"/>
          <p:nvPr/>
        </p:nvSpPr>
        <p:spPr>
          <a:xfrm>
            <a:off x="8048720" y="4596751"/>
            <a:ext cx="2005433"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en-US" sz="1400" b="1" i="0" u="none" strike="noStrike" kern="1200" cap="none" spc="0" normalizeH="0" baseline="0" noProof="0" dirty="0">
                <a:ln>
                  <a:noFill/>
                </a:ln>
                <a:solidFill>
                  <a:prstClr val="black"/>
                </a:solidFill>
                <a:effectLst/>
                <a:uLnTx/>
                <a:uFillTx/>
                <a:latin typeface="Tw Cen MT" panose="020B0602020104020603"/>
                <a:ea typeface="+mn-ea"/>
                <a:cs typeface="Arial" panose="020B0604020202020204" pitchFamily="34" charset="0"/>
              </a:rPr>
              <a:t>Groovy Build scripts </a:t>
            </a:r>
          </a:p>
        </p:txBody>
      </p:sp>
      <p:grpSp>
        <p:nvGrpSpPr>
          <p:cNvPr id="38" name="Group 37">
            <a:extLst>
              <a:ext uri="{FF2B5EF4-FFF2-40B4-BE49-F238E27FC236}">
                <a16:creationId xmlns:a16="http://schemas.microsoft.com/office/drawing/2014/main" id="{1222B5AB-C199-499C-9A19-CF9D2A944D56}"/>
              </a:ext>
            </a:extLst>
          </p:cNvPr>
          <p:cNvGrpSpPr/>
          <p:nvPr/>
        </p:nvGrpSpPr>
        <p:grpSpPr>
          <a:xfrm>
            <a:off x="6191942" y="2928737"/>
            <a:ext cx="1074877" cy="345664"/>
            <a:chOff x="5198833" y="259979"/>
            <a:chExt cx="883085" cy="300455"/>
          </a:xfrm>
        </p:grpSpPr>
        <p:sp>
          <p:nvSpPr>
            <p:cNvPr id="87" name="Rectangle 18">
              <a:extLst>
                <a:ext uri="{FF2B5EF4-FFF2-40B4-BE49-F238E27FC236}">
                  <a16:creationId xmlns:a16="http://schemas.microsoft.com/office/drawing/2014/main" id="{80E863CF-2A00-44B6-A896-4143EBF6D871}"/>
                </a:ext>
              </a:extLst>
            </p:cNvPr>
            <p:cNvSpPr>
              <a:spLocks noChangeArrowheads="1"/>
            </p:cNvSpPr>
            <p:nvPr/>
          </p:nvSpPr>
          <p:spPr bwMode="auto">
            <a:xfrm>
              <a:off x="5198833" y="259979"/>
              <a:ext cx="883085" cy="300455"/>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a:headEnd/>
              <a:tailEnd/>
            </a:ln>
          </p:spPr>
          <p:style>
            <a:lnRef idx="1">
              <a:schemeClr val="accent5"/>
            </a:lnRef>
            <a:fillRef idx="2">
              <a:schemeClr val="accent5"/>
            </a:fillRef>
            <a:effectRef idx="1">
              <a:schemeClr val="accent5"/>
            </a:effectRef>
            <a:fontRef idx="minor">
              <a:schemeClr val="dk1"/>
            </a:fontRef>
          </p:style>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457200" rtl="0" eaLnBrk="1" fontAlgn="auto" latinLnBrk="0" hangingPunct="1">
                <a:lnSpc>
                  <a:spcPct val="100000"/>
                </a:lnSpc>
                <a:spcBef>
                  <a:spcPct val="0"/>
                </a:spcBef>
                <a:spcAft>
                  <a:spcPts val="0"/>
                </a:spcAft>
                <a:buClr>
                  <a:srgbClr val="000000"/>
                </a:buClr>
                <a:buSzTx/>
                <a:buFont typeface="Times New Roman" panose="02020603050405020304" pitchFamily="18" charset="0"/>
                <a:buNone/>
                <a:tabLst/>
                <a:defRPr/>
              </a:pPr>
              <a:endParaRPr kumimoji="0" lang="en-US" altLang="en-US" sz="1467"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pic>
          <p:nvPicPr>
            <p:cNvPr id="88" name="Image 55">
              <a:extLst>
                <a:ext uri="{FF2B5EF4-FFF2-40B4-BE49-F238E27FC236}">
                  <a16:creationId xmlns:a16="http://schemas.microsoft.com/office/drawing/2014/main" id="{C4589A4B-9020-457A-A722-ECC7E64580AD}"/>
                </a:ext>
              </a:extLst>
            </p:cNvPr>
            <p:cNvPicPr>
              <a:picLocks noChangeAspect="1"/>
            </p:cNvPicPr>
            <p:nvPr/>
          </p:nvPicPr>
          <p:blipFill>
            <a:blip r:embed="rId3"/>
            <a:stretch>
              <a:fillRect/>
            </a:stretch>
          </p:blipFill>
          <p:spPr>
            <a:xfrm>
              <a:off x="5265283" y="316775"/>
              <a:ext cx="480010" cy="153445"/>
            </a:xfrm>
            <a:prstGeom prst="rect">
              <a:avLst/>
            </a:prstGeom>
          </p:spPr>
        </p:pic>
        <p:pic>
          <p:nvPicPr>
            <p:cNvPr id="89" name="Image 61">
              <a:extLst>
                <a:ext uri="{FF2B5EF4-FFF2-40B4-BE49-F238E27FC236}">
                  <a16:creationId xmlns:a16="http://schemas.microsoft.com/office/drawing/2014/main" id="{ECCC3245-8969-4675-9680-96CE483BB2E9}"/>
                </a:ext>
              </a:extLst>
            </p:cNvPr>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9308" b="93556" l="5745" r="96383">
                          <a14:foregroundMark x1="32128" y1="53699" x2="32128" y2="53699"/>
                          <a14:foregroundMark x1="5745" y1="49403" x2="5745" y2="49403"/>
                          <a14:foregroundMark x1="15745" y1="93556" x2="15745" y2="93556"/>
                          <a14:foregroundMark x1="56596" y1="55370" x2="56596" y2="55370"/>
                          <a14:foregroundMark x1="53404" y1="18616" x2="53404" y2="18616"/>
                          <a14:foregroundMark x1="77872" y1="39379" x2="77872" y2="39379"/>
                          <a14:foregroundMark x1="93191" y1="38186" x2="93191" y2="38186"/>
                          <a14:foregroundMark x1="96383" y1="72076" x2="96383" y2="72076"/>
                        </a14:backgroundRemoval>
                      </a14:imgEffect>
                    </a14:imgLayer>
                  </a14:imgProps>
                </a:ext>
                <a:ext uri="{28A0092B-C50C-407E-A947-70E740481C1C}">
                  <a14:useLocalDpi xmlns:a14="http://schemas.microsoft.com/office/drawing/2010/main"/>
                </a:ext>
              </a:extLst>
            </a:blip>
            <a:srcRect/>
            <a:stretch/>
          </p:blipFill>
          <p:spPr>
            <a:xfrm>
              <a:off x="5809983" y="301186"/>
              <a:ext cx="160360" cy="218041"/>
            </a:xfrm>
            <a:prstGeom prst="rect">
              <a:avLst/>
            </a:prstGeom>
          </p:spPr>
        </p:pic>
      </p:grpSp>
      <p:sp>
        <p:nvSpPr>
          <p:cNvPr id="74" name="Rectangle 28">
            <a:extLst>
              <a:ext uri="{FF2B5EF4-FFF2-40B4-BE49-F238E27FC236}">
                <a16:creationId xmlns:a16="http://schemas.microsoft.com/office/drawing/2014/main" id="{A2061535-97B9-49B2-B53D-DDE75DEEE155}"/>
              </a:ext>
            </a:extLst>
          </p:cNvPr>
          <p:cNvSpPr>
            <a:spLocks noChangeArrowheads="1"/>
          </p:cNvSpPr>
          <p:nvPr/>
        </p:nvSpPr>
        <p:spPr bwMode="auto">
          <a:xfrm>
            <a:off x="10943661" y="3148755"/>
            <a:ext cx="1142769" cy="2590885"/>
          </a:xfrm>
          <a:prstGeom prst="rect">
            <a:avLst/>
          </a:prstGeom>
          <a:gradFill flip="none" rotWithShape="1">
            <a:gsLst>
              <a:gs pos="93000">
                <a:schemeClr val="tx2">
                  <a:lumMod val="75000"/>
                </a:schemeClr>
              </a:gs>
              <a:gs pos="100000">
                <a:schemeClr val="accent1">
                  <a:lumMod val="40000"/>
                  <a:lumOff val="60000"/>
                </a:schemeClr>
              </a:gs>
            </a:gsLst>
            <a:path path="rect">
              <a:fillToRect l="100000" t="100000"/>
            </a:path>
            <a:tileRect r="-100000" b="-100000"/>
          </a:gradFill>
          <a:ln>
            <a:noFill/>
            <a:headEnd/>
            <a:tailEnd/>
          </a:ln>
        </p:spPr>
        <p:style>
          <a:lnRef idx="1">
            <a:schemeClr val="accent1"/>
          </a:lnRef>
          <a:fillRef idx="2">
            <a:schemeClr val="accent1"/>
          </a:fillRef>
          <a:effectRef idx="1">
            <a:schemeClr val="accent1"/>
          </a:effectRef>
          <a:fontRef idx="minor">
            <a:schemeClr val="dk1"/>
          </a:fontRef>
        </p:style>
        <p:txBody>
          <a:bodyPr wrap="none" lIns="90000" tIns="46800" rIns="90000" bIns="46800" anchor="ct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altLang="en-US" sz="1200" b="1" i="0" u="none" strike="noStrike" kern="1200" cap="none" spc="0" normalizeH="0" baseline="0" noProof="0" dirty="0">
              <a:ln>
                <a:noFill/>
              </a:ln>
              <a:solidFill>
                <a:srgbClr val="DFE3E5"/>
              </a:solidFill>
              <a:effectLst/>
              <a:uLnTx/>
              <a:uFillTx/>
              <a:latin typeface="Arial" panose="020B0604020202020204" pitchFamily="34" charset="0"/>
              <a:ea typeface="+mn-ea"/>
              <a:cs typeface="Arial" panose="020B0604020202020204" pitchFamily="34" charset="0"/>
            </a:endParaRPr>
          </a:p>
        </p:txBody>
      </p:sp>
      <p:sp>
        <p:nvSpPr>
          <p:cNvPr id="78" name="AutoShape 26">
            <a:extLst>
              <a:ext uri="{FF2B5EF4-FFF2-40B4-BE49-F238E27FC236}">
                <a16:creationId xmlns:a16="http://schemas.microsoft.com/office/drawing/2014/main" id="{F73EB77B-C166-45C0-8608-C65D206B907B}"/>
              </a:ext>
            </a:extLst>
          </p:cNvPr>
          <p:cNvSpPr>
            <a:spLocks noChangeArrowheads="1"/>
          </p:cNvSpPr>
          <p:nvPr/>
        </p:nvSpPr>
        <p:spPr bwMode="auto">
          <a:xfrm>
            <a:off x="11257868" y="3571425"/>
            <a:ext cx="540629" cy="479260"/>
          </a:xfrm>
          <a:prstGeom prst="flowChartMagneticDisk">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1">
            <a:schemeClr val="dk1"/>
          </a:lnRef>
          <a:fillRef idx="2">
            <a:schemeClr val="dk1"/>
          </a:fillRef>
          <a:effectRef idx="1">
            <a:schemeClr val="dk1"/>
          </a:effectRef>
          <a:fontRef idx="minor">
            <a:schemeClr val="dk1"/>
          </a:fontRef>
        </p:style>
        <p:txBody>
          <a:bodyPr wrap="none" lIns="90000" tIns="46800" rIns="90000" bIns="46800" anchor="ct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Arial" panose="020B0604020202020204" pitchFamily="34" charset="0"/>
              </a:rPr>
              <a:t>PDS</a:t>
            </a:r>
          </a:p>
        </p:txBody>
      </p:sp>
      <p:sp>
        <p:nvSpPr>
          <p:cNvPr id="80" name="TextBox 25">
            <a:extLst>
              <a:ext uri="{FF2B5EF4-FFF2-40B4-BE49-F238E27FC236}">
                <a16:creationId xmlns:a16="http://schemas.microsoft.com/office/drawing/2014/main" id="{75B5E0E3-5B85-40F2-B13E-6B9EB486EB5D}"/>
              </a:ext>
            </a:extLst>
          </p:cNvPr>
          <p:cNvSpPr txBox="1">
            <a:spLocks noChangeArrowheads="1"/>
          </p:cNvSpPr>
          <p:nvPr/>
        </p:nvSpPr>
        <p:spPr bwMode="auto">
          <a:xfrm>
            <a:off x="10995739" y="4552648"/>
            <a:ext cx="1089024" cy="9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en-US" sz="1867" b="1" i="0" u="none" strike="noStrike" kern="1200" cap="none" spc="0" normalizeH="0" baseline="0" noProof="0" dirty="0">
                <a:ln>
                  <a:noFill/>
                </a:ln>
                <a:solidFill>
                  <a:srgbClr val="DFE3E5"/>
                </a:solidFill>
                <a:effectLst/>
                <a:uLnTx/>
                <a:uFillTx/>
                <a:latin typeface="Calibri" panose="020F0502020204030204" pitchFamily="34" charset="0"/>
                <a:ea typeface="+mn-ea"/>
                <a:cs typeface="+mn-cs"/>
              </a:rPr>
              <a:t>Compile </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en-US" sz="1867" b="1" i="0" u="none" strike="noStrike" kern="1200" cap="none" spc="0" normalizeH="0" baseline="0" noProof="0" dirty="0">
                <a:ln>
                  <a:noFill/>
                </a:ln>
                <a:solidFill>
                  <a:srgbClr val="DFE3E5"/>
                </a:solidFill>
                <a:effectLst/>
                <a:uLnTx/>
                <a:uFillTx/>
                <a:latin typeface="Calibri" panose="020F0502020204030204" pitchFamily="34" charset="0"/>
                <a:ea typeface="+mn-ea"/>
                <a:cs typeface="+mn-cs"/>
              </a:rPr>
              <a:t>&amp;</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en-US" sz="1867" b="1" i="0" u="none" strike="noStrike" kern="1200" cap="none" spc="0" normalizeH="0" baseline="0" noProof="0" dirty="0">
                <a:ln>
                  <a:noFill/>
                </a:ln>
                <a:solidFill>
                  <a:srgbClr val="DFE3E5"/>
                </a:solidFill>
                <a:effectLst/>
                <a:uLnTx/>
                <a:uFillTx/>
                <a:latin typeface="Calibri" panose="020F0502020204030204" pitchFamily="34" charset="0"/>
                <a:ea typeface="+mn-ea"/>
                <a:cs typeface="+mn-cs"/>
              </a:rPr>
              <a:t>link</a:t>
            </a:r>
          </a:p>
        </p:txBody>
      </p:sp>
      <p:cxnSp>
        <p:nvCxnSpPr>
          <p:cNvPr id="81" name="Connector: Elbow 80">
            <a:extLst>
              <a:ext uri="{FF2B5EF4-FFF2-40B4-BE49-F238E27FC236}">
                <a16:creationId xmlns:a16="http://schemas.microsoft.com/office/drawing/2014/main" id="{D4C5D55E-1746-4857-90EE-3B416AEA5950}"/>
              </a:ext>
            </a:extLst>
          </p:cNvPr>
          <p:cNvCxnSpPr>
            <a:cxnSpLocks/>
          </p:cNvCxnSpPr>
          <p:nvPr/>
        </p:nvCxnSpPr>
        <p:spPr>
          <a:xfrm flipV="1">
            <a:off x="10323579" y="5218634"/>
            <a:ext cx="543388" cy="1"/>
          </a:xfrm>
          <a:prstGeom prst="bentConnector3">
            <a:avLst>
              <a:gd name="adj1" fmla="val 50000"/>
            </a:avLst>
          </a:prstGeom>
          <a:ln w="25400" cap="sq" cmpd="dbl">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6B314BB7-8399-4513-B0E3-89C6C0C8F0FE}"/>
              </a:ext>
            </a:extLst>
          </p:cNvPr>
          <p:cNvSpPr txBox="1"/>
          <p:nvPr/>
        </p:nvSpPr>
        <p:spPr>
          <a:xfrm>
            <a:off x="7818682" y="4964151"/>
            <a:ext cx="2502273"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en-US" sz="1200" b="1" i="0" u="none" strike="noStrike" kern="1200" cap="none" spc="0" normalizeH="0" baseline="0" noProof="0" dirty="0">
                <a:ln>
                  <a:noFill/>
                </a:ln>
                <a:solidFill>
                  <a:prstClr val="black"/>
                </a:solidFill>
                <a:effectLst/>
                <a:uLnTx/>
                <a:uFillTx/>
                <a:latin typeface="Tw Cen MT" panose="020B0602020104020603"/>
                <a:ea typeface="+mn-ea"/>
                <a:cs typeface="Arial" panose="020B0604020202020204" pitchFamily="34" charset="0"/>
              </a:rPr>
              <a:t>Scan, impact analysis, copy to PDS, compile, create artifacts,  &amp; report</a:t>
            </a:r>
            <a:endParaRPr kumimoji="0" lang="en-US" sz="16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86" name="TextBox 25">
            <a:extLst>
              <a:ext uri="{FF2B5EF4-FFF2-40B4-BE49-F238E27FC236}">
                <a16:creationId xmlns:a16="http://schemas.microsoft.com/office/drawing/2014/main" id="{8DB92C9D-A737-4EBE-8378-6A9270762F9B}"/>
              </a:ext>
            </a:extLst>
          </p:cNvPr>
          <p:cNvSpPr txBox="1">
            <a:spLocks noChangeArrowheads="1"/>
          </p:cNvSpPr>
          <p:nvPr/>
        </p:nvSpPr>
        <p:spPr bwMode="auto">
          <a:xfrm>
            <a:off x="8225081" y="3534182"/>
            <a:ext cx="1750953" cy="307777"/>
          </a:xfrm>
          <a:custGeom>
            <a:avLst/>
            <a:gdLst>
              <a:gd name="connsiteX0" fmla="*/ 0 w 1750953"/>
              <a:gd name="connsiteY0" fmla="*/ 0 h 307777"/>
              <a:gd name="connsiteX1" fmla="*/ 618670 w 1750953"/>
              <a:gd name="connsiteY1" fmla="*/ 0 h 307777"/>
              <a:gd name="connsiteX2" fmla="*/ 1219831 w 1750953"/>
              <a:gd name="connsiteY2" fmla="*/ 0 h 307777"/>
              <a:gd name="connsiteX3" fmla="*/ 1750953 w 1750953"/>
              <a:gd name="connsiteY3" fmla="*/ 0 h 307777"/>
              <a:gd name="connsiteX4" fmla="*/ 1750953 w 1750953"/>
              <a:gd name="connsiteY4" fmla="*/ 307777 h 307777"/>
              <a:gd name="connsiteX5" fmla="*/ 1202321 w 1750953"/>
              <a:gd name="connsiteY5" fmla="*/ 307777 h 307777"/>
              <a:gd name="connsiteX6" fmla="*/ 618670 w 1750953"/>
              <a:gd name="connsiteY6" fmla="*/ 307777 h 307777"/>
              <a:gd name="connsiteX7" fmla="*/ 0 w 1750953"/>
              <a:gd name="connsiteY7" fmla="*/ 307777 h 307777"/>
              <a:gd name="connsiteX8" fmla="*/ 0 w 1750953"/>
              <a:gd name="connsiteY8" fmla="*/ 0 h 307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0953" h="307777" fill="none" extrusionOk="0">
                <a:moveTo>
                  <a:pt x="0" y="0"/>
                </a:moveTo>
                <a:cubicBezTo>
                  <a:pt x="131061" y="6358"/>
                  <a:pt x="374487" y="-5349"/>
                  <a:pt x="618670" y="0"/>
                </a:cubicBezTo>
                <a:cubicBezTo>
                  <a:pt x="862853" y="5349"/>
                  <a:pt x="1046362" y="15417"/>
                  <a:pt x="1219831" y="0"/>
                </a:cubicBezTo>
                <a:cubicBezTo>
                  <a:pt x="1393300" y="-15417"/>
                  <a:pt x="1492048" y="-9108"/>
                  <a:pt x="1750953" y="0"/>
                </a:cubicBezTo>
                <a:cubicBezTo>
                  <a:pt x="1758296" y="68536"/>
                  <a:pt x="1741756" y="237018"/>
                  <a:pt x="1750953" y="307777"/>
                </a:cubicBezTo>
                <a:cubicBezTo>
                  <a:pt x="1487551" y="299776"/>
                  <a:pt x="1421017" y="301808"/>
                  <a:pt x="1202321" y="307777"/>
                </a:cubicBezTo>
                <a:cubicBezTo>
                  <a:pt x="983625" y="313746"/>
                  <a:pt x="829591" y="319332"/>
                  <a:pt x="618670" y="307777"/>
                </a:cubicBezTo>
                <a:cubicBezTo>
                  <a:pt x="407749" y="296222"/>
                  <a:pt x="279812" y="325063"/>
                  <a:pt x="0" y="307777"/>
                </a:cubicBezTo>
                <a:cubicBezTo>
                  <a:pt x="-1400" y="202343"/>
                  <a:pt x="-12793" y="113495"/>
                  <a:pt x="0" y="0"/>
                </a:cubicBezTo>
                <a:close/>
              </a:path>
              <a:path w="1750953" h="307777" stroke="0" extrusionOk="0">
                <a:moveTo>
                  <a:pt x="0" y="0"/>
                </a:moveTo>
                <a:cubicBezTo>
                  <a:pt x="192991" y="23974"/>
                  <a:pt x="362120" y="-18595"/>
                  <a:pt x="566141" y="0"/>
                </a:cubicBezTo>
                <a:cubicBezTo>
                  <a:pt x="770162" y="18595"/>
                  <a:pt x="915510" y="-1002"/>
                  <a:pt x="1097264" y="0"/>
                </a:cubicBezTo>
                <a:cubicBezTo>
                  <a:pt x="1279018" y="1002"/>
                  <a:pt x="1518910" y="-6085"/>
                  <a:pt x="1750953" y="0"/>
                </a:cubicBezTo>
                <a:cubicBezTo>
                  <a:pt x="1756391" y="133970"/>
                  <a:pt x="1746796" y="197125"/>
                  <a:pt x="1750953" y="307777"/>
                </a:cubicBezTo>
                <a:cubicBezTo>
                  <a:pt x="1523337" y="324651"/>
                  <a:pt x="1329858" y="329054"/>
                  <a:pt x="1202321" y="307777"/>
                </a:cubicBezTo>
                <a:cubicBezTo>
                  <a:pt x="1074784" y="286500"/>
                  <a:pt x="707775" y="294080"/>
                  <a:pt x="583651" y="307777"/>
                </a:cubicBezTo>
                <a:cubicBezTo>
                  <a:pt x="459527" y="321475"/>
                  <a:pt x="134010" y="314282"/>
                  <a:pt x="0" y="307777"/>
                </a:cubicBezTo>
                <a:cubicBezTo>
                  <a:pt x="-6096" y="178844"/>
                  <a:pt x="1978" y="79401"/>
                  <a:pt x="0" y="0"/>
                </a:cubicBezTo>
                <a:close/>
              </a:path>
            </a:pathLst>
          </a:cu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1">
            <a:schemeClr val="dk1"/>
          </a:lnRef>
          <a:fillRef idx="2">
            <a:schemeClr val="dk1"/>
          </a:fillRef>
          <a:effectRef idx="1">
            <a:schemeClr val="dk1"/>
          </a:effectRef>
          <a:fontRef idx="minor">
            <a:schemeClr val="dk1"/>
          </a:fontRef>
        </p:style>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en-US" sz="1400" b="1" i="1" u="none" strike="noStrike" kern="1200" cap="none" spc="0" normalizeH="0" baseline="0" noProof="0" dirty="0">
                <a:ln>
                  <a:noFill/>
                </a:ln>
                <a:solidFill>
                  <a:prstClr val="black"/>
                </a:solidFill>
                <a:effectLst/>
                <a:uLnTx/>
                <a:uFillTx/>
                <a:latin typeface="Calibri" panose="020F0502020204030204" pitchFamily="34" charset="0"/>
                <a:ea typeface="+mn-ea"/>
                <a:cs typeface="+mn-cs"/>
              </a:rPr>
              <a:t>MVS Java API’s</a:t>
            </a:r>
          </a:p>
        </p:txBody>
      </p:sp>
      <p:grpSp>
        <p:nvGrpSpPr>
          <p:cNvPr id="32" name="Group 31">
            <a:extLst>
              <a:ext uri="{FF2B5EF4-FFF2-40B4-BE49-F238E27FC236}">
                <a16:creationId xmlns:a16="http://schemas.microsoft.com/office/drawing/2014/main" id="{CBD8ADD8-C207-4F34-A199-3BA690E599C2}"/>
              </a:ext>
            </a:extLst>
          </p:cNvPr>
          <p:cNvGrpSpPr/>
          <p:nvPr/>
        </p:nvGrpSpPr>
        <p:grpSpPr>
          <a:xfrm>
            <a:off x="1489519" y="2831667"/>
            <a:ext cx="6429393" cy="1359758"/>
            <a:chOff x="138937" y="2732397"/>
            <a:chExt cx="4822046" cy="1019820"/>
          </a:xfrm>
        </p:grpSpPr>
        <p:grpSp>
          <p:nvGrpSpPr>
            <p:cNvPr id="28" name="Group 27">
              <a:extLst>
                <a:ext uri="{FF2B5EF4-FFF2-40B4-BE49-F238E27FC236}">
                  <a16:creationId xmlns:a16="http://schemas.microsoft.com/office/drawing/2014/main" id="{0C5CBCE2-DCA0-4871-8A05-7A342973E0FE}"/>
                </a:ext>
              </a:extLst>
            </p:cNvPr>
            <p:cNvGrpSpPr/>
            <p:nvPr/>
          </p:nvGrpSpPr>
          <p:grpSpPr>
            <a:xfrm>
              <a:off x="138937" y="2753247"/>
              <a:ext cx="4822046" cy="998970"/>
              <a:chOff x="138937" y="2753247"/>
              <a:chExt cx="4822046" cy="998970"/>
            </a:xfrm>
          </p:grpSpPr>
          <p:grpSp>
            <p:nvGrpSpPr>
              <p:cNvPr id="106" name="Group 105">
                <a:extLst>
                  <a:ext uri="{FF2B5EF4-FFF2-40B4-BE49-F238E27FC236}">
                    <a16:creationId xmlns:a16="http://schemas.microsoft.com/office/drawing/2014/main" id="{8CD258FC-8813-4F5B-94BE-C6FCE40A6726}"/>
                  </a:ext>
                </a:extLst>
              </p:cNvPr>
              <p:cNvGrpSpPr/>
              <p:nvPr/>
            </p:nvGrpSpPr>
            <p:grpSpPr>
              <a:xfrm>
                <a:off x="138937" y="2753247"/>
                <a:ext cx="1245553" cy="998970"/>
                <a:chOff x="-1601858" y="2758349"/>
                <a:chExt cx="1867958" cy="1599342"/>
              </a:xfrm>
            </p:grpSpPr>
            <p:sp>
              <p:nvSpPr>
                <p:cNvPr id="107" name="Rectangle 2">
                  <a:extLst>
                    <a:ext uri="{FF2B5EF4-FFF2-40B4-BE49-F238E27FC236}">
                      <a16:creationId xmlns:a16="http://schemas.microsoft.com/office/drawing/2014/main" id="{D61A324B-A72D-493D-8C1E-E339E4FAFD04}"/>
                    </a:ext>
                  </a:extLst>
                </p:cNvPr>
                <p:cNvSpPr>
                  <a:spLocks noChangeArrowheads="1"/>
                </p:cNvSpPr>
                <p:nvPr/>
              </p:nvSpPr>
              <p:spPr bwMode="auto">
                <a:xfrm>
                  <a:off x="-1601858" y="2758349"/>
                  <a:ext cx="1867958" cy="1599342"/>
                </a:xfrm>
                <a:prstGeom prst="rect">
                  <a:avLst/>
                </a:prstGeom>
                <a:solidFill>
                  <a:schemeClr val="accent3">
                    <a:lumMod val="50000"/>
                  </a:schemeClr>
                </a:solidFill>
                <a:ln w="6350" cap="sq">
                  <a:solidFill>
                    <a:schemeClr val="bg1">
                      <a:lumMod val="65000"/>
                    </a:schemeClr>
                  </a:solidFill>
                  <a:miter lim="800000"/>
                  <a:headEnd/>
                  <a:tailEnd/>
                  <a:extLst>
                    <a:ext uri="{C807C97D-BFC1-408E-A445-0C87EB9F89A2}">
                      <ask:lineSketchStyleProps xmlns:ask="http://schemas.microsoft.com/office/drawing/2018/sketchyshapes" sd="1219033472">
                        <a:custGeom>
                          <a:avLst/>
                          <a:gdLst>
                            <a:gd name="connsiteX0" fmla="*/ 0 w 1441376"/>
                            <a:gd name="connsiteY0" fmla="*/ 0 h 998970"/>
                            <a:gd name="connsiteX1" fmla="*/ 466045 w 1441376"/>
                            <a:gd name="connsiteY1" fmla="*/ 0 h 998970"/>
                            <a:gd name="connsiteX2" fmla="*/ 946504 w 1441376"/>
                            <a:gd name="connsiteY2" fmla="*/ 0 h 998970"/>
                            <a:gd name="connsiteX3" fmla="*/ 1441376 w 1441376"/>
                            <a:gd name="connsiteY3" fmla="*/ 0 h 998970"/>
                            <a:gd name="connsiteX4" fmla="*/ 1441376 w 1441376"/>
                            <a:gd name="connsiteY4" fmla="*/ 499485 h 998970"/>
                            <a:gd name="connsiteX5" fmla="*/ 1441376 w 1441376"/>
                            <a:gd name="connsiteY5" fmla="*/ 998970 h 998970"/>
                            <a:gd name="connsiteX6" fmla="*/ 960917 w 1441376"/>
                            <a:gd name="connsiteY6" fmla="*/ 998970 h 998970"/>
                            <a:gd name="connsiteX7" fmla="*/ 509286 w 1441376"/>
                            <a:gd name="connsiteY7" fmla="*/ 998970 h 998970"/>
                            <a:gd name="connsiteX8" fmla="*/ 0 w 1441376"/>
                            <a:gd name="connsiteY8" fmla="*/ 998970 h 998970"/>
                            <a:gd name="connsiteX9" fmla="*/ 0 w 1441376"/>
                            <a:gd name="connsiteY9" fmla="*/ 509475 h 998970"/>
                            <a:gd name="connsiteX10" fmla="*/ 0 w 1441376"/>
                            <a:gd name="connsiteY10" fmla="*/ 0 h 998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1376" h="998970" fill="none" extrusionOk="0">
                              <a:moveTo>
                                <a:pt x="0" y="0"/>
                              </a:moveTo>
                              <a:cubicBezTo>
                                <a:pt x="191614" y="-33235"/>
                                <a:pt x="240404" y="30252"/>
                                <a:pt x="466045" y="0"/>
                              </a:cubicBezTo>
                              <a:cubicBezTo>
                                <a:pt x="691687" y="-30252"/>
                                <a:pt x="749607" y="32694"/>
                                <a:pt x="946504" y="0"/>
                              </a:cubicBezTo>
                              <a:cubicBezTo>
                                <a:pt x="1143401" y="-32694"/>
                                <a:pt x="1231608" y="32285"/>
                                <a:pt x="1441376" y="0"/>
                              </a:cubicBezTo>
                              <a:cubicBezTo>
                                <a:pt x="1501140" y="133006"/>
                                <a:pt x="1410562" y="295190"/>
                                <a:pt x="1441376" y="499485"/>
                              </a:cubicBezTo>
                              <a:cubicBezTo>
                                <a:pt x="1472190" y="703780"/>
                                <a:pt x="1387259" y="872564"/>
                                <a:pt x="1441376" y="998970"/>
                              </a:cubicBezTo>
                              <a:cubicBezTo>
                                <a:pt x="1316269" y="1039995"/>
                                <a:pt x="1136338" y="978620"/>
                                <a:pt x="960917" y="998970"/>
                              </a:cubicBezTo>
                              <a:cubicBezTo>
                                <a:pt x="785496" y="1019320"/>
                                <a:pt x="672706" y="968131"/>
                                <a:pt x="509286" y="998970"/>
                              </a:cubicBezTo>
                              <a:cubicBezTo>
                                <a:pt x="345866" y="1029809"/>
                                <a:pt x="235852" y="941800"/>
                                <a:pt x="0" y="998970"/>
                              </a:cubicBezTo>
                              <a:cubicBezTo>
                                <a:pt x="-24861" y="859698"/>
                                <a:pt x="54038" y="732094"/>
                                <a:pt x="0" y="509475"/>
                              </a:cubicBezTo>
                              <a:cubicBezTo>
                                <a:pt x="-54038" y="286856"/>
                                <a:pt x="18123" y="134477"/>
                                <a:pt x="0" y="0"/>
                              </a:cubicBezTo>
                              <a:close/>
                            </a:path>
                            <a:path w="1441376" h="998970" stroke="0" extrusionOk="0">
                              <a:moveTo>
                                <a:pt x="0" y="0"/>
                              </a:moveTo>
                              <a:cubicBezTo>
                                <a:pt x="137256" y="-22091"/>
                                <a:pt x="366012" y="14883"/>
                                <a:pt x="466045" y="0"/>
                              </a:cubicBezTo>
                              <a:cubicBezTo>
                                <a:pt x="566079" y="-14883"/>
                                <a:pt x="701858" y="23559"/>
                                <a:pt x="903262" y="0"/>
                              </a:cubicBezTo>
                              <a:cubicBezTo>
                                <a:pt x="1104666" y="-23559"/>
                                <a:pt x="1320588" y="63769"/>
                                <a:pt x="1441376" y="0"/>
                              </a:cubicBezTo>
                              <a:cubicBezTo>
                                <a:pt x="1442134" y="180188"/>
                                <a:pt x="1424543" y="348679"/>
                                <a:pt x="1441376" y="489495"/>
                              </a:cubicBezTo>
                              <a:cubicBezTo>
                                <a:pt x="1458209" y="630312"/>
                                <a:pt x="1414386" y="865431"/>
                                <a:pt x="1441376" y="998970"/>
                              </a:cubicBezTo>
                              <a:cubicBezTo>
                                <a:pt x="1290631" y="1046098"/>
                                <a:pt x="1162077" y="951422"/>
                                <a:pt x="989745" y="998970"/>
                              </a:cubicBezTo>
                              <a:cubicBezTo>
                                <a:pt x="817413" y="1046518"/>
                                <a:pt x="745531" y="968002"/>
                                <a:pt x="538114" y="998970"/>
                              </a:cubicBezTo>
                              <a:cubicBezTo>
                                <a:pt x="330697" y="1029938"/>
                                <a:pt x="108929" y="985482"/>
                                <a:pt x="0" y="998970"/>
                              </a:cubicBezTo>
                              <a:cubicBezTo>
                                <a:pt x="-48591" y="843352"/>
                                <a:pt x="34506" y="761066"/>
                                <a:pt x="0" y="529454"/>
                              </a:cubicBezTo>
                              <a:cubicBezTo>
                                <a:pt x="-34506" y="297842"/>
                                <a:pt x="3047" y="193213"/>
                                <a:pt x="0" y="0"/>
                              </a:cubicBezTo>
                              <a:close/>
                            </a:path>
                          </a:pathLst>
                        </a:custGeom>
                        <ask:type>
                          <ask:lineSketchNone/>
                        </ask:type>
                      </ask:lineSketchStyleProps>
                    </a:ext>
                  </a:extLst>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457200" rtl="0" eaLnBrk="1" fontAlgn="auto" latinLnBrk="0" hangingPunct="1">
                    <a:lnSpc>
                      <a:spcPct val="100000"/>
                    </a:lnSpc>
                    <a:spcBef>
                      <a:spcPct val="0"/>
                    </a:spcBef>
                    <a:spcAft>
                      <a:spcPts val="0"/>
                    </a:spcAft>
                    <a:buClr>
                      <a:srgbClr val="000000"/>
                    </a:buClr>
                    <a:buSzTx/>
                    <a:buFont typeface="Times New Roman" panose="02020603050405020304" pitchFamily="18" charset="0"/>
                    <a:buNone/>
                    <a:tabLst/>
                    <a:defRPr/>
                  </a:pPr>
                  <a:endParaRPr kumimoji="0" lang="en-US" altLang="en-US" sz="1467"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sp>
              <p:nvSpPr>
                <p:cNvPr id="108" name="Flowchart: Magnetic Disk 107">
                  <a:extLst>
                    <a:ext uri="{FF2B5EF4-FFF2-40B4-BE49-F238E27FC236}">
                      <a16:creationId xmlns:a16="http://schemas.microsoft.com/office/drawing/2014/main" id="{3EAEAA98-CDBB-40A7-9738-A42EAAC277E1}"/>
                    </a:ext>
                  </a:extLst>
                </p:cNvPr>
                <p:cNvSpPr/>
                <p:nvPr/>
              </p:nvSpPr>
              <p:spPr>
                <a:xfrm>
                  <a:off x="-1406584" y="3164202"/>
                  <a:ext cx="1497782" cy="1044635"/>
                </a:xfrm>
                <a:prstGeom prst="flowChartMagneticDisk">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IBM Plex Sans" panose="020B0503050203000203" pitchFamily="34" charset="0"/>
                      <a:ea typeface="+mn-ea"/>
                      <a:cs typeface="+mn-cs"/>
                    </a:rPr>
                    <a:t>Master Repository</a:t>
                  </a:r>
                </a:p>
              </p:txBody>
            </p:sp>
          </p:grpSp>
          <p:sp>
            <p:nvSpPr>
              <p:cNvPr id="111" name="TextBox 25">
                <a:extLst>
                  <a:ext uri="{FF2B5EF4-FFF2-40B4-BE49-F238E27FC236}">
                    <a16:creationId xmlns:a16="http://schemas.microsoft.com/office/drawing/2014/main" id="{56CB9E43-17E3-4259-9600-36A662098C85}"/>
                  </a:ext>
                </a:extLst>
              </p:cNvPr>
              <p:cNvSpPr txBox="1">
                <a:spLocks noChangeArrowheads="1"/>
              </p:cNvSpPr>
              <p:nvPr/>
            </p:nvSpPr>
            <p:spPr bwMode="auto">
              <a:xfrm>
                <a:off x="3290494" y="3241022"/>
                <a:ext cx="1670489" cy="284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en-US" sz="1867" b="0" i="0" u="none" strike="noStrike" kern="1200" cap="none" spc="0" normalizeH="0" baseline="0" noProof="0" dirty="0">
                    <a:ln>
                      <a:noFill/>
                    </a:ln>
                    <a:solidFill>
                      <a:prstClr val="white"/>
                    </a:solidFill>
                    <a:effectLst/>
                    <a:uLnTx/>
                    <a:uFillTx/>
                    <a:latin typeface="Calibri" panose="020F0502020204030204" pitchFamily="34" charset="0"/>
                    <a:ea typeface="+mn-ea"/>
                    <a:cs typeface="+mn-cs"/>
                  </a:rPr>
                  <a:t>CLONE to Z</a:t>
                </a:r>
              </a:p>
            </p:txBody>
          </p:sp>
          <p:cxnSp>
            <p:nvCxnSpPr>
              <p:cNvPr id="109" name="Connector: Elbow 108">
                <a:extLst>
                  <a:ext uri="{FF2B5EF4-FFF2-40B4-BE49-F238E27FC236}">
                    <a16:creationId xmlns:a16="http://schemas.microsoft.com/office/drawing/2014/main" id="{7711689E-5EFF-4BBC-9755-9F72CB65B88C}"/>
                  </a:ext>
                </a:extLst>
              </p:cNvPr>
              <p:cNvCxnSpPr>
                <a:cxnSpLocks/>
                <a:stCxn id="107" idx="3"/>
                <a:endCxn id="102" idx="1"/>
              </p:cNvCxnSpPr>
              <p:nvPr/>
            </p:nvCxnSpPr>
            <p:spPr>
              <a:xfrm flipV="1">
                <a:off x="1384490" y="3233558"/>
                <a:ext cx="1275482" cy="19174"/>
              </a:xfrm>
              <a:prstGeom prst="straightConnector1">
                <a:avLst/>
              </a:prstGeom>
              <a:ln w="28575">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05" name="Text Box 16">
              <a:extLst>
                <a:ext uri="{FF2B5EF4-FFF2-40B4-BE49-F238E27FC236}">
                  <a16:creationId xmlns:a16="http://schemas.microsoft.com/office/drawing/2014/main" id="{BAE69885-88EE-4049-AF67-AB50AB5041C6}"/>
                </a:ext>
              </a:extLst>
            </p:cNvPr>
            <p:cNvSpPr txBox="1">
              <a:spLocks noChangeArrowheads="1"/>
            </p:cNvSpPr>
            <p:nvPr/>
          </p:nvSpPr>
          <p:spPr bwMode="auto">
            <a:xfrm>
              <a:off x="238579" y="2732397"/>
              <a:ext cx="1158138" cy="24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marL="0" marR="0" lvl="0" indent="0" algn="l" defTabSz="457200" rtl="0" eaLnBrk="1" fontAlgn="auto" latinLnBrk="0" hangingPunct="1">
                <a:lnSpc>
                  <a:spcPct val="100000"/>
                </a:lnSpc>
                <a:spcBef>
                  <a:spcPts val="1125"/>
                </a:spcBef>
                <a:spcAft>
                  <a:spcPts val="0"/>
                </a:spcAft>
                <a:buClrTx/>
                <a:buSzTx/>
                <a:buFont typeface="Arial" panose="020B0604020202020204"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67"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Any Git Server</a:t>
              </a:r>
            </a:p>
          </p:txBody>
        </p:sp>
      </p:grpSp>
      <p:pic>
        <p:nvPicPr>
          <p:cNvPr id="99" name="Picture 98" descr="A close up of a sign&#10;&#10;Description automatically generated">
            <a:extLst>
              <a:ext uri="{FF2B5EF4-FFF2-40B4-BE49-F238E27FC236}">
                <a16:creationId xmlns:a16="http://schemas.microsoft.com/office/drawing/2014/main" id="{507A0D8C-5615-4010-A7D7-D3FC8F733945}"/>
              </a:ext>
            </a:extLst>
          </p:cNvPr>
          <p:cNvPicPr>
            <a:picLocks noChangeAspect="1"/>
          </p:cNvPicPr>
          <p:nvPr/>
        </p:nvPicPr>
        <p:blipFill>
          <a:blip r:embed="rId6"/>
          <a:stretch>
            <a:fillRect/>
          </a:stretch>
        </p:blipFill>
        <p:spPr>
          <a:xfrm>
            <a:off x="8476487" y="4008338"/>
            <a:ext cx="1149896" cy="573991"/>
          </a:xfrm>
          <a:prstGeom prst="rect">
            <a:avLst/>
          </a:prstGeom>
        </p:spPr>
      </p:pic>
      <p:cxnSp>
        <p:nvCxnSpPr>
          <p:cNvPr id="3" name="Straight Connector 2">
            <a:extLst>
              <a:ext uri="{FF2B5EF4-FFF2-40B4-BE49-F238E27FC236}">
                <a16:creationId xmlns:a16="http://schemas.microsoft.com/office/drawing/2014/main" id="{A042EE4F-47E6-4A5E-B92B-350F19BF7D03}"/>
              </a:ext>
            </a:extLst>
          </p:cNvPr>
          <p:cNvCxnSpPr/>
          <p:nvPr/>
        </p:nvCxnSpPr>
        <p:spPr>
          <a:xfrm>
            <a:off x="4638458" y="5987701"/>
            <a:ext cx="5765991"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E22A181-9F51-4FB1-9003-597D00C31A3F}"/>
              </a:ext>
            </a:extLst>
          </p:cNvPr>
          <p:cNvCxnSpPr>
            <a:cxnSpLocks/>
          </p:cNvCxnSpPr>
          <p:nvPr/>
        </p:nvCxnSpPr>
        <p:spPr>
          <a:xfrm>
            <a:off x="10991449" y="5987702"/>
            <a:ext cx="1090692" cy="5796"/>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15" name="Rectangle 114">
            <a:extLst>
              <a:ext uri="{FF2B5EF4-FFF2-40B4-BE49-F238E27FC236}">
                <a16:creationId xmlns:a16="http://schemas.microsoft.com/office/drawing/2014/main" id="{9F3E4588-4A43-4CFD-B208-E309994D99C6}"/>
              </a:ext>
            </a:extLst>
          </p:cNvPr>
          <p:cNvSpPr/>
          <p:nvPr/>
        </p:nvSpPr>
        <p:spPr>
          <a:xfrm>
            <a:off x="6163740" y="6039481"/>
            <a:ext cx="844141" cy="471989"/>
          </a:xfrm>
          <a:prstGeom prst="rect">
            <a:avLst/>
          </a:prstGeom>
          <a:noFill/>
        </p:spPr>
        <p:txBody>
          <a:bodyPr wrap="none" lIns="121920" tIns="60960" rIns="121920" bIns="6096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267" b="0" i="0" u="none" strike="noStrike" kern="1200" cap="none" spc="0" normalizeH="0" baseline="0" noProof="0" dirty="0">
                <a:ln w="0"/>
                <a:gradFill>
                  <a:gsLst>
                    <a:gs pos="0">
                      <a:srgbClr val="3E8853">
                        <a:lumMod val="50000"/>
                      </a:srgbClr>
                    </a:gs>
                    <a:gs pos="50000">
                      <a:srgbClr val="3E8853"/>
                    </a:gs>
                    <a:gs pos="100000">
                      <a:srgbClr val="3E8853">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USS</a:t>
            </a:r>
          </a:p>
        </p:txBody>
      </p:sp>
      <p:cxnSp>
        <p:nvCxnSpPr>
          <p:cNvPr id="57" name="Straight Connector 56">
            <a:extLst>
              <a:ext uri="{FF2B5EF4-FFF2-40B4-BE49-F238E27FC236}">
                <a16:creationId xmlns:a16="http://schemas.microsoft.com/office/drawing/2014/main" id="{9C35CCD2-F673-483C-B27A-65181E12983C}"/>
              </a:ext>
            </a:extLst>
          </p:cNvPr>
          <p:cNvCxnSpPr>
            <a:cxnSpLocks/>
          </p:cNvCxnSpPr>
          <p:nvPr/>
        </p:nvCxnSpPr>
        <p:spPr>
          <a:xfrm>
            <a:off x="8267726" y="4893313"/>
            <a:ext cx="1617108"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A9D8DFDB-794D-4E58-92BE-D7E762889D5F}"/>
              </a:ext>
            </a:extLst>
          </p:cNvPr>
          <p:cNvSpPr/>
          <p:nvPr/>
        </p:nvSpPr>
        <p:spPr>
          <a:xfrm>
            <a:off x="11088252" y="6156337"/>
            <a:ext cx="876202" cy="471989"/>
          </a:xfrm>
          <a:prstGeom prst="rect">
            <a:avLst/>
          </a:prstGeom>
          <a:noFill/>
        </p:spPr>
        <p:txBody>
          <a:bodyPr wrap="none" lIns="121920" tIns="60960" rIns="121920" bIns="6096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267" b="0" i="0" u="none" strike="noStrike" kern="1200" cap="none" spc="0" normalizeH="0" baseline="0" noProof="0" dirty="0">
                <a:ln w="0"/>
                <a:gradFill>
                  <a:gsLst>
                    <a:gs pos="0">
                      <a:srgbClr val="3E8853">
                        <a:lumMod val="50000"/>
                      </a:srgbClr>
                    </a:gs>
                    <a:gs pos="50000">
                      <a:srgbClr val="3E8853"/>
                    </a:gs>
                    <a:gs pos="100000">
                      <a:srgbClr val="3E8853">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MVS</a:t>
            </a:r>
          </a:p>
        </p:txBody>
      </p:sp>
      <p:sp>
        <p:nvSpPr>
          <p:cNvPr id="67" name="Rectangle 66">
            <a:extLst>
              <a:ext uri="{FF2B5EF4-FFF2-40B4-BE49-F238E27FC236}">
                <a16:creationId xmlns:a16="http://schemas.microsoft.com/office/drawing/2014/main" id="{38FE725A-E9A4-4C71-A7BD-62A0B46C287A}"/>
              </a:ext>
            </a:extLst>
          </p:cNvPr>
          <p:cNvSpPr/>
          <p:nvPr/>
        </p:nvSpPr>
        <p:spPr>
          <a:xfrm>
            <a:off x="7853551" y="2942800"/>
            <a:ext cx="2447691" cy="647029"/>
          </a:xfrm>
          <a:prstGeom prst="rect">
            <a:avLst/>
          </a:prstGeom>
          <a:solidFill>
            <a:schemeClr val="accent1">
              <a:lumMod val="20000"/>
              <a:lumOff val="80000"/>
            </a:scheme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267" b="0" i="0" u="none" strike="noStrike" kern="0" cap="none" spc="0" normalizeH="0" baseline="0" noProof="0" dirty="0">
                <a:ln>
                  <a:noFill/>
                </a:ln>
                <a:solidFill>
                  <a:prstClr val="black"/>
                </a:solidFill>
                <a:effectLst/>
                <a:uLnTx/>
                <a:uFillTx/>
                <a:latin typeface="Calibri" panose="020F0502020204030204"/>
                <a:ea typeface="+mn-ea"/>
                <a:cs typeface="+mn-cs"/>
              </a:rPr>
              <a:t>DBB  Java Toolkit</a:t>
            </a:r>
          </a:p>
        </p:txBody>
      </p:sp>
      <p:grpSp>
        <p:nvGrpSpPr>
          <p:cNvPr id="70" name="Group 69">
            <a:extLst>
              <a:ext uri="{FF2B5EF4-FFF2-40B4-BE49-F238E27FC236}">
                <a16:creationId xmlns:a16="http://schemas.microsoft.com/office/drawing/2014/main" id="{9F6CE573-7657-45DA-BF7B-E7C4EAEBC78B}"/>
              </a:ext>
            </a:extLst>
          </p:cNvPr>
          <p:cNvGrpSpPr/>
          <p:nvPr/>
        </p:nvGrpSpPr>
        <p:grpSpPr>
          <a:xfrm>
            <a:off x="9793868" y="954697"/>
            <a:ext cx="2111829" cy="1123459"/>
            <a:chOff x="7270337" y="971242"/>
            <a:chExt cx="1380541" cy="842594"/>
          </a:xfrm>
          <a:solidFill>
            <a:schemeClr val="accent1">
              <a:lumMod val="20000"/>
              <a:lumOff val="80000"/>
            </a:schemeClr>
          </a:solidFill>
        </p:grpSpPr>
        <p:sp>
          <p:nvSpPr>
            <p:cNvPr id="72" name="Rectangle 2">
              <a:extLst>
                <a:ext uri="{FF2B5EF4-FFF2-40B4-BE49-F238E27FC236}">
                  <a16:creationId xmlns:a16="http://schemas.microsoft.com/office/drawing/2014/main" id="{4D714FCF-C5AE-4F3E-8955-8CDF1D9CA408}"/>
                </a:ext>
              </a:extLst>
            </p:cNvPr>
            <p:cNvSpPr>
              <a:spLocks noChangeArrowheads="1"/>
            </p:cNvSpPr>
            <p:nvPr/>
          </p:nvSpPr>
          <p:spPr bwMode="auto">
            <a:xfrm>
              <a:off x="7270337" y="971242"/>
              <a:ext cx="1380541" cy="842594"/>
            </a:xfrm>
            <a:custGeom>
              <a:avLst/>
              <a:gdLst>
                <a:gd name="connsiteX0" fmla="*/ 0 w 1380541"/>
                <a:gd name="connsiteY0" fmla="*/ 0 h 842594"/>
                <a:gd name="connsiteX1" fmla="*/ 446375 w 1380541"/>
                <a:gd name="connsiteY1" fmla="*/ 0 h 842594"/>
                <a:gd name="connsiteX2" fmla="*/ 906555 w 1380541"/>
                <a:gd name="connsiteY2" fmla="*/ 0 h 842594"/>
                <a:gd name="connsiteX3" fmla="*/ 1380541 w 1380541"/>
                <a:gd name="connsiteY3" fmla="*/ 0 h 842594"/>
                <a:gd name="connsiteX4" fmla="*/ 1380541 w 1380541"/>
                <a:gd name="connsiteY4" fmla="*/ 421297 h 842594"/>
                <a:gd name="connsiteX5" fmla="*/ 1380541 w 1380541"/>
                <a:gd name="connsiteY5" fmla="*/ 842594 h 842594"/>
                <a:gd name="connsiteX6" fmla="*/ 920361 w 1380541"/>
                <a:gd name="connsiteY6" fmla="*/ 842594 h 842594"/>
                <a:gd name="connsiteX7" fmla="*/ 487791 w 1380541"/>
                <a:gd name="connsiteY7" fmla="*/ 842594 h 842594"/>
                <a:gd name="connsiteX8" fmla="*/ 0 w 1380541"/>
                <a:gd name="connsiteY8" fmla="*/ 842594 h 842594"/>
                <a:gd name="connsiteX9" fmla="*/ 0 w 1380541"/>
                <a:gd name="connsiteY9" fmla="*/ 429723 h 842594"/>
                <a:gd name="connsiteX10" fmla="*/ 0 w 1380541"/>
                <a:gd name="connsiteY10" fmla="*/ 0 h 84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80541" h="842594" fill="none" extrusionOk="0">
                  <a:moveTo>
                    <a:pt x="0" y="0"/>
                  </a:moveTo>
                  <a:cubicBezTo>
                    <a:pt x="203195" y="-21987"/>
                    <a:pt x="303778" y="45872"/>
                    <a:pt x="446375" y="0"/>
                  </a:cubicBezTo>
                  <a:cubicBezTo>
                    <a:pt x="588972" y="-45872"/>
                    <a:pt x="788854" y="7746"/>
                    <a:pt x="906555" y="0"/>
                  </a:cubicBezTo>
                  <a:cubicBezTo>
                    <a:pt x="1024256" y="-7746"/>
                    <a:pt x="1191315" y="29346"/>
                    <a:pt x="1380541" y="0"/>
                  </a:cubicBezTo>
                  <a:cubicBezTo>
                    <a:pt x="1402494" y="135944"/>
                    <a:pt x="1334466" y="211417"/>
                    <a:pt x="1380541" y="421297"/>
                  </a:cubicBezTo>
                  <a:cubicBezTo>
                    <a:pt x="1426616" y="631177"/>
                    <a:pt x="1332121" y="695974"/>
                    <a:pt x="1380541" y="842594"/>
                  </a:cubicBezTo>
                  <a:cubicBezTo>
                    <a:pt x="1281068" y="858056"/>
                    <a:pt x="1055852" y="789393"/>
                    <a:pt x="920361" y="842594"/>
                  </a:cubicBezTo>
                  <a:cubicBezTo>
                    <a:pt x="784870" y="895795"/>
                    <a:pt x="587543" y="791009"/>
                    <a:pt x="487791" y="842594"/>
                  </a:cubicBezTo>
                  <a:cubicBezTo>
                    <a:pt x="388039" y="894179"/>
                    <a:pt x="106744" y="787922"/>
                    <a:pt x="0" y="842594"/>
                  </a:cubicBezTo>
                  <a:cubicBezTo>
                    <a:pt x="-5321" y="643123"/>
                    <a:pt x="15145" y="625010"/>
                    <a:pt x="0" y="429723"/>
                  </a:cubicBezTo>
                  <a:cubicBezTo>
                    <a:pt x="-15145" y="234436"/>
                    <a:pt x="45917" y="200706"/>
                    <a:pt x="0" y="0"/>
                  </a:cubicBezTo>
                  <a:close/>
                </a:path>
                <a:path w="1380541" h="842594" stroke="0" extrusionOk="0">
                  <a:moveTo>
                    <a:pt x="0" y="0"/>
                  </a:moveTo>
                  <a:cubicBezTo>
                    <a:pt x="165841" y="-6898"/>
                    <a:pt x="224552" y="32852"/>
                    <a:pt x="446375" y="0"/>
                  </a:cubicBezTo>
                  <a:cubicBezTo>
                    <a:pt x="668198" y="-32852"/>
                    <a:pt x="713064" y="10395"/>
                    <a:pt x="865139" y="0"/>
                  </a:cubicBezTo>
                  <a:cubicBezTo>
                    <a:pt x="1017214" y="-10395"/>
                    <a:pt x="1239022" y="48679"/>
                    <a:pt x="1380541" y="0"/>
                  </a:cubicBezTo>
                  <a:cubicBezTo>
                    <a:pt x="1392344" y="201518"/>
                    <a:pt x="1363301" y="323798"/>
                    <a:pt x="1380541" y="412871"/>
                  </a:cubicBezTo>
                  <a:cubicBezTo>
                    <a:pt x="1397781" y="501944"/>
                    <a:pt x="1332712" y="672542"/>
                    <a:pt x="1380541" y="842594"/>
                  </a:cubicBezTo>
                  <a:cubicBezTo>
                    <a:pt x="1278604" y="879716"/>
                    <a:pt x="1131581" y="815509"/>
                    <a:pt x="947971" y="842594"/>
                  </a:cubicBezTo>
                  <a:cubicBezTo>
                    <a:pt x="764361" y="869679"/>
                    <a:pt x="697933" y="792027"/>
                    <a:pt x="515402" y="842594"/>
                  </a:cubicBezTo>
                  <a:cubicBezTo>
                    <a:pt x="332871" y="893161"/>
                    <a:pt x="144886" y="831067"/>
                    <a:pt x="0" y="842594"/>
                  </a:cubicBezTo>
                  <a:cubicBezTo>
                    <a:pt x="-44598" y="683149"/>
                    <a:pt x="11516" y="640022"/>
                    <a:pt x="0" y="446575"/>
                  </a:cubicBezTo>
                  <a:cubicBezTo>
                    <a:pt x="-11516" y="253128"/>
                    <a:pt x="31852" y="192309"/>
                    <a:pt x="0" y="0"/>
                  </a:cubicBezTo>
                  <a:close/>
                </a:path>
              </a:pathLst>
            </a:custGeom>
            <a:grpFill/>
            <a:ln w="6350" cap="flat" cmpd="sng" algn="ctr">
              <a:solidFill>
                <a:srgbClr val="4472C4"/>
              </a:solidFill>
              <a:prstDash val="solid"/>
              <a:miter lim="800000"/>
              <a:headEnd/>
              <a:tailEnd/>
              <a:extLst>
                <a:ext uri="{C807C97D-BFC1-408E-A445-0C87EB9F89A2}">
                  <ask:lineSketchStyleProps xmlns:ask="http://schemas.microsoft.com/office/drawing/2018/sketchyshapes" sd="1219033472">
                    <a:prstGeom prst="rect">
                      <a:avLst/>
                    </a:prstGeom>
                    <ask:type>
                      <ask:lineSketchScribble/>
                    </ask:type>
                  </ask:lineSketchStyleProps>
                </a:ext>
              </a:extLst>
            </a:ln>
            <a:effec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914400" eaLnBrk="1" fontAlgn="auto" latinLnBrk="0" hangingPunct="1">
                <a:lnSpc>
                  <a:spcPct val="90000"/>
                </a:lnSpc>
                <a:spcBef>
                  <a:spcPct val="0"/>
                </a:spcBef>
                <a:spcAft>
                  <a:spcPts val="0"/>
                </a:spcAft>
                <a:buClrTx/>
                <a:buSzTx/>
                <a:buFont typeface="Arial" panose="020B0604020202020204" pitchFamily="34" charset="0"/>
                <a:buNone/>
                <a:tabLst/>
                <a:defRPr/>
              </a:pPr>
              <a:endParaRPr kumimoji="0" lang="en-US" sz="1467" b="1" i="0" u="none" strike="noStrike" kern="0" cap="none" spc="0" normalizeH="0" baseline="0" noProof="0" dirty="0">
                <a:ln>
                  <a:noFill/>
                </a:ln>
                <a:solidFill>
                  <a:srgbClr val="191919"/>
                </a:solidFill>
                <a:effectLst/>
                <a:uLnTx/>
                <a:uFillTx/>
                <a:latin typeface="Arial" charset="0"/>
                <a:ea typeface="Arial" charset="0"/>
                <a:cs typeface="Arial" charset="0"/>
              </a:endParaRPr>
            </a:p>
            <a:p>
              <a:pPr marL="0" marR="0" lvl="0" indent="0" algn="ctr" defTabSz="91440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sz="1467" b="1" i="0" u="none" strike="noStrike" kern="0" cap="none" spc="0" normalizeH="0" baseline="0" noProof="0" dirty="0">
                  <a:ln>
                    <a:noFill/>
                  </a:ln>
                  <a:solidFill>
                    <a:srgbClr val="191919"/>
                  </a:solidFill>
                  <a:effectLst/>
                  <a:uLnTx/>
                  <a:uFillTx/>
                  <a:latin typeface="Arial" charset="0"/>
                  <a:ea typeface="Arial" charset="0"/>
                  <a:cs typeface="Arial" charset="0"/>
                </a:rPr>
                <a:t>DBB WebApp</a:t>
              </a:r>
            </a:p>
            <a:p>
              <a:pPr marL="0" marR="0" lvl="0" indent="0" algn="ctr" defTabSz="914400" eaLnBrk="1" fontAlgn="auto" latinLnBrk="0" hangingPunct="1">
                <a:lnSpc>
                  <a:spcPct val="90000"/>
                </a:lnSpc>
                <a:spcBef>
                  <a:spcPct val="0"/>
                </a:spcBef>
                <a:spcAft>
                  <a:spcPts val="0"/>
                </a:spcAft>
                <a:buClrTx/>
                <a:buSzTx/>
                <a:buFont typeface="Arial" panose="020B0604020202020204" pitchFamily="34" charset="0"/>
                <a:buNone/>
                <a:tabLst/>
                <a:defRPr/>
              </a:pPr>
              <a:endParaRPr kumimoji="0" lang="en-US" sz="1467" b="1" i="0" u="none" strike="noStrike" kern="0" cap="none" spc="0" normalizeH="0" baseline="0" noProof="0" dirty="0">
                <a:ln>
                  <a:noFill/>
                </a:ln>
                <a:solidFill>
                  <a:srgbClr val="191919"/>
                </a:solidFill>
                <a:effectLst/>
                <a:uLnTx/>
                <a:uFillTx/>
                <a:latin typeface="Arial" charset="0"/>
                <a:ea typeface="Arial" charset="0"/>
                <a:cs typeface="Arial" charset="0"/>
              </a:endParaRPr>
            </a:p>
            <a:p>
              <a:pPr marL="171450" marR="0" lvl="0" indent="-171450" defTabSz="914400" eaLnBrk="1" fontAlgn="auto" latinLnBrk="0" hangingPunct="1">
                <a:lnSpc>
                  <a:spcPct val="90000"/>
                </a:lnSpc>
                <a:spcBef>
                  <a:spcPct val="0"/>
                </a:spcBef>
                <a:spcAft>
                  <a:spcPts val="0"/>
                </a:spcAft>
                <a:buClrTx/>
                <a:buSzTx/>
                <a:buFontTx/>
                <a:buChar char="-"/>
                <a:tabLst/>
                <a:defRPr/>
              </a:pPr>
              <a:r>
                <a:rPr kumimoji="0" lang="en-US" sz="1200" b="0" i="0" u="none" strike="noStrike" kern="0" cap="none" spc="0" normalizeH="0" baseline="0" noProof="0" dirty="0">
                  <a:ln>
                    <a:noFill/>
                  </a:ln>
                  <a:solidFill>
                    <a:srgbClr val="191919"/>
                  </a:solidFill>
                  <a:effectLst/>
                  <a:uLnTx/>
                  <a:uFillTx/>
                  <a:latin typeface="Arial" charset="0"/>
                  <a:ea typeface="Arial" charset="0"/>
                  <a:cs typeface="Arial" charset="0"/>
                </a:rPr>
                <a:t>Dependency Metadata</a:t>
              </a:r>
            </a:p>
            <a:p>
              <a:pPr marL="171450" marR="0" lvl="0" indent="-171450" defTabSz="914400" eaLnBrk="1" fontAlgn="auto" latinLnBrk="0" hangingPunct="1">
                <a:lnSpc>
                  <a:spcPct val="90000"/>
                </a:lnSpc>
                <a:spcBef>
                  <a:spcPct val="0"/>
                </a:spcBef>
                <a:spcAft>
                  <a:spcPts val="0"/>
                </a:spcAft>
                <a:buClrTx/>
                <a:buSzTx/>
                <a:buFontTx/>
                <a:buChar char="-"/>
                <a:tabLst/>
                <a:defRPr/>
              </a:pPr>
              <a:r>
                <a:rPr kumimoji="0" lang="en-US" sz="1200" b="0" i="0" u="none" strike="noStrike" kern="0" cap="none" spc="0" normalizeH="0" baseline="0" noProof="0" dirty="0">
                  <a:ln>
                    <a:noFill/>
                  </a:ln>
                  <a:solidFill>
                    <a:srgbClr val="191919"/>
                  </a:solidFill>
                  <a:effectLst/>
                  <a:uLnTx/>
                  <a:uFillTx/>
                  <a:latin typeface="Arial" charset="0"/>
                  <a:ea typeface="Arial" charset="0"/>
                  <a:cs typeface="Arial" charset="0"/>
                </a:rPr>
                <a:t>Build Results History</a:t>
              </a:r>
            </a:p>
            <a:p>
              <a:pPr marL="228594" marR="0" lvl="0" indent="-228594" algn="ctr" defTabSz="914400" eaLnBrk="1" fontAlgn="auto" latinLnBrk="0" hangingPunct="1">
                <a:lnSpc>
                  <a:spcPct val="90000"/>
                </a:lnSpc>
                <a:spcBef>
                  <a:spcPct val="0"/>
                </a:spcBef>
                <a:spcAft>
                  <a:spcPts val="0"/>
                </a:spcAft>
                <a:buClrTx/>
                <a:buSzTx/>
                <a:buFontTx/>
                <a:buChar char="-"/>
                <a:tabLst/>
                <a:defRPr/>
              </a:pPr>
              <a:endParaRPr kumimoji="0" lang="en-US" sz="1200" b="0" i="0" u="none" strike="noStrike" kern="0" cap="none" spc="0" normalizeH="0" baseline="0" noProof="0" dirty="0">
                <a:ln>
                  <a:noFill/>
                </a:ln>
                <a:solidFill>
                  <a:srgbClr val="191919"/>
                </a:solidFill>
                <a:effectLst/>
                <a:uLnTx/>
                <a:uFillTx/>
                <a:latin typeface="Arial" charset="0"/>
                <a:ea typeface="Arial" charset="0"/>
                <a:cs typeface="Arial" charset="0"/>
              </a:endParaRPr>
            </a:p>
          </p:txBody>
        </p:sp>
        <p:pic>
          <p:nvPicPr>
            <p:cNvPr id="75" name="Picture 74">
              <a:extLst>
                <a:ext uri="{FF2B5EF4-FFF2-40B4-BE49-F238E27FC236}">
                  <a16:creationId xmlns:a16="http://schemas.microsoft.com/office/drawing/2014/main" id="{45D6D88B-FEB3-4599-AC7B-7A9E1EF350D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96335" y="986023"/>
              <a:ext cx="163795" cy="204835"/>
            </a:xfrm>
            <a:prstGeom prst="rect">
              <a:avLst/>
            </a:prstGeom>
            <a:grpFill/>
          </p:spPr>
        </p:pic>
      </p:grpSp>
      <p:cxnSp>
        <p:nvCxnSpPr>
          <p:cNvPr id="76" name="Connector: Elbow 75">
            <a:extLst>
              <a:ext uri="{FF2B5EF4-FFF2-40B4-BE49-F238E27FC236}">
                <a16:creationId xmlns:a16="http://schemas.microsoft.com/office/drawing/2014/main" id="{243DE8D8-42EC-4118-8302-5D9CB513B015}"/>
              </a:ext>
            </a:extLst>
          </p:cNvPr>
          <p:cNvCxnSpPr>
            <a:cxnSpLocks/>
          </p:cNvCxnSpPr>
          <p:nvPr/>
        </p:nvCxnSpPr>
        <p:spPr>
          <a:xfrm rot="5400000" flipH="1" flipV="1">
            <a:off x="8859682" y="1930943"/>
            <a:ext cx="1236279" cy="763023"/>
          </a:xfrm>
          <a:prstGeom prst="bentConnector4">
            <a:avLst>
              <a:gd name="adj1" fmla="val 27736"/>
              <a:gd name="adj2" fmla="val 237"/>
            </a:avLst>
          </a:prstGeom>
          <a:ln w="31750" cmpd="dbl">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117" name="Group 116">
            <a:extLst>
              <a:ext uri="{FF2B5EF4-FFF2-40B4-BE49-F238E27FC236}">
                <a16:creationId xmlns:a16="http://schemas.microsoft.com/office/drawing/2014/main" id="{BEF0D959-E225-418C-81E7-262B4B0692B5}"/>
              </a:ext>
            </a:extLst>
          </p:cNvPr>
          <p:cNvGrpSpPr/>
          <p:nvPr/>
        </p:nvGrpSpPr>
        <p:grpSpPr>
          <a:xfrm>
            <a:off x="1648611" y="968873"/>
            <a:ext cx="4084220" cy="3090437"/>
            <a:chOff x="1917475" y="838464"/>
            <a:chExt cx="4084220" cy="3090437"/>
          </a:xfrm>
        </p:grpSpPr>
        <p:grpSp>
          <p:nvGrpSpPr>
            <p:cNvPr id="116" name="Group 115">
              <a:extLst>
                <a:ext uri="{FF2B5EF4-FFF2-40B4-BE49-F238E27FC236}">
                  <a16:creationId xmlns:a16="http://schemas.microsoft.com/office/drawing/2014/main" id="{35738D08-66CB-4926-8D1D-AF6DA5483E6B}"/>
                </a:ext>
              </a:extLst>
            </p:cNvPr>
            <p:cNvGrpSpPr/>
            <p:nvPr/>
          </p:nvGrpSpPr>
          <p:grpSpPr>
            <a:xfrm>
              <a:off x="1917475" y="838464"/>
              <a:ext cx="4084220" cy="3090437"/>
              <a:chOff x="1917475" y="838464"/>
              <a:chExt cx="4084220" cy="3090437"/>
            </a:xfrm>
          </p:grpSpPr>
          <p:sp>
            <p:nvSpPr>
              <p:cNvPr id="96" name="Rectangle 2">
                <a:extLst>
                  <a:ext uri="{FF2B5EF4-FFF2-40B4-BE49-F238E27FC236}">
                    <a16:creationId xmlns:a16="http://schemas.microsoft.com/office/drawing/2014/main" id="{1115EB28-6500-4DA5-A772-BF8FE4F5EE52}"/>
                  </a:ext>
                </a:extLst>
              </p:cNvPr>
              <p:cNvSpPr>
                <a:spLocks noChangeArrowheads="1"/>
              </p:cNvSpPr>
              <p:nvPr/>
            </p:nvSpPr>
            <p:spPr bwMode="auto">
              <a:xfrm>
                <a:off x="1917475" y="838464"/>
                <a:ext cx="1331626" cy="810515"/>
              </a:xfrm>
              <a:custGeom>
                <a:avLst/>
                <a:gdLst>
                  <a:gd name="connsiteX0" fmla="*/ 0 w 1331626"/>
                  <a:gd name="connsiteY0" fmla="*/ 0 h 810515"/>
                  <a:gd name="connsiteX1" fmla="*/ 430559 w 1331626"/>
                  <a:gd name="connsiteY1" fmla="*/ 0 h 810515"/>
                  <a:gd name="connsiteX2" fmla="*/ 874434 w 1331626"/>
                  <a:gd name="connsiteY2" fmla="*/ 0 h 810515"/>
                  <a:gd name="connsiteX3" fmla="*/ 1331626 w 1331626"/>
                  <a:gd name="connsiteY3" fmla="*/ 0 h 810515"/>
                  <a:gd name="connsiteX4" fmla="*/ 1331626 w 1331626"/>
                  <a:gd name="connsiteY4" fmla="*/ 405258 h 810515"/>
                  <a:gd name="connsiteX5" fmla="*/ 1331626 w 1331626"/>
                  <a:gd name="connsiteY5" fmla="*/ 810515 h 810515"/>
                  <a:gd name="connsiteX6" fmla="*/ 887751 w 1331626"/>
                  <a:gd name="connsiteY6" fmla="*/ 810515 h 810515"/>
                  <a:gd name="connsiteX7" fmla="*/ 470508 w 1331626"/>
                  <a:gd name="connsiteY7" fmla="*/ 810515 h 810515"/>
                  <a:gd name="connsiteX8" fmla="*/ 0 w 1331626"/>
                  <a:gd name="connsiteY8" fmla="*/ 810515 h 810515"/>
                  <a:gd name="connsiteX9" fmla="*/ 0 w 1331626"/>
                  <a:gd name="connsiteY9" fmla="*/ 413363 h 810515"/>
                  <a:gd name="connsiteX10" fmla="*/ 0 w 1331626"/>
                  <a:gd name="connsiteY10" fmla="*/ 0 h 810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1626" h="810515" fill="none" extrusionOk="0">
                    <a:moveTo>
                      <a:pt x="0" y="0"/>
                    </a:moveTo>
                    <a:cubicBezTo>
                      <a:pt x="167418" y="-45825"/>
                      <a:pt x="305534" y="20777"/>
                      <a:pt x="430559" y="0"/>
                    </a:cubicBezTo>
                    <a:cubicBezTo>
                      <a:pt x="555584" y="-20777"/>
                      <a:pt x="654236" y="32054"/>
                      <a:pt x="874434" y="0"/>
                    </a:cubicBezTo>
                    <a:cubicBezTo>
                      <a:pt x="1094633" y="-32054"/>
                      <a:pt x="1117749" y="26019"/>
                      <a:pt x="1331626" y="0"/>
                    </a:cubicBezTo>
                    <a:cubicBezTo>
                      <a:pt x="1370263" y="154843"/>
                      <a:pt x="1324933" y="222627"/>
                      <a:pt x="1331626" y="405258"/>
                    </a:cubicBezTo>
                    <a:cubicBezTo>
                      <a:pt x="1338319" y="587889"/>
                      <a:pt x="1295614" y="647812"/>
                      <a:pt x="1331626" y="810515"/>
                    </a:cubicBezTo>
                    <a:cubicBezTo>
                      <a:pt x="1173851" y="814385"/>
                      <a:pt x="1016347" y="796229"/>
                      <a:pt x="887751" y="810515"/>
                    </a:cubicBezTo>
                    <a:cubicBezTo>
                      <a:pt x="759156" y="824801"/>
                      <a:pt x="565389" y="783828"/>
                      <a:pt x="470508" y="810515"/>
                    </a:cubicBezTo>
                    <a:cubicBezTo>
                      <a:pt x="375627" y="837202"/>
                      <a:pt x="121344" y="785443"/>
                      <a:pt x="0" y="810515"/>
                    </a:cubicBezTo>
                    <a:cubicBezTo>
                      <a:pt x="-43467" y="643138"/>
                      <a:pt x="8209" y="544693"/>
                      <a:pt x="0" y="413363"/>
                    </a:cubicBezTo>
                    <a:cubicBezTo>
                      <a:pt x="-8209" y="282033"/>
                      <a:pt x="20633" y="85854"/>
                      <a:pt x="0" y="0"/>
                    </a:cubicBezTo>
                    <a:close/>
                  </a:path>
                  <a:path w="1331626" h="810515" stroke="0" extrusionOk="0">
                    <a:moveTo>
                      <a:pt x="0" y="0"/>
                    </a:moveTo>
                    <a:cubicBezTo>
                      <a:pt x="194284" y="-49311"/>
                      <a:pt x="335818" y="25506"/>
                      <a:pt x="430559" y="0"/>
                    </a:cubicBezTo>
                    <a:cubicBezTo>
                      <a:pt x="525300" y="-25506"/>
                      <a:pt x="671318" y="20326"/>
                      <a:pt x="834486" y="0"/>
                    </a:cubicBezTo>
                    <a:cubicBezTo>
                      <a:pt x="997654" y="-20326"/>
                      <a:pt x="1143847" y="11247"/>
                      <a:pt x="1331626" y="0"/>
                    </a:cubicBezTo>
                    <a:cubicBezTo>
                      <a:pt x="1364917" y="165048"/>
                      <a:pt x="1317847" y="299384"/>
                      <a:pt x="1331626" y="397152"/>
                    </a:cubicBezTo>
                    <a:cubicBezTo>
                      <a:pt x="1345405" y="494920"/>
                      <a:pt x="1330754" y="604755"/>
                      <a:pt x="1331626" y="810515"/>
                    </a:cubicBezTo>
                    <a:cubicBezTo>
                      <a:pt x="1194378" y="813362"/>
                      <a:pt x="1002575" y="767861"/>
                      <a:pt x="914383" y="810515"/>
                    </a:cubicBezTo>
                    <a:cubicBezTo>
                      <a:pt x="826191" y="853169"/>
                      <a:pt x="604179" y="776052"/>
                      <a:pt x="497140" y="810515"/>
                    </a:cubicBezTo>
                    <a:cubicBezTo>
                      <a:pt x="390101" y="844978"/>
                      <a:pt x="199717" y="777704"/>
                      <a:pt x="0" y="810515"/>
                    </a:cubicBezTo>
                    <a:cubicBezTo>
                      <a:pt x="-13253" y="629592"/>
                      <a:pt x="26903" y="547584"/>
                      <a:pt x="0" y="429573"/>
                    </a:cubicBezTo>
                    <a:cubicBezTo>
                      <a:pt x="-26903" y="311562"/>
                      <a:pt x="46812" y="118673"/>
                      <a:pt x="0" y="0"/>
                    </a:cubicBezTo>
                    <a:close/>
                  </a:path>
                </a:pathLst>
              </a:cu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headEnd/>
                <a:tailEnd/>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1">
                <a:schemeClr val="accent1"/>
              </a:lnRef>
              <a:fillRef idx="2">
                <a:schemeClr val="accent1"/>
              </a:fillRef>
              <a:effectRef idx="1">
                <a:schemeClr val="accent1"/>
              </a:effectRef>
              <a:fontRef idx="minor">
                <a:schemeClr val="dk1"/>
              </a:fontRef>
            </p:style>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r" defTabSz="457200" rtl="0" eaLnBrk="1" fontAlgn="auto" latinLnBrk="0" hangingPunct="1">
                  <a:lnSpc>
                    <a:spcPct val="100000"/>
                  </a:lnSpc>
                  <a:spcBef>
                    <a:spcPct val="0"/>
                  </a:spcBef>
                  <a:spcAft>
                    <a:spcPts val="0"/>
                  </a:spcAft>
                  <a:buClr>
                    <a:srgbClr val="000000"/>
                  </a:buClr>
                  <a:buSzTx/>
                  <a:buFont typeface="Times New Roman" panose="02020603050405020304" pitchFamily="18" charset="0"/>
                  <a:buNone/>
                  <a:tabLst/>
                  <a:defRPr/>
                </a:pPr>
                <a:endParaRPr kumimoji="0" lang="en-US" altLang="en-US" sz="1467"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grpSp>
            <p:nvGrpSpPr>
              <p:cNvPr id="25" name="Group 24">
                <a:extLst>
                  <a:ext uri="{FF2B5EF4-FFF2-40B4-BE49-F238E27FC236}">
                    <a16:creationId xmlns:a16="http://schemas.microsoft.com/office/drawing/2014/main" id="{1D90D282-CF5D-4CDB-833F-C8AD7B2657C2}"/>
                  </a:ext>
                </a:extLst>
              </p:cNvPr>
              <p:cNvGrpSpPr/>
              <p:nvPr/>
            </p:nvGrpSpPr>
            <p:grpSpPr>
              <a:xfrm>
                <a:off x="5111515" y="3085867"/>
                <a:ext cx="890180" cy="843034"/>
                <a:chOff x="3833635" y="2314398"/>
                <a:chExt cx="667635" cy="632275"/>
              </a:xfrm>
            </p:grpSpPr>
            <p:sp>
              <p:nvSpPr>
                <p:cNvPr id="93" name="Rectangle 15">
                  <a:extLst>
                    <a:ext uri="{FF2B5EF4-FFF2-40B4-BE49-F238E27FC236}">
                      <a16:creationId xmlns:a16="http://schemas.microsoft.com/office/drawing/2014/main" id="{0F0EA47D-1051-42BD-B377-EC9673738130}"/>
                    </a:ext>
                  </a:extLst>
                </p:cNvPr>
                <p:cNvSpPr>
                  <a:spLocks noChangeArrowheads="1"/>
                </p:cNvSpPr>
                <p:nvPr/>
              </p:nvSpPr>
              <p:spPr bwMode="auto">
                <a:xfrm>
                  <a:off x="3833635" y="2314398"/>
                  <a:ext cx="667635" cy="632275"/>
                </a:xfrm>
                <a:prstGeom prst="rect">
                  <a:avLst/>
                </a:prstGeom>
                <a:solidFill>
                  <a:schemeClr val="accent4">
                    <a:lumMod val="20000"/>
                    <a:lumOff val="80000"/>
                  </a:schemeClr>
                </a:solidFill>
                <a:ln>
                  <a:headEnd/>
                  <a:tailEnd/>
                </a:ln>
              </p:spPr>
              <p:style>
                <a:lnRef idx="1">
                  <a:schemeClr val="accent4"/>
                </a:lnRef>
                <a:fillRef idx="2">
                  <a:schemeClr val="accent4"/>
                </a:fillRef>
                <a:effectRef idx="1">
                  <a:schemeClr val="accent4"/>
                </a:effectRef>
                <a:fontRef idx="minor">
                  <a:schemeClr val="dk1"/>
                </a:fontRef>
              </p:style>
              <p:txBody>
                <a:bodyPr wrap="none" lIns="90000" tIns="46800" rIns="90000" bIns="46800" anchor="ct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alt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102" name="Image 59">
                  <a:extLst>
                    <a:ext uri="{FF2B5EF4-FFF2-40B4-BE49-F238E27FC236}">
                      <a16:creationId xmlns:a16="http://schemas.microsoft.com/office/drawing/2014/main" id="{EB62A821-F3EF-4138-BB8B-94D41B3D97DF}"/>
                    </a:ext>
                  </a:extLst>
                </p:cNvPr>
                <p:cNvPicPr>
                  <a:picLocks noChangeAspect="1"/>
                </p:cNvPicPr>
                <p:nvPr/>
              </p:nvPicPr>
              <p:blipFill>
                <a:blip r:embed="rId8" cstate="print">
                  <a:extLst>
                    <a:ext uri="{BEBA8EAE-BF5A-486C-A8C5-ECC9F3942E4B}">
                      <a14:imgProps xmlns:a14="http://schemas.microsoft.com/office/drawing/2010/main">
                        <a14:imgLayer r:embed="rId9">
                          <a14:imgEffect>
                            <a14:backgroundRemoval t="4000" b="91429" l="9375" r="90625">
                              <a14:foregroundMark x1="50000" y1="8000" x2="50000" y2="8000"/>
                              <a14:foregroundMark x1="42014" y1="14286" x2="42014" y2="14286"/>
                              <a14:foregroundMark x1="49653" y1="52000" x2="49653" y2="52000"/>
                              <a14:foregroundMark x1="50347" y1="52571" x2="50000" y2="55429"/>
                              <a14:foregroundMark x1="50000" y1="57714" x2="50000" y2="57714"/>
                              <a14:foregroundMark x1="51736" y1="58286" x2="51736" y2="58286"/>
                              <a14:foregroundMark x1="43056" y1="44000" x2="43056" y2="44000"/>
                              <a14:foregroundMark x1="49306" y1="51429" x2="49306" y2="51429"/>
                              <a14:foregroundMark x1="40278" y1="28000" x2="40278" y2="28000"/>
                              <a14:foregroundMark x1="13194" y1="77143" x2="13194" y2="77143"/>
                              <a14:foregroundMark x1="14931" y1="77143" x2="14931" y2="77143"/>
                              <a14:foregroundMark x1="21528" y1="85143" x2="21528" y2="85143"/>
                              <a14:foregroundMark x1="34722" y1="83429" x2="34722" y2="83429"/>
                              <a14:foregroundMark x1="49306" y1="79429" x2="49306" y2="79429"/>
                              <a14:foregroundMark x1="70139" y1="81143" x2="70139" y2="81143"/>
                              <a14:foregroundMark x1="85417" y1="83429" x2="85417" y2="83429"/>
                              <a14:foregroundMark x1="62847" y1="70857" x2="62847" y2="70857"/>
                              <a14:foregroundMark x1="45486" y1="4571" x2="45486" y2="4571"/>
                              <a14:foregroundMark x1="59375" y1="48000" x2="59375" y2="48000"/>
                              <a14:foregroundMark x1="52431" y1="50286" x2="52431" y2="50286"/>
                              <a14:foregroundMark x1="53819" y1="49143" x2="53819" y2="49143"/>
                              <a14:foregroundMark x1="57639" y1="48000" x2="57639" y2="48000"/>
                              <a14:foregroundMark x1="34375" y1="82857" x2="34375" y2="82857"/>
                              <a14:foregroundMark x1="42361" y1="83429" x2="42361" y2="83429"/>
                              <a14:foregroundMark x1="49653" y1="74286" x2="49653" y2="74286"/>
                              <a14:foregroundMark x1="54514" y1="88571" x2="54514" y2="88571"/>
                              <a14:foregroundMark x1="63194" y1="83429" x2="63194" y2="83429"/>
                              <a14:foregroundMark x1="71181" y1="87429" x2="71181" y2="87429"/>
                              <a14:foregroundMark x1="78472" y1="83429" x2="78472" y2="83429"/>
                              <a14:foregroundMark x1="90972" y1="78857" x2="90972" y2="78857"/>
                              <a14:foregroundMark x1="82986" y1="91429" x2="82986" y2="91429"/>
                              <a14:backgroundMark x1="17014" y1="15429" x2="25000" y2="56571"/>
                              <a14:backgroundMark x1="25000" y1="56571" x2="27083" y2="56571"/>
                            </a14:backgroundRemoval>
                          </a14:imgEffect>
                        </a14:imgLayer>
                      </a14:imgProps>
                    </a:ext>
                    <a:ext uri="{28A0092B-C50C-407E-A947-70E740481C1C}">
                      <a14:useLocalDpi xmlns:a14="http://schemas.microsoft.com/office/drawing/2010/main"/>
                    </a:ext>
                  </a:extLst>
                </a:blip>
                <a:stretch>
                  <a:fillRect/>
                </a:stretch>
              </p:blipFill>
              <p:spPr>
                <a:xfrm>
                  <a:off x="3839820" y="2360682"/>
                  <a:ext cx="634480" cy="332839"/>
                </a:xfrm>
                <a:prstGeom prst="rect">
                  <a:avLst/>
                </a:prstGeom>
              </p:spPr>
            </p:pic>
            <p:sp>
              <p:nvSpPr>
                <p:cNvPr id="103" name="TextBox 102">
                  <a:extLst>
                    <a:ext uri="{FF2B5EF4-FFF2-40B4-BE49-F238E27FC236}">
                      <a16:creationId xmlns:a16="http://schemas.microsoft.com/office/drawing/2014/main" id="{D16D663F-4DC2-4679-93E0-3FBB139B27A1}"/>
                    </a:ext>
                  </a:extLst>
                </p:cNvPr>
                <p:cNvSpPr txBox="1"/>
                <p:nvPr/>
              </p:nvSpPr>
              <p:spPr>
                <a:xfrm>
                  <a:off x="3890199" y="2675078"/>
                  <a:ext cx="540243" cy="2385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dirty="0">
                      <a:ln>
                        <a:noFill/>
                      </a:ln>
                      <a:solidFill>
                        <a:prstClr val="black"/>
                      </a:solidFill>
                      <a:effectLst/>
                      <a:uLnTx/>
                      <a:uFillTx/>
                      <a:latin typeface="Tw Cen MT" panose="020B0602020104020603"/>
                      <a:ea typeface="+mn-ea"/>
                      <a:cs typeface="+mn-cs"/>
                    </a:rPr>
                    <a:t>Agent</a:t>
                  </a:r>
                </a:p>
              </p:txBody>
            </p:sp>
          </p:grpSp>
        </p:grpSp>
        <p:sp>
          <p:nvSpPr>
            <p:cNvPr id="94" name="TextBox 93">
              <a:extLst>
                <a:ext uri="{FF2B5EF4-FFF2-40B4-BE49-F238E27FC236}">
                  <a16:creationId xmlns:a16="http://schemas.microsoft.com/office/drawing/2014/main" id="{BE6CADF0-95EB-4C2F-83CC-DC39A2F7CAF4}"/>
                </a:ext>
              </a:extLst>
            </p:cNvPr>
            <p:cNvSpPr txBox="1"/>
            <p:nvPr/>
          </p:nvSpPr>
          <p:spPr>
            <a:xfrm>
              <a:off x="2302129" y="1330879"/>
              <a:ext cx="720324" cy="31810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67" b="0" i="0" u="none" strike="noStrike" kern="1200" cap="none" spc="0" normalizeH="0" baseline="0" noProof="0" dirty="0">
                  <a:ln>
                    <a:noFill/>
                  </a:ln>
                  <a:solidFill>
                    <a:prstClr val="black"/>
                  </a:solidFill>
                  <a:effectLst/>
                  <a:uLnTx/>
                  <a:uFillTx/>
                  <a:latin typeface="Tw Cen MT" panose="020B0602020104020603"/>
                  <a:ea typeface="+mn-ea"/>
                  <a:cs typeface="+mn-cs"/>
                </a:rPr>
                <a:t>Server</a:t>
              </a:r>
            </a:p>
          </p:txBody>
        </p:sp>
        <p:pic>
          <p:nvPicPr>
            <p:cNvPr id="95" name="Image 59">
              <a:extLst>
                <a:ext uri="{FF2B5EF4-FFF2-40B4-BE49-F238E27FC236}">
                  <a16:creationId xmlns:a16="http://schemas.microsoft.com/office/drawing/2014/main" id="{459F2DD1-5F91-4CAC-87E4-3CCC5AD37F82}"/>
                </a:ext>
              </a:extLst>
            </p:cNvPr>
            <p:cNvPicPr>
              <a:picLocks noChangeAspect="1"/>
            </p:cNvPicPr>
            <p:nvPr/>
          </p:nvPicPr>
          <p:blipFill>
            <a:blip r:embed="rId8" cstate="print">
              <a:extLst>
                <a:ext uri="{BEBA8EAE-BF5A-486C-A8C5-ECC9F3942E4B}">
                  <a14:imgProps xmlns:a14="http://schemas.microsoft.com/office/drawing/2010/main">
                    <a14:imgLayer r:embed="rId9">
                      <a14:imgEffect>
                        <a14:backgroundRemoval t="4000" b="91429" l="9375" r="90625">
                          <a14:foregroundMark x1="50000" y1="8000" x2="50000" y2="8000"/>
                          <a14:foregroundMark x1="42014" y1="14286" x2="42014" y2="14286"/>
                          <a14:foregroundMark x1="49653" y1="52000" x2="49653" y2="52000"/>
                          <a14:foregroundMark x1="50347" y1="52571" x2="50000" y2="55429"/>
                          <a14:foregroundMark x1="50000" y1="57714" x2="50000" y2="57714"/>
                          <a14:foregroundMark x1="51736" y1="58286" x2="51736" y2="58286"/>
                          <a14:foregroundMark x1="43056" y1="44000" x2="43056" y2="44000"/>
                          <a14:foregroundMark x1="49306" y1="51429" x2="49306" y2="51429"/>
                          <a14:foregroundMark x1="40278" y1="28000" x2="40278" y2="28000"/>
                          <a14:foregroundMark x1="13194" y1="77143" x2="13194" y2="77143"/>
                          <a14:foregroundMark x1="14931" y1="77143" x2="14931" y2="77143"/>
                          <a14:foregroundMark x1="21528" y1="85143" x2="21528" y2="85143"/>
                          <a14:foregroundMark x1="34722" y1="83429" x2="34722" y2="83429"/>
                          <a14:foregroundMark x1="49306" y1="79429" x2="49306" y2="79429"/>
                          <a14:foregroundMark x1="70139" y1="81143" x2="70139" y2="81143"/>
                          <a14:foregroundMark x1="85417" y1="83429" x2="85417" y2="83429"/>
                          <a14:foregroundMark x1="62847" y1="70857" x2="62847" y2="70857"/>
                          <a14:foregroundMark x1="45486" y1="4571" x2="45486" y2="4571"/>
                          <a14:foregroundMark x1="59375" y1="48000" x2="59375" y2="48000"/>
                          <a14:foregroundMark x1="52431" y1="50286" x2="52431" y2="50286"/>
                          <a14:foregroundMark x1="53819" y1="49143" x2="53819" y2="49143"/>
                          <a14:foregroundMark x1="57639" y1="48000" x2="57639" y2="48000"/>
                          <a14:foregroundMark x1="34375" y1="82857" x2="34375" y2="82857"/>
                          <a14:foregroundMark x1="42361" y1="83429" x2="42361" y2="83429"/>
                          <a14:foregroundMark x1="49653" y1="74286" x2="49653" y2="74286"/>
                          <a14:foregroundMark x1="54514" y1="88571" x2="54514" y2="88571"/>
                          <a14:foregroundMark x1="63194" y1="83429" x2="63194" y2="83429"/>
                          <a14:foregroundMark x1="71181" y1="87429" x2="71181" y2="87429"/>
                          <a14:foregroundMark x1="78472" y1="83429" x2="78472" y2="83429"/>
                          <a14:foregroundMark x1="90972" y1="78857" x2="90972" y2="78857"/>
                          <a14:foregroundMark x1="82986" y1="91429" x2="82986" y2="91429"/>
                          <a14:backgroundMark x1="17014" y1="15429" x2="25000" y2="56571"/>
                          <a14:backgroundMark x1="25000" y1="56571" x2="27083" y2="56571"/>
                        </a14:backgroundRemoval>
                      </a14:imgEffect>
                    </a14:imgLayer>
                  </a14:imgProps>
                </a:ext>
                <a:ext uri="{28A0092B-C50C-407E-A947-70E740481C1C}">
                  <a14:useLocalDpi xmlns:a14="http://schemas.microsoft.com/office/drawing/2010/main"/>
                </a:ext>
              </a:extLst>
            </a:blip>
            <a:stretch>
              <a:fillRect/>
            </a:stretch>
          </p:blipFill>
          <p:spPr>
            <a:xfrm>
              <a:off x="2193598" y="887093"/>
              <a:ext cx="845973" cy="443786"/>
            </a:xfrm>
            <a:prstGeom prst="rect">
              <a:avLst/>
            </a:prstGeom>
          </p:spPr>
        </p:pic>
      </p:grpSp>
      <p:grpSp>
        <p:nvGrpSpPr>
          <p:cNvPr id="121" name="Group 120">
            <a:extLst>
              <a:ext uri="{FF2B5EF4-FFF2-40B4-BE49-F238E27FC236}">
                <a16:creationId xmlns:a16="http://schemas.microsoft.com/office/drawing/2014/main" id="{B4736A51-642F-4AB9-B6D1-EF45039A2600}"/>
              </a:ext>
            </a:extLst>
          </p:cNvPr>
          <p:cNvGrpSpPr/>
          <p:nvPr/>
        </p:nvGrpSpPr>
        <p:grpSpPr>
          <a:xfrm>
            <a:off x="74469" y="1228993"/>
            <a:ext cx="8051848" cy="4752751"/>
            <a:chOff x="74469" y="1228993"/>
            <a:chExt cx="8051848" cy="4752751"/>
          </a:xfrm>
        </p:grpSpPr>
        <p:grpSp>
          <p:nvGrpSpPr>
            <p:cNvPr id="31" name="Group 30">
              <a:extLst>
                <a:ext uri="{FF2B5EF4-FFF2-40B4-BE49-F238E27FC236}">
                  <a16:creationId xmlns:a16="http://schemas.microsoft.com/office/drawing/2014/main" id="{D520DFF7-318D-4C96-ABCA-B59A18D78B8D}"/>
                </a:ext>
              </a:extLst>
            </p:cNvPr>
            <p:cNvGrpSpPr/>
            <p:nvPr/>
          </p:nvGrpSpPr>
          <p:grpSpPr>
            <a:xfrm>
              <a:off x="74469" y="1228993"/>
              <a:ext cx="8051848" cy="4752751"/>
              <a:chOff x="55851" y="921744"/>
              <a:chExt cx="6038887" cy="3564564"/>
            </a:xfrm>
          </p:grpSpPr>
          <p:sp>
            <p:nvSpPr>
              <p:cNvPr id="90" name="AutoShape 26">
                <a:extLst>
                  <a:ext uri="{FF2B5EF4-FFF2-40B4-BE49-F238E27FC236}">
                    <a16:creationId xmlns:a16="http://schemas.microsoft.com/office/drawing/2014/main" id="{2DC9541E-1302-479E-B344-68E0A848BD3E}"/>
                  </a:ext>
                </a:extLst>
              </p:cNvPr>
              <p:cNvSpPr>
                <a:spLocks noChangeArrowheads="1"/>
              </p:cNvSpPr>
              <p:nvPr/>
            </p:nvSpPr>
            <p:spPr bwMode="auto">
              <a:xfrm>
                <a:off x="4813655" y="2995335"/>
                <a:ext cx="473817" cy="410117"/>
              </a:xfrm>
              <a:prstGeom prst="flowChartMagneticDisk">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1">
                <a:schemeClr val="dk1"/>
              </a:lnRef>
              <a:fillRef idx="2">
                <a:schemeClr val="dk1"/>
              </a:fillRef>
              <a:effectRef idx="1">
                <a:schemeClr val="dk1"/>
              </a:effectRef>
              <a:fontRef idx="minor">
                <a:schemeClr val="dk1"/>
              </a:fontRef>
            </p:style>
            <p:txBody>
              <a:bodyPr wrap="none" lIns="90000" tIns="46800" rIns="90000" bIns="46800" anchor="ct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100" b="1" i="0" u="none" strike="noStrike" kern="1200" cap="none" spc="0" normalizeH="0" baseline="0" noProof="0" dirty="0">
                    <a:ln>
                      <a:noFill/>
                    </a:ln>
                    <a:solidFill>
                      <a:srgbClr val="000000"/>
                    </a:solidFill>
                    <a:effectLst/>
                    <a:uLnTx/>
                    <a:uFillTx/>
                    <a:latin typeface="IBM Plex Sans" panose="020B0503050203000203" pitchFamily="34" charset="0"/>
                    <a:ea typeface="+mn-ea"/>
                    <a:cs typeface="Arial" panose="020B0604020202020204" pitchFamily="34" charset="0"/>
                  </a:rPr>
                  <a:t>Local</a:t>
                </a:r>
              </a:p>
              <a:p>
                <a:pPr marL="0" marR="0" lvl="0" indent="0" algn="ctr" defTabSz="457200" rtl="0" eaLnBrk="1" fontAlgn="auto" latinLnBrk="0" hangingPunct="1">
                  <a:lnSpc>
                    <a:spcPct val="100000"/>
                  </a:lnSpc>
                  <a:spcBef>
                    <a:spcPct val="0"/>
                  </a:spcBef>
                  <a:spcAft>
                    <a:spcPts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1100" b="1" dirty="0">
                    <a:solidFill>
                      <a:srgbClr val="000000"/>
                    </a:solidFill>
                    <a:latin typeface="IBM Plex Sans" panose="020B0503050203000203" pitchFamily="34" charset="0"/>
                    <a:cs typeface="Arial" panose="020B0604020202020204" pitchFamily="34" charset="0"/>
                  </a:rPr>
                  <a:t>repo</a:t>
                </a:r>
                <a:endParaRPr kumimoji="0" lang="en-US" altLang="en-US" sz="1100" b="1" i="0" u="none" strike="noStrike" kern="1200" cap="none" spc="0" normalizeH="0" baseline="0" noProof="0" dirty="0">
                  <a:ln>
                    <a:noFill/>
                  </a:ln>
                  <a:solidFill>
                    <a:srgbClr val="000000"/>
                  </a:solidFill>
                  <a:effectLst/>
                  <a:uLnTx/>
                  <a:uFillTx/>
                  <a:latin typeface="IBM Plex Sans" panose="020B0503050203000203" pitchFamily="34" charset="0"/>
                  <a:ea typeface="+mn-ea"/>
                  <a:cs typeface="Arial" panose="020B0604020202020204" pitchFamily="34" charset="0"/>
                </a:endParaRPr>
              </a:p>
            </p:txBody>
          </p:sp>
          <p:grpSp>
            <p:nvGrpSpPr>
              <p:cNvPr id="30" name="Group 29">
                <a:extLst>
                  <a:ext uri="{FF2B5EF4-FFF2-40B4-BE49-F238E27FC236}">
                    <a16:creationId xmlns:a16="http://schemas.microsoft.com/office/drawing/2014/main" id="{30C7A538-DA8F-46A9-B4F9-FEB6C2CBB450}"/>
                  </a:ext>
                </a:extLst>
              </p:cNvPr>
              <p:cNvGrpSpPr/>
              <p:nvPr/>
            </p:nvGrpSpPr>
            <p:grpSpPr>
              <a:xfrm>
                <a:off x="55851" y="921744"/>
                <a:ext cx="6038887" cy="3564564"/>
                <a:chOff x="55851" y="921744"/>
                <a:chExt cx="6038887" cy="3564564"/>
              </a:xfrm>
            </p:grpSpPr>
            <p:cxnSp>
              <p:nvCxnSpPr>
                <p:cNvPr id="71" name="Connector: Elbow 70">
                  <a:extLst>
                    <a:ext uri="{FF2B5EF4-FFF2-40B4-BE49-F238E27FC236}">
                      <a16:creationId xmlns:a16="http://schemas.microsoft.com/office/drawing/2014/main" id="{24979855-1DA8-4BE5-860A-4399CBF2621E}"/>
                    </a:ext>
                  </a:extLst>
                </p:cNvPr>
                <p:cNvCxnSpPr>
                  <a:cxnSpLocks/>
                  <a:stCxn id="102" idx="3"/>
                  <a:endCxn id="90" idx="2"/>
                </p:cNvCxnSpPr>
                <p:nvPr/>
              </p:nvCxnSpPr>
              <p:spPr>
                <a:xfrm>
                  <a:off x="4272653" y="2624910"/>
                  <a:ext cx="541002" cy="575483"/>
                </a:xfrm>
                <a:prstGeom prst="bentConnector3">
                  <a:avLst>
                    <a:gd name="adj1" fmla="val 50000"/>
                  </a:avLst>
                </a:prstGeom>
                <a:ln w="31750" cmpd="dbl">
                  <a:solidFill>
                    <a:schemeClr val="bg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73" name="TextBox 25">
                  <a:extLst>
                    <a:ext uri="{FF2B5EF4-FFF2-40B4-BE49-F238E27FC236}">
                      <a16:creationId xmlns:a16="http://schemas.microsoft.com/office/drawing/2014/main" id="{6D419816-8739-4EA3-B55C-C6C017510507}"/>
                    </a:ext>
                  </a:extLst>
                </p:cNvPr>
                <p:cNvSpPr txBox="1">
                  <a:spLocks noChangeArrowheads="1"/>
                </p:cNvSpPr>
                <p:nvPr/>
              </p:nvSpPr>
              <p:spPr bwMode="auto">
                <a:xfrm>
                  <a:off x="3843409" y="3909082"/>
                  <a:ext cx="2251329" cy="57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en-US" sz="1467" b="1" i="0" u="none" strike="noStrike" kern="1200" cap="none" spc="0" normalizeH="0" baseline="0" noProof="0" dirty="0">
                      <a:ln>
                        <a:noFill/>
                      </a:ln>
                      <a:solidFill>
                        <a:prstClr val="white"/>
                      </a:solidFill>
                      <a:effectLst/>
                      <a:uLnTx/>
                      <a:uFillTx/>
                      <a:latin typeface="Calibri" panose="020F0502020204030204" pitchFamily="34" charset="0"/>
                      <a:ea typeface="+mn-ea"/>
                      <a:cs typeface="+mn-cs"/>
                    </a:rPr>
                    <a:t>Run Groovy build  script</a:t>
                  </a:r>
                </a:p>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US" altLang="en-US" sz="1467" b="1"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altLang="en-US" sz="1467" b="1" i="0" u="none" strike="noStrike" kern="1200" cap="none" spc="0" normalizeH="0" baseline="0" noProof="0" dirty="0">
                      <a:ln>
                        <a:noFill/>
                      </a:ln>
                      <a:solidFill>
                        <a:prstClr val="white"/>
                      </a:solidFill>
                      <a:effectLst/>
                      <a:uLnTx/>
                      <a:uFillTx/>
                      <a:latin typeface="Calibri" panose="020F0502020204030204" pitchFamily="34" charset="0"/>
                      <a:ea typeface="+mn-ea"/>
                      <a:cs typeface="+mn-cs"/>
                    </a:rPr>
                    <a:t>Return status and Logs</a:t>
                  </a:r>
                </a:p>
              </p:txBody>
            </p:sp>
            <p:cxnSp>
              <p:nvCxnSpPr>
                <p:cNvPr id="114" name="Connector: Elbow 113">
                  <a:extLst>
                    <a:ext uri="{FF2B5EF4-FFF2-40B4-BE49-F238E27FC236}">
                      <a16:creationId xmlns:a16="http://schemas.microsoft.com/office/drawing/2014/main" id="{460CBC67-448A-4285-B6DD-E39A08EC83AD}"/>
                    </a:ext>
                  </a:extLst>
                </p:cNvPr>
                <p:cNvCxnSpPr>
                  <a:cxnSpLocks/>
                  <a:stCxn id="93" idx="2"/>
                </p:cNvCxnSpPr>
                <p:nvPr/>
              </p:nvCxnSpPr>
              <p:spPr>
                <a:xfrm rot="16200000" flipH="1">
                  <a:off x="4342102" y="2668186"/>
                  <a:ext cx="1101432" cy="1854024"/>
                </a:xfrm>
                <a:prstGeom prst="bentConnector2">
                  <a:avLst/>
                </a:prstGeom>
                <a:ln w="31750" cmpd="dbl">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10" name="Connector: Elbow 109">
                  <a:extLst>
                    <a:ext uri="{FF2B5EF4-FFF2-40B4-BE49-F238E27FC236}">
                      <a16:creationId xmlns:a16="http://schemas.microsoft.com/office/drawing/2014/main" id="{FA3F158A-9E8C-48F6-B601-66A6BDE00C5C}"/>
                    </a:ext>
                  </a:extLst>
                </p:cNvPr>
                <p:cNvCxnSpPr>
                  <a:cxnSpLocks/>
                  <a:stCxn id="96" idx="4"/>
                  <a:endCxn id="93" idx="0"/>
                </p:cNvCxnSpPr>
                <p:nvPr/>
              </p:nvCxnSpPr>
              <p:spPr>
                <a:xfrm>
                  <a:off x="2235177" y="1030598"/>
                  <a:ext cx="1730628" cy="1381609"/>
                </a:xfrm>
                <a:prstGeom prst="bentConnector2">
                  <a:avLst/>
                </a:prstGeom>
                <a:ln w="285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2" name="TextBox 25">
                  <a:extLst>
                    <a:ext uri="{FF2B5EF4-FFF2-40B4-BE49-F238E27FC236}">
                      <a16:creationId xmlns:a16="http://schemas.microsoft.com/office/drawing/2014/main" id="{442E4512-C0DA-48A6-8BFF-CC8C19E72501}"/>
                    </a:ext>
                  </a:extLst>
                </p:cNvPr>
                <p:cNvSpPr txBox="1">
                  <a:spLocks noChangeArrowheads="1"/>
                </p:cNvSpPr>
                <p:nvPr/>
              </p:nvSpPr>
              <p:spPr bwMode="auto">
                <a:xfrm>
                  <a:off x="55851" y="921744"/>
                  <a:ext cx="901301" cy="500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67" b="0" i="0" u="none" strike="noStrike" kern="1200" cap="none" spc="0" normalizeH="0" baseline="0" noProof="0" dirty="0">
                      <a:ln>
                        <a:noFill/>
                      </a:ln>
                      <a:solidFill>
                        <a:prstClr val="white"/>
                      </a:solidFill>
                      <a:effectLst/>
                      <a:uLnTx/>
                      <a:uFillTx/>
                      <a:latin typeface="Calibri" panose="020F0502020204030204" pitchFamily="34" charset="0"/>
                      <a:ea typeface="+mn-ea"/>
                      <a:cs typeface="+mn-cs"/>
                    </a:rPr>
                    <a:t>3- Start</a:t>
                  </a: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67" b="0" i="0" u="none" strike="noStrike" kern="1200" cap="none" spc="0" normalizeH="0" baseline="0" noProof="0" dirty="0">
                      <a:ln>
                        <a:noFill/>
                      </a:ln>
                      <a:solidFill>
                        <a:prstClr val="white"/>
                      </a:solidFill>
                      <a:effectLst/>
                      <a:uLnTx/>
                      <a:uFillTx/>
                      <a:latin typeface="Calibri" panose="020F0502020204030204" pitchFamily="34" charset="0"/>
                      <a:ea typeface="+mn-ea"/>
                      <a:cs typeface="+mn-cs"/>
                    </a:rPr>
                    <a:t>Pipeline</a:t>
                  </a:r>
                </a:p>
              </p:txBody>
            </p:sp>
          </p:grpSp>
        </p:grpSp>
        <p:cxnSp>
          <p:nvCxnSpPr>
            <p:cNvPr id="56" name="Straight Arrow Connector 55">
              <a:extLst>
                <a:ext uri="{FF2B5EF4-FFF2-40B4-BE49-F238E27FC236}">
                  <a16:creationId xmlns:a16="http://schemas.microsoft.com/office/drawing/2014/main" id="{8ADB53E3-AEEA-420E-B40E-BBE70ABF33BD}"/>
                </a:ext>
              </a:extLst>
            </p:cNvPr>
            <p:cNvCxnSpPr>
              <a:cxnSpLocks/>
              <a:stCxn id="96" idx="9"/>
              <a:endCxn id="107" idx="1"/>
            </p:cNvCxnSpPr>
            <p:nvPr/>
          </p:nvCxnSpPr>
          <p:spPr>
            <a:xfrm flipH="1">
              <a:off x="1489519" y="1382236"/>
              <a:ext cx="159092" cy="2143210"/>
            </a:xfrm>
            <a:prstGeom prst="bentConnector5">
              <a:avLst>
                <a:gd name="adj1" fmla="val 306640"/>
                <a:gd name="adj2" fmla="val 43728"/>
                <a:gd name="adj3" fmla="val 302944"/>
              </a:avLst>
            </a:prstGeom>
            <a:ln w="4445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123" name="Group 122">
            <a:extLst>
              <a:ext uri="{FF2B5EF4-FFF2-40B4-BE49-F238E27FC236}">
                <a16:creationId xmlns:a16="http://schemas.microsoft.com/office/drawing/2014/main" id="{8F8C3866-40D7-4203-9C36-AF74C03BDCFE}"/>
              </a:ext>
            </a:extLst>
          </p:cNvPr>
          <p:cNvGrpSpPr/>
          <p:nvPr/>
        </p:nvGrpSpPr>
        <p:grpSpPr>
          <a:xfrm>
            <a:off x="76335" y="3200494"/>
            <a:ext cx="3424197" cy="3546245"/>
            <a:chOff x="38535" y="3162376"/>
            <a:chExt cx="3424197" cy="3546245"/>
          </a:xfrm>
        </p:grpSpPr>
        <p:grpSp>
          <p:nvGrpSpPr>
            <p:cNvPr id="122" name="Group 121">
              <a:extLst>
                <a:ext uri="{FF2B5EF4-FFF2-40B4-BE49-F238E27FC236}">
                  <a16:creationId xmlns:a16="http://schemas.microsoft.com/office/drawing/2014/main" id="{6D7E6D68-9AEA-4591-BB97-976DDD810F38}"/>
                </a:ext>
              </a:extLst>
            </p:cNvPr>
            <p:cNvGrpSpPr/>
            <p:nvPr/>
          </p:nvGrpSpPr>
          <p:grpSpPr>
            <a:xfrm>
              <a:off x="38535" y="3162376"/>
              <a:ext cx="3424197" cy="3546245"/>
              <a:chOff x="38535" y="3162376"/>
              <a:chExt cx="3424197" cy="3546245"/>
            </a:xfrm>
          </p:grpSpPr>
          <p:sp>
            <p:nvSpPr>
              <p:cNvPr id="60" name="TextBox 25">
                <a:extLst>
                  <a:ext uri="{FF2B5EF4-FFF2-40B4-BE49-F238E27FC236}">
                    <a16:creationId xmlns:a16="http://schemas.microsoft.com/office/drawing/2014/main" id="{5A2A65A2-68FB-49DD-AAE7-7AD02F626627}"/>
                  </a:ext>
                </a:extLst>
              </p:cNvPr>
              <p:cNvSpPr txBox="1">
                <a:spLocks noChangeArrowheads="1"/>
              </p:cNvSpPr>
              <p:nvPr/>
            </p:nvSpPr>
            <p:spPr bwMode="auto">
              <a:xfrm>
                <a:off x="43646" y="3162376"/>
                <a:ext cx="1187779" cy="66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en-US" sz="1867" b="0" i="0" u="none" strike="noStrike" kern="1200" cap="none" spc="0" normalizeH="0" baseline="0" noProof="0" dirty="0">
                    <a:ln>
                      <a:noFill/>
                    </a:ln>
                    <a:solidFill>
                      <a:prstClr val="white"/>
                    </a:solidFill>
                    <a:effectLst/>
                    <a:uLnTx/>
                    <a:uFillTx/>
                    <a:latin typeface="Calibri" panose="020F0502020204030204" pitchFamily="34" charset="0"/>
                    <a:ea typeface="+mn-ea"/>
                    <a:cs typeface="+mn-cs"/>
                  </a:rPr>
                  <a:t>2- Pull Request</a:t>
                </a:r>
              </a:p>
            </p:txBody>
          </p:sp>
          <p:grpSp>
            <p:nvGrpSpPr>
              <p:cNvPr id="62" name="Group 61">
                <a:extLst>
                  <a:ext uri="{FF2B5EF4-FFF2-40B4-BE49-F238E27FC236}">
                    <a16:creationId xmlns:a16="http://schemas.microsoft.com/office/drawing/2014/main" id="{C0601BBB-B2EA-4F35-BA8C-BC9047047E77}"/>
                  </a:ext>
                </a:extLst>
              </p:cNvPr>
              <p:cNvGrpSpPr/>
              <p:nvPr/>
            </p:nvGrpSpPr>
            <p:grpSpPr>
              <a:xfrm>
                <a:off x="1130952" y="6238083"/>
                <a:ext cx="2331780" cy="470538"/>
                <a:chOff x="1148846" y="6428689"/>
                <a:chExt cx="2331780" cy="470538"/>
              </a:xfrm>
            </p:grpSpPr>
            <p:sp>
              <p:nvSpPr>
                <p:cNvPr id="66" name="Rectangle: Rounded Corners 65">
                  <a:extLst>
                    <a:ext uri="{FF2B5EF4-FFF2-40B4-BE49-F238E27FC236}">
                      <a16:creationId xmlns:a16="http://schemas.microsoft.com/office/drawing/2014/main" id="{3AEDC6C2-49E0-4660-A0B1-6B89CED14C42}"/>
                    </a:ext>
                  </a:extLst>
                </p:cNvPr>
                <p:cNvSpPr/>
                <p:nvPr/>
              </p:nvSpPr>
              <p:spPr>
                <a:xfrm>
                  <a:off x="1148846" y="6428689"/>
                  <a:ext cx="2331780" cy="470538"/>
                </a:xfrm>
                <a:prstGeom prst="roundRect">
                  <a:avLst>
                    <a:gd name="adj" fmla="val 50000"/>
                  </a:avLst>
                </a:prstGeom>
                <a:solidFill>
                  <a:srgbClr val="7030A0"/>
                </a:solidFill>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68" name="Text Box 16">
                  <a:extLst>
                    <a:ext uri="{FF2B5EF4-FFF2-40B4-BE49-F238E27FC236}">
                      <a16:creationId xmlns:a16="http://schemas.microsoft.com/office/drawing/2014/main" id="{BB68CB5B-9EAA-41FB-9B6A-F14AF4124D85}"/>
                    </a:ext>
                  </a:extLst>
                </p:cNvPr>
                <p:cNvSpPr txBox="1">
                  <a:spLocks noChangeArrowheads="1"/>
                </p:cNvSpPr>
                <p:nvPr/>
              </p:nvSpPr>
              <p:spPr bwMode="auto">
                <a:xfrm>
                  <a:off x="1489145" y="6457774"/>
                  <a:ext cx="1501511" cy="340735"/>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square" lIns="90000" tIns="46800" rIns="90000" bIns="46800">
                  <a:spAutoFit/>
                </a:bodyP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marL="0" marR="0" lvl="0" indent="0" algn="l" defTabSz="457200" rtl="0" eaLnBrk="1" fontAlgn="auto" latinLnBrk="0" hangingPunct="1">
                    <a:lnSpc>
                      <a:spcPct val="100000"/>
                    </a:lnSpc>
                    <a:spcBef>
                      <a:spcPts val="1125"/>
                    </a:spcBef>
                    <a:spcAft>
                      <a:spcPts val="0"/>
                    </a:spcAft>
                    <a:buClrTx/>
                    <a:buSzTx/>
                    <a:buFont typeface="Arial" panose="020B0604020202020204"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600" b="1"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Desktop IDz</a:t>
                  </a:r>
                  <a:endParaRPr kumimoji="0" lang="en-US" altLang="en-US" sz="1467" b="1"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grpSp>
          <p:sp>
            <p:nvSpPr>
              <p:cNvPr id="59" name="TextBox 25">
                <a:extLst>
                  <a:ext uri="{FF2B5EF4-FFF2-40B4-BE49-F238E27FC236}">
                    <a16:creationId xmlns:a16="http://schemas.microsoft.com/office/drawing/2014/main" id="{2807BA45-6BA4-49B3-954E-A8A4D50F441F}"/>
                  </a:ext>
                </a:extLst>
              </p:cNvPr>
              <p:cNvSpPr txBox="1">
                <a:spLocks noChangeArrowheads="1"/>
              </p:cNvSpPr>
              <p:nvPr/>
            </p:nvSpPr>
            <p:spPr bwMode="auto">
              <a:xfrm>
                <a:off x="38535" y="5135127"/>
                <a:ext cx="1187779"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altLang="en-US" sz="1867" dirty="0">
                    <a:solidFill>
                      <a:prstClr val="white"/>
                    </a:solidFill>
                  </a:rPr>
                  <a:t>1- Push</a:t>
                </a:r>
                <a:endParaRPr kumimoji="0" lang="en-US" altLang="en-US" sz="1867"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p:txBody>
          </p:sp>
          <p:pic>
            <p:nvPicPr>
              <p:cNvPr id="54" name="Picture 53" descr="A person sitting at a desk&#10;&#10;Description automatically generated">
                <a:extLst>
                  <a:ext uri="{FF2B5EF4-FFF2-40B4-BE49-F238E27FC236}">
                    <a16:creationId xmlns:a16="http://schemas.microsoft.com/office/drawing/2014/main" id="{03707430-CBFE-469F-A86B-7EF5D9D3DCE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645119" y="5190875"/>
                <a:ext cx="1275641" cy="837139"/>
              </a:xfrm>
              <a:prstGeom prst="rect">
                <a:avLst/>
              </a:prstGeom>
            </p:spPr>
          </p:pic>
          <p:cxnSp>
            <p:nvCxnSpPr>
              <p:cNvPr id="113" name="Straight Arrow Connector 55">
                <a:extLst>
                  <a:ext uri="{FF2B5EF4-FFF2-40B4-BE49-F238E27FC236}">
                    <a16:creationId xmlns:a16="http://schemas.microsoft.com/office/drawing/2014/main" id="{23544E9B-1DE7-4588-A6E0-7800F8A2FFD4}"/>
                  </a:ext>
                </a:extLst>
              </p:cNvPr>
              <p:cNvCxnSpPr>
                <a:cxnSpLocks/>
                <a:stCxn id="107" idx="1"/>
                <a:endCxn id="124" idx="2"/>
              </p:cNvCxnSpPr>
              <p:nvPr/>
            </p:nvCxnSpPr>
            <p:spPr>
              <a:xfrm rot="10800000" flipV="1">
                <a:off x="1369301" y="3487327"/>
                <a:ext cx="82419" cy="2257111"/>
              </a:xfrm>
              <a:prstGeom prst="bentConnector3">
                <a:avLst>
                  <a:gd name="adj1" fmla="val 377363"/>
                </a:avLst>
              </a:prstGeom>
              <a:ln w="44450">
                <a:solidFill>
                  <a:schemeClr val="bg1"/>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124" name="Flowchart: Magnetic Disk 123">
              <a:extLst>
                <a:ext uri="{FF2B5EF4-FFF2-40B4-BE49-F238E27FC236}">
                  <a16:creationId xmlns:a16="http://schemas.microsoft.com/office/drawing/2014/main" id="{3390BD1C-DEB4-4D39-A3B1-9B67AF216FC1}"/>
                </a:ext>
              </a:extLst>
            </p:cNvPr>
            <p:cNvSpPr/>
            <p:nvPr/>
          </p:nvSpPr>
          <p:spPr>
            <a:xfrm>
              <a:off x="1369300" y="5497469"/>
              <a:ext cx="587923" cy="493939"/>
            </a:xfrm>
            <a:prstGeom prst="flowChartMagneticDisk">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IBM Plex Sans" panose="020B0503050203000203" pitchFamily="34" charset="0"/>
                  <a:ea typeface="+mn-ea"/>
                  <a:cs typeface="+mn-cs"/>
                </a:rPr>
                <a:t>Local Repo</a:t>
              </a:r>
            </a:p>
          </p:txBody>
        </p:sp>
      </p:grpSp>
      <p:sp>
        <p:nvSpPr>
          <p:cNvPr id="77" name="AutoShape 26">
            <a:extLst>
              <a:ext uri="{FF2B5EF4-FFF2-40B4-BE49-F238E27FC236}">
                <a16:creationId xmlns:a16="http://schemas.microsoft.com/office/drawing/2014/main" id="{8373D971-DE8B-46A8-8D45-5E015F6D7BA4}"/>
              </a:ext>
            </a:extLst>
          </p:cNvPr>
          <p:cNvSpPr>
            <a:spLocks noChangeArrowheads="1"/>
          </p:cNvSpPr>
          <p:nvPr/>
        </p:nvSpPr>
        <p:spPr bwMode="auto">
          <a:xfrm>
            <a:off x="11598554" y="1992285"/>
            <a:ext cx="464377" cy="355620"/>
          </a:xfrm>
          <a:prstGeom prst="flowChartMagneticDisk">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tyle>
          <a:lnRef idx="1">
            <a:schemeClr val="dk1"/>
          </a:lnRef>
          <a:fillRef idx="2">
            <a:schemeClr val="dk1"/>
          </a:fillRef>
          <a:effectRef idx="1">
            <a:schemeClr val="dk1"/>
          </a:effectRef>
          <a:fontRef idx="minor">
            <a:schemeClr val="dk1"/>
          </a:fontRef>
        </p:style>
        <p:txBody>
          <a:bodyPr wrap="none" lIns="90000" tIns="46800" rIns="90000" bIns="46800" anchor="ctr"/>
          <a:lstStyle>
            <a:lvl1pPr>
              <a:lnSpc>
                <a:spcPct val="90000"/>
              </a:lnSpc>
              <a:spcBef>
                <a:spcPts val="10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Calibri" panose="020F0502020204030204" pitchFamily="34" charset="0"/>
              </a:defRPr>
            </a:lvl9pPr>
          </a:lstStyle>
          <a:p>
            <a:pPr marL="0" marR="0" lvl="0" indent="0" algn="ctr" defTabSz="457200" rtl="0" eaLnBrk="1" fontAlgn="auto" latinLnBrk="0" hangingPunct="1">
              <a:lnSpc>
                <a:spcPct val="100000"/>
              </a:lnSpc>
              <a:spcBef>
                <a:spcPct val="0"/>
              </a:spcBef>
              <a:spcAft>
                <a:spcPts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Arial" panose="020B0604020202020204" pitchFamily="34" charset="0"/>
              </a:rPr>
              <a:t>DB</a:t>
            </a:r>
          </a:p>
        </p:txBody>
      </p:sp>
      <p:sp>
        <p:nvSpPr>
          <p:cNvPr id="82" name="Rectangle 81">
            <a:extLst>
              <a:ext uri="{FF2B5EF4-FFF2-40B4-BE49-F238E27FC236}">
                <a16:creationId xmlns:a16="http://schemas.microsoft.com/office/drawing/2014/main" id="{4644EF3E-04CA-4743-AB6C-A667D5E3B45E}"/>
              </a:ext>
            </a:extLst>
          </p:cNvPr>
          <p:cNvSpPr/>
          <p:nvPr/>
        </p:nvSpPr>
        <p:spPr>
          <a:xfrm>
            <a:off x="7418813" y="2041885"/>
            <a:ext cx="1574358" cy="677108"/>
          </a:xfrm>
          <a:prstGeom prst="rect">
            <a:avLst/>
          </a:prstGeom>
          <a:noFill/>
        </p:spPr>
        <p:txBody>
          <a:bodyPr wrap="square" lIns="121920" tIns="60960" rIns="121920" bIns="6096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w="0"/>
                <a:gradFill>
                  <a:gsLst>
                    <a:gs pos="0">
                      <a:srgbClr val="3E8853">
                        <a:lumMod val="50000"/>
                      </a:srgbClr>
                    </a:gs>
                    <a:gs pos="50000">
                      <a:srgbClr val="3E8853"/>
                    </a:gs>
                    <a:gs pos="100000">
                      <a:srgbClr val="3E8853">
                        <a:lumMod val="60000"/>
                        <a:lumOff val="40000"/>
                      </a:srgbClr>
                    </a:gs>
                  </a:gsLst>
                  <a:lin ang="5400000"/>
                </a:gradFill>
                <a:effectLst>
                  <a:reflection blurRad="6350" stA="53000" endA="300" endPos="35500" dir="5400000" sy="-90000" algn="bl" rotWithShape="0"/>
                </a:effectLst>
                <a:uLnTx/>
                <a:uFillTx/>
                <a:latin typeface="Tw Cen MT" panose="020B0602020104020603"/>
                <a:ea typeface="+mn-ea"/>
                <a:cs typeface="+mn-cs"/>
              </a:rPr>
              <a:t>z/OS</a:t>
            </a:r>
          </a:p>
        </p:txBody>
      </p:sp>
      <p:pic>
        <p:nvPicPr>
          <p:cNvPr id="79" name="Picture 78">
            <a:extLst>
              <a:ext uri="{FF2B5EF4-FFF2-40B4-BE49-F238E27FC236}">
                <a16:creationId xmlns:a16="http://schemas.microsoft.com/office/drawing/2014/main" id="{6F34EC0F-C6F0-441B-863C-98314951C804}"/>
              </a:ext>
            </a:extLst>
          </p:cNvPr>
          <p:cNvPicPr>
            <a:picLocks noChangeAspect="1"/>
          </p:cNvPicPr>
          <p:nvPr/>
        </p:nvPicPr>
        <p:blipFill rotWithShape="1">
          <a:blip r:embed="rId11"/>
          <a:srcRect l="48076" t="27949" r="45720" b="61256"/>
          <a:stretch/>
        </p:blipFill>
        <p:spPr>
          <a:xfrm>
            <a:off x="11363292" y="0"/>
            <a:ext cx="828708" cy="7823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17"/>
                                        </p:tgtEl>
                                        <p:attrNameLst>
                                          <p:attrName>style.visibility</p:attrName>
                                        </p:attrNameLst>
                                      </p:cBhvr>
                                      <p:to>
                                        <p:strVal val="visible"/>
                                      </p:to>
                                    </p:set>
                                    <p:anim calcmode="lin" valueType="num">
                                      <p:cBhvr>
                                        <p:cTn id="15" dur="500" fill="hold"/>
                                        <p:tgtEl>
                                          <p:spTgt spid="117"/>
                                        </p:tgtEl>
                                        <p:attrNameLst>
                                          <p:attrName>ppt_w</p:attrName>
                                        </p:attrNameLst>
                                      </p:cBhvr>
                                      <p:tavLst>
                                        <p:tav tm="0">
                                          <p:val>
                                            <p:fltVal val="0"/>
                                          </p:val>
                                        </p:tav>
                                        <p:tav tm="100000">
                                          <p:val>
                                            <p:strVal val="#ppt_w"/>
                                          </p:val>
                                        </p:tav>
                                      </p:tavLst>
                                    </p:anim>
                                    <p:anim calcmode="lin" valueType="num">
                                      <p:cBhvr>
                                        <p:cTn id="16" dur="500" fill="hold"/>
                                        <p:tgtEl>
                                          <p:spTgt spid="117"/>
                                        </p:tgtEl>
                                        <p:attrNameLst>
                                          <p:attrName>ppt_h</p:attrName>
                                        </p:attrNameLst>
                                      </p:cBhvr>
                                      <p:tavLst>
                                        <p:tav tm="0">
                                          <p:val>
                                            <p:fltVal val="0"/>
                                          </p:val>
                                        </p:tav>
                                        <p:tav tm="100000">
                                          <p:val>
                                            <p:strVal val="#ppt_h"/>
                                          </p:val>
                                        </p:tav>
                                      </p:tavLst>
                                    </p:anim>
                                    <p:animEffect transition="in" filter="fade">
                                      <p:cBhvr>
                                        <p:cTn id="17" dur="500"/>
                                        <p:tgtEl>
                                          <p:spTgt spid="1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3"/>
                                        </p:tgtEl>
                                        <p:attrNameLst>
                                          <p:attrName>style.visibility</p:attrName>
                                        </p:attrNameLst>
                                      </p:cBhvr>
                                      <p:to>
                                        <p:strVal val="visible"/>
                                      </p:to>
                                    </p:set>
                                    <p:animEffect transition="in" filter="wipe(down)">
                                      <p:cBhvr>
                                        <p:cTn id="22" dur="1000"/>
                                        <p:tgtEl>
                                          <p:spTgt spid="1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1"/>
                                        </p:tgtEl>
                                        <p:attrNameLst>
                                          <p:attrName>style.visibility</p:attrName>
                                        </p:attrNameLst>
                                      </p:cBhvr>
                                      <p:to>
                                        <p:strVal val="visible"/>
                                      </p:to>
                                    </p:set>
                                    <p:animEffect transition="in" filter="wipe(left)">
                                      <p:cBhvr>
                                        <p:cTn id="27" dur="20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3F8B-EF1D-4CB7-AABC-C0A657F536F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1181613-D0C9-448D-86A5-79627F8C864A}"/>
              </a:ext>
            </a:extLst>
          </p:cNvPr>
          <p:cNvSpPr>
            <a:spLocks noGrp="1"/>
          </p:cNvSpPr>
          <p:nvPr>
            <p:ph idx="1"/>
          </p:nvPr>
        </p:nvSpPr>
        <p:spPr/>
        <p:txBody>
          <a:bodyPr/>
          <a:lstStyle/>
          <a:p>
            <a:endParaRPr lang="en-US" dirty="0"/>
          </a:p>
        </p:txBody>
      </p:sp>
      <p:sp>
        <p:nvSpPr>
          <p:cNvPr id="5" name="Rectangle 4">
            <a:extLst>
              <a:ext uri="{FF2B5EF4-FFF2-40B4-BE49-F238E27FC236}">
                <a16:creationId xmlns:a16="http://schemas.microsoft.com/office/drawing/2014/main" id="{53094F42-9FEA-4699-A940-2C254B691891}"/>
              </a:ext>
            </a:extLst>
          </p:cNvPr>
          <p:cNvSpPr/>
          <p:nvPr/>
        </p:nvSpPr>
        <p:spPr>
          <a:xfrm>
            <a:off x="7645211" y="6176963"/>
            <a:ext cx="4546789" cy="6810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7" dirty="0"/>
          </a:p>
        </p:txBody>
      </p:sp>
      <p:pic>
        <p:nvPicPr>
          <p:cNvPr id="4" name="Picture 3">
            <a:extLst>
              <a:ext uri="{FF2B5EF4-FFF2-40B4-BE49-F238E27FC236}">
                <a16:creationId xmlns:a16="http://schemas.microsoft.com/office/drawing/2014/main" id="{E08E99E3-10A4-4DE1-A0FC-F13E95CBA88C}"/>
              </a:ext>
            </a:extLst>
          </p:cNvPr>
          <p:cNvPicPr>
            <a:picLocks noChangeAspect="1"/>
          </p:cNvPicPr>
          <p:nvPr/>
        </p:nvPicPr>
        <p:blipFill rotWithShape="1">
          <a:blip r:embed="rId3"/>
          <a:srcRect t="13293" r="12417" b="3876"/>
          <a:stretch/>
        </p:blipFill>
        <p:spPr>
          <a:xfrm>
            <a:off x="-3219" y="1"/>
            <a:ext cx="12192001" cy="6857998"/>
          </a:xfrm>
          <a:prstGeom prst="rect">
            <a:avLst/>
          </a:prstGeom>
        </p:spPr>
      </p:pic>
      <p:pic>
        <p:nvPicPr>
          <p:cNvPr id="6" name="Picture 5">
            <a:extLst>
              <a:ext uri="{FF2B5EF4-FFF2-40B4-BE49-F238E27FC236}">
                <a16:creationId xmlns:a16="http://schemas.microsoft.com/office/drawing/2014/main" id="{0C590A6E-F1BB-4A6A-9430-3287F64FDE88}"/>
              </a:ext>
            </a:extLst>
          </p:cNvPr>
          <p:cNvPicPr>
            <a:picLocks noChangeAspect="1"/>
          </p:cNvPicPr>
          <p:nvPr/>
        </p:nvPicPr>
        <p:blipFill rotWithShape="1">
          <a:blip r:embed="rId4"/>
          <a:srcRect l="48076" t="27949" r="45720" b="61256"/>
          <a:stretch/>
        </p:blipFill>
        <p:spPr>
          <a:xfrm>
            <a:off x="11363292" y="0"/>
            <a:ext cx="828708" cy="782326"/>
          </a:xfrm>
          <a:prstGeom prst="rect">
            <a:avLst/>
          </a:prstGeom>
        </p:spPr>
      </p:pic>
    </p:spTree>
    <p:extLst>
      <p:ext uri="{BB962C8B-B14F-4D97-AF65-F5344CB8AC3E}">
        <p14:creationId xmlns:p14="http://schemas.microsoft.com/office/powerpoint/2010/main" val="1787453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15D59D-5721-40DF-BD0F-F23F34BB89CE}"/>
              </a:ext>
            </a:extLst>
          </p:cNvPr>
          <p:cNvSpPr>
            <a:spLocks noGrp="1"/>
          </p:cNvSpPr>
          <p:nvPr>
            <p:ph idx="1"/>
          </p:nvPr>
        </p:nvSpPr>
        <p:spPr>
          <a:xfrm>
            <a:off x="2868295" y="1050110"/>
            <a:ext cx="7305039" cy="1233713"/>
          </a:xfrm>
        </p:spPr>
        <p:txBody>
          <a:bodyPr>
            <a:normAutofit fontScale="85000" lnSpcReduction="10000"/>
          </a:bodyPr>
          <a:lstStyle/>
          <a:p>
            <a:pPr marL="0" indent="0">
              <a:buNone/>
            </a:pPr>
            <a:r>
              <a:rPr lang="en-US" sz="5867" b="1" dirty="0">
                <a:solidFill>
                  <a:schemeClr val="bg1"/>
                </a:solidFill>
              </a:rPr>
              <a:t>Continuous Deployment </a:t>
            </a:r>
          </a:p>
        </p:txBody>
      </p:sp>
      <p:sp>
        <p:nvSpPr>
          <p:cNvPr id="4" name="Rectangle 3">
            <a:extLst>
              <a:ext uri="{FF2B5EF4-FFF2-40B4-BE49-F238E27FC236}">
                <a16:creationId xmlns:a16="http://schemas.microsoft.com/office/drawing/2014/main" id="{C9F8BDFB-1C4A-4C08-A5B6-B4821D05B450}"/>
              </a:ext>
            </a:extLst>
          </p:cNvPr>
          <p:cNvSpPr/>
          <p:nvPr/>
        </p:nvSpPr>
        <p:spPr>
          <a:xfrm>
            <a:off x="9056915" y="5628488"/>
            <a:ext cx="3135085" cy="12295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7" dirty="0"/>
          </a:p>
        </p:txBody>
      </p:sp>
      <p:sp>
        <p:nvSpPr>
          <p:cNvPr id="5" name="Rectangle 4">
            <a:extLst>
              <a:ext uri="{FF2B5EF4-FFF2-40B4-BE49-F238E27FC236}">
                <a16:creationId xmlns:a16="http://schemas.microsoft.com/office/drawing/2014/main" id="{2EDED7D7-FD49-4BD4-92E1-52FBAA132710}"/>
              </a:ext>
            </a:extLst>
          </p:cNvPr>
          <p:cNvSpPr/>
          <p:nvPr/>
        </p:nvSpPr>
        <p:spPr>
          <a:xfrm>
            <a:off x="7645211" y="6176963"/>
            <a:ext cx="4546789" cy="6810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7" dirty="0"/>
          </a:p>
        </p:txBody>
      </p:sp>
      <p:pic>
        <p:nvPicPr>
          <p:cNvPr id="6" name="Picture 5" descr="A picture containing drawing&#10;&#10;Description automatically generated">
            <a:extLst>
              <a:ext uri="{FF2B5EF4-FFF2-40B4-BE49-F238E27FC236}">
                <a16:creationId xmlns:a16="http://schemas.microsoft.com/office/drawing/2014/main" id="{0F8E8C89-918F-463A-A46A-3CB787EC1D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5345" y="4239978"/>
            <a:ext cx="5401310" cy="2340256"/>
          </a:xfrm>
          <a:prstGeom prst="rect">
            <a:avLst/>
          </a:prstGeom>
        </p:spPr>
      </p:pic>
    </p:spTree>
    <p:extLst>
      <p:ext uri="{BB962C8B-B14F-4D97-AF65-F5344CB8AC3E}">
        <p14:creationId xmlns:p14="http://schemas.microsoft.com/office/powerpoint/2010/main" val="3938461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9F37FA-1B55-4787-80C8-B90CE3D76B4F}"/>
              </a:ext>
            </a:extLst>
          </p:cNvPr>
          <p:cNvSpPr/>
          <p:nvPr/>
        </p:nvSpPr>
        <p:spPr>
          <a:xfrm>
            <a:off x="9130249" y="6077667"/>
            <a:ext cx="3061751" cy="7803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7" dirty="0"/>
          </a:p>
        </p:txBody>
      </p:sp>
      <p:sp>
        <p:nvSpPr>
          <p:cNvPr id="4" name="Rectangle 3">
            <a:extLst>
              <a:ext uri="{FF2B5EF4-FFF2-40B4-BE49-F238E27FC236}">
                <a16:creationId xmlns:a16="http://schemas.microsoft.com/office/drawing/2014/main" id="{7B461AA1-CBF7-4B81-8986-23156D719582}"/>
              </a:ext>
            </a:extLst>
          </p:cNvPr>
          <p:cNvSpPr/>
          <p:nvPr/>
        </p:nvSpPr>
        <p:spPr>
          <a:xfrm>
            <a:off x="7645211" y="6176963"/>
            <a:ext cx="4546789" cy="6810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7" dirty="0"/>
          </a:p>
        </p:txBody>
      </p:sp>
      <p:pic>
        <p:nvPicPr>
          <p:cNvPr id="7" name="Picture 6">
            <a:extLst>
              <a:ext uri="{FF2B5EF4-FFF2-40B4-BE49-F238E27FC236}">
                <a16:creationId xmlns:a16="http://schemas.microsoft.com/office/drawing/2014/main" id="{9CFE6ADE-F2A0-40F5-B7CA-446394D2634E}"/>
              </a:ext>
            </a:extLst>
          </p:cNvPr>
          <p:cNvPicPr>
            <a:picLocks noChangeAspect="1"/>
          </p:cNvPicPr>
          <p:nvPr/>
        </p:nvPicPr>
        <p:blipFill rotWithShape="1">
          <a:blip r:embed="rId3"/>
          <a:srcRect l="18805" t="19749" r="19565" b="15072"/>
          <a:stretch/>
        </p:blipFill>
        <p:spPr>
          <a:xfrm>
            <a:off x="0" y="-87311"/>
            <a:ext cx="12192001" cy="6857999"/>
          </a:xfrm>
          <a:prstGeom prst="rect">
            <a:avLst/>
          </a:prstGeom>
        </p:spPr>
      </p:pic>
      <p:grpSp>
        <p:nvGrpSpPr>
          <p:cNvPr id="5" name="Group 4">
            <a:extLst>
              <a:ext uri="{FF2B5EF4-FFF2-40B4-BE49-F238E27FC236}">
                <a16:creationId xmlns:a16="http://schemas.microsoft.com/office/drawing/2014/main" id="{ABF45263-1FFB-4D98-9971-9124392B3CEC}"/>
              </a:ext>
            </a:extLst>
          </p:cNvPr>
          <p:cNvGrpSpPr/>
          <p:nvPr/>
        </p:nvGrpSpPr>
        <p:grpSpPr>
          <a:xfrm>
            <a:off x="7239000" y="28576"/>
            <a:ext cx="4838700" cy="6600824"/>
            <a:chOff x="7239000" y="28576"/>
            <a:chExt cx="4838700" cy="6600824"/>
          </a:xfrm>
        </p:grpSpPr>
        <p:grpSp>
          <p:nvGrpSpPr>
            <p:cNvPr id="6" name="Group 5">
              <a:extLst>
                <a:ext uri="{FF2B5EF4-FFF2-40B4-BE49-F238E27FC236}">
                  <a16:creationId xmlns:a16="http://schemas.microsoft.com/office/drawing/2014/main" id="{D6105F3C-8328-4A6A-961E-379FB6D789D2}"/>
                </a:ext>
              </a:extLst>
            </p:cNvPr>
            <p:cNvGrpSpPr/>
            <p:nvPr/>
          </p:nvGrpSpPr>
          <p:grpSpPr>
            <a:xfrm>
              <a:off x="7239000" y="28576"/>
              <a:ext cx="4838700" cy="2047874"/>
              <a:chOff x="3073773" y="166408"/>
              <a:chExt cx="4297455" cy="2486025"/>
            </a:xfrm>
          </p:grpSpPr>
          <p:sp>
            <p:nvSpPr>
              <p:cNvPr id="8" name="Rectangle 7">
                <a:extLst>
                  <a:ext uri="{FF2B5EF4-FFF2-40B4-BE49-F238E27FC236}">
                    <a16:creationId xmlns:a16="http://schemas.microsoft.com/office/drawing/2014/main" id="{18CBDF10-9638-4D07-9A6D-C886368F459B}"/>
                  </a:ext>
                </a:extLst>
              </p:cNvPr>
              <p:cNvSpPr/>
              <p:nvPr/>
            </p:nvSpPr>
            <p:spPr bwMode="auto">
              <a:xfrm>
                <a:off x="3073773" y="166408"/>
                <a:ext cx="4297455" cy="2486025"/>
              </a:xfrm>
              <a:prstGeom prst="rect">
                <a:avLst/>
              </a:prstGeom>
              <a:noFill/>
              <a:ln w="5080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xmlns="">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D7A9ABB1-9F99-43CB-81E0-73B1E83D2528}"/>
                  </a:ext>
                </a:extLst>
              </p:cNvPr>
              <p:cNvSpPr txBox="1"/>
              <p:nvPr/>
            </p:nvSpPr>
            <p:spPr>
              <a:xfrm>
                <a:off x="4717675" y="201542"/>
                <a:ext cx="1299883" cy="353943"/>
              </a:xfrm>
              <a:prstGeom prst="rect">
                <a:avLst/>
              </a:prstGeom>
              <a:solidFill>
                <a:schemeClr val="tx2">
                  <a:lumMod val="75000"/>
                </a:schemeClr>
              </a:solidFill>
            </p:spPr>
            <p:txBody>
              <a:bodyPr wrap="square" rtlCol="0">
                <a:spAutoFit/>
              </a:bodyPr>
              <a:lstStyle/>
              <a:p>
                <a:r>
                  <a:rPr lang="en-US" dirty="0">
                    <a:solidFill>
                      <a:schemeClr val="bg1"/>
                    </a:solidFill>
                  </a:rPr>
                  <a:t>CD Phase </a:t>
                </a:r>
              </a:p>
            </p:txBody>
          </p:sp>
        </p:grpSp>
        <p:sp>
          <p:nvSpPr>
            <p:cNvPr id="11" name="Rectangle 10">
              <a:extLst>
                <a:ext uri="{FF2B5EF4-FFF2-40B4-BE49-F238E27FC236}">
                  <a16:creationId xmlns:a16="http://schemas.microsoft.com/office/drawing/2014/main" id="{01C7031B-2787-4FEB-94AF-ED96D9B639BC}"/>
                </a:ext>
              </a:extLst>
            </p:cNvPr>
            <p:cNvSpPr/>
            <p:nvPr/>
          </p:nvSpPr>
          <p:spPr bwMode="auto">
            <a:xfrm>
              <a:off x="8601076" y="2075580"/>
              <a:ext cx="3476624" cy="4553820"/>
            </a:xfrm>
            <a:prstGeom prst="rect">
              <a:avLst/>
            </a:prstGeom>
            <a:noFill/>
            <a:ln w="5080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xmlns="">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dirty="0">
                <a:ln>
                  <a:noFill/>
                </a:ln>
                <a:solidFill>
                  <a:schemeClr val="tx1"/>
                </a:solidFill>
                <a:effectLst/>
                <a:latin typeface="Arial" panose="020B0604020202020204" pitchFamily="34" charset="0"/>
              </a:endParaRPr>
            </a:p>
          </p:txBody>
        </p:sp>
      </p:grpSp>
      <p:pic>
        <p:nvPicPr>
          <p:cNvPr id="10" name="Picture 9" descr="A picture containing drawing&#10;&#10;Description automatically generated">
            <a:extLst>
              <a:ext uri="{FF2B5EF4-FFF2-40B4-BE49-F238E27FC236}">
                <a16:creationId xmlns:a16="http://schemas.microsoft.com/office/drawing/2014/main" id="{F8FBEC33-E048-4D2D-9C77-8DD3E1F0D2D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4528" b="24275"/>
          <a:stretch/>
        </p:blipFill>
        <p:spPr>
          <a:xfrm>
            <a:off x="8757566" y="714307"/>
            <a:ext cx="1202222" cy="266677"/>
          </a:xfrm>
          <a:prstGeom prst="rect">
            <a:avLst/>
          </a:prstGeom>
        </p:spPr>
      </p:pic>
    </p:spTree>
    <p:extLst>
      <p:ext uri="{BB962C8B-B14F-4D97-AF65-F5344CB8AC3E}">
        <p14:creationId xmlns:p14="http://schemas.microsoft.com/office/powerpoint/2010/main" val="1524169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ED62997-0D3A-452A-8D38-16A15783E2FD}"/>
              </a:ext>
            </a:extLst>
          </p:cNvPr>
          <p:cNvSpPr/>
          <p:nvPr/>
        </p:nvSpPr>
        <p:spPr>
          <a:xfrm>
            <a:off x="5532258" y="1485903"/>
            <a:ext cx="4327437" cy="3316303"/>
          </a:xfrm>
          <a:prstGeom prst="roundRect">
            <a:avLst/>
          </a:prstGeom>
          <a:solidFill>
            <a:srgbClr val="7030A0">
              <a:alpha val="98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Urban Code Deploy</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2"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576082-3BD1-499B-83CB-82DF96CFEB93}"/>
              </a:ext>
            </a:extLst>
          </p:cNvPr>
          <p:cNvSpPr>
            <a:spLocks noGrp="1"/>
          </p:cNvSpPr>
          <p:nvPr>
            <p:ph type="title"/>
          </p:nvPr>
        </p:nvSpPr>
        <p:spPr>
          <a:xfrm>
            <a:off x="-15038" y="-22557"/>
            <a:ext cx="12191999" cy="558177"/>
          </a:xfrm>
        </p:spPr>
        <p:txBody>
          <a:bodyPr>
            <a:normAutofit fontScale="90000"/>
          </a:bodyPr>
          <a:lstStyle/>
          <a:p>
            <a:r>
              <a:rPr lang="en-US" dirty="0"/>
              <a:t>DBB/UCD – Build, Package, Release, Deploy</a:t>
            </a:r>
            <a:endParaRPr lang="en-US" sz="4400" dirty="0"/>
          </a:p>
        </p:txBody>
      </p:sp>
      <p:sp>
        <p:nvSpPr>
          <p:cNvPr id="52" name="Arrow: Right 51">
            <a:extLst>
              <a:ext uri="{FF2B5EF4-FFF2-40B4-BE49-F238E27FC236}">
                <a16:creationId xmlns:a16="http://schemas.microsoft.com/office/drawing/2014/main" id="{86EC4D72-2BAF-41F8-83A1-EE5F5BB1A224}"/>
              </a:ext>
            </a:extLst>
          </p:cNvPr>
          <p:cNvSpPr/>
          <p:nvPr/>
        </p:nvSpPr>
        <p:spPr>
          <a:xfrm rot="2516581">
            <a:off x="3811603" y="3565501"/>
            <a:ext cx="974118" cy="3539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3" name="Group 2">
            <a:extLst>
              <a:ext uri="{FF2B5EF4-FFF2-40B4-BE49-F238E27FC236}">
                <a16:creationId xmlns:a16="http://schemas.microsoft.com/office/drawing/2014/main" id="{904526F5-C4EA-4831-BBE1-FDB2B7AE868F}"/>
              </a:ext>
            </a:extLst>
          </p:cNvPr>
          <p:cNvGrpSpPr/>
          <p:nvPr/>
        </p:nvGrpSpPr>
        <p:grpSpPr>
          <a:xfrm>
            <a:off x="304800" y="3032601"/>
            <a:ext cx="1620278" cy="1297366"/>
            <a:chOff x="2777770" y="1126510"/>
            <a:chExt cx="1620278" cy="1297366"/>
          </a:xfrm>
        </p:grpSpPr>
        <p:sp>
          <p:nvSpPr>
            <p:cNvPr id="56" name="Rectangle 55">
              <a:extLst>
                <a:ext uri="{FF2B5EF4-FFF2-40B4-BE49-F238E27FC236}">
                  <a16:creationId xmlns:a16="http://schemas.microsoft.com/office/drawing/2014/main" id="{D7E7D1DE-F7D5-4925-ACE7-39CFED838E9E}"/>
                </a:ext>
              </a:extLst>
            </p:cNvPr>
            <p:cNvSpPr/>
            <p:nvPr/>
          </p:nvSpPr>
          <p:spPr>
            <a:xfrm>
              <a:off x="2777770" y="1126510"/>
              <a:ext cx="1620278" cy="1297366"/>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Cylinder 15">
              <a:extLst>
                <a:ext uri="{FF2B5EF4-FFF2-40B4-BE49-F238E27FC236}">
                  <a16:creationId xmlns:a16="http://schemas.microsoft.com/office/drawing/2014/main" id="{62AC5FB6-CF65-4629-9DAB-4A2BA1F4BF4E}"/>
                </a:ext>
              </a:extLst>
            </p:cNvPr>
            <p:cNvSpPr/>
            <p:nvPr/>
          </p:nvSpPr>
          <p:spPr>
            <a:xfrm>
              <a:off x="3031755" y="1545664"/>
              <a:ext cx="748795" cy="42340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artifacts</a:t>
              </a:r>
            </a:p>
          </p:txBody>
        </p:sp>
        <p:sp>
          <p:nvSpPr>
            <p:cNvPr id="54" name="Rectangle: Rounded Corners 53">
              <a:extLst>
                <a:ext uri="{FF2B5EF4-FFF2-40B4-BE49-F238E27FC236}">
                  <a16:creationId xmlns:a16="http://schemas.microsoft.com/office/drawing/2014/main" id="{CFC428A5-AA10-46DA-9877-A0D4A6FF7569}"/>
                </a:ext>
              </a:extLst>
            </p:cNvPr>
            <p:cNvSpPr/>
            <p:nvPr/>
          </p:nvSpPr>
          <p:spPr>
            <a:xfrm>
              <a:off x="2842144" y="1174815"/>
              <a:ext cx="1331677" cy="304491"/>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BuildReport.json</a:t>
              </a:r>
            </a:p>
          </p:txBody>
        </p:sp>
      </p:grpSp>
      <p:sp>
        <p:nvSpPr>
          <p:cNvPr id="72" name="Rectangle 71">
            <a:extLst>
              <a:ext uri="{FF2B5EF4-FFF2-40B4-BE49-F238E27FC236}">
                <a16:creationId xmlns:a16="http://schemas.microsoft.com/office/drawing/2014/main" id="{262B3F67-D918-49C5-A43C-39B87F08BFCC}"/>
              </a:ext>
            </a:extLst>
          </p:cNvPr>
          <p:cNvSpPr/>
          <p:nvPr/>
        </p:nvSpPr>
        <p:spPr>
          <a:xfrm>
            <a:off x="9472057" y="5229046"/>
            <a:ext cx="2431102" cy="1305105"/>
          </a:xfrm>
          <a:prstGeom prst="rect">
            <a:avLst/>
          </a:prstGeom>
          <a:solidFill>
            <a:schemeClr val="tx1">
              <a:lumMod val="75000"/>
              <a:alpha val="7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$LPAR=xyz</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CICS – COPY LOAD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BATCH/CICS – COPY LOAD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DB2 BIND DBRM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NEWCOPY …</a:t>
            </a:r>
          </a:p>
        </p:txBody>
      </p:sp>
      <p:sp>
        <p:nvSpPr>
          <p:cNvPr id="46" name="Rectangle 45">
            <a:extLst>
              <a:ext uri="{FF2B5EF4-FFF2-40B4-BE49-F238E27FC236}">
                <a16:creationId xmlns:a16="http://schemas.microsoft.com/office/drawing/2014/main" id="{A4E8B768-09F5-4BFB-9467-52F6CA88D0A7}"/>
              </a:ext>
            </a:extLst>
          </p:cNvPr>
          <p:cNvSpPr/>
          <p:nvPr/>
        </p:nvSpPr>
        <p:spPr>
          <a:xfrm>
            <a:off x="2423962" y="3241399"/>
            <a:ext cx="1645188" cy="1449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DBB</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deploy.groovy</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Cylinder 43">
            <a:extLst>
              <a:ext uri="{FF2B5EF4-FFF2-40B4-BE49-F238E27FC236}">
                <a16:creationId xmlns:a16="http://schemas.microsoft.com/office/drawing/2014/main" id="{9D836648-4E8C-4F8F-AD70-0931A4A8B00D}"/>
              </a:ext>
            </a:extLst>
          </p:cNvPr>
          <p:cNvSpPr/>
          <p:nvPr/>
        </p:nvSpPr>
        <p:spPr>
          <a:xfrm>
            <a:off x="7344576" y="3529928"/>
            <a:ext cx="845635"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myapp.tar</a:t>
            </a:r>
          </a:p>
        </p:txBody>
      </p:sp>
      <p:grpSp>
        <p:nvGrpSpPr>
          <p:cNvPr id="9" name="Group 8">
            <a:extLst>
              <a:ext uri="{FF2B5EF4-FFF2-40B4-BE49-F238E27FC236}">
                <a16:creationId xmlns:a16="http://schemas.microsoft.com/office/drawing/2014/main" id="{3369779F-0E57-4C49-9667-5CB4F1A61CD4}"/>
              </a:ext>
            </a:extLst>
          </p:cNvPr>
          <p:cNvGrpSpPr/>
          <p:nvPr/>
        </p:nvGrpSpPr>
        <p:grpSpPr>
          <a:xfrm>
            <a:off x="282964" y="923239"/>
            <a:ext cx="1645188" cy="2060707"/>
            <a:chOff x="282964" y="923239"/>
            <a:chExt cx="1645188" cy="2060707"/>
          </a:xfrm>
        </p:grpSpPr>
        <p:grpSp>
          <p:nvGrpSpPr>
            <p:cNvPr id="7" name="Group 6">
              <a:extLst>
                <a:ext uri="{FF2B5EF4-FFF2-40B4-BE49-F238E27FC236}">
                  <a16:creationId xmlns:a16="http://schemas.microsoft.com/office/drawing/2014/main" id="{597C41C6-C27B-45E9-8A2D-7EE8968A682D}"/>
                </a:ext>
              </a:extLst>
            </p:cNvPr>
            <p:cNvGrpSpPr/>
            <p:nvPr/>
          </p:nvGrpSpPr>
          <p:grpSpPr>
            <a:xfrm>
              <a:off x="282964" y="1783600"/>
              <a:ext cx="1645188" cy="1200346"/>
              <a:chOff x="50296" y="840558"/>
              <a:chExt cx="1645188" cy="1200346"/>
            </a:xfrm>
          </p:grpSpPr>
          <p:sp>
            <p:nvSpPr>
              <p:cNvPr id="43" name="Arrow: Right 42">
                <a:extLst>
                  <a:ext uri="{FF2B5EF4-FFF2-40B4-BE49-F238E27FC236}">
                    <a16:creationId xmlns:a16="http://schemas.microsoft.com/office/drawing/2014/main" id="{6EEAD68D-2BC5-4CA2-83A1-47F20CBFCD33}"/>
                  </a:ext>
                </a:extLst>
              </p:cNvPr>
              <p:cNvSpPr/>
              <p:nvPr/>
            </p:nvSpPr>
            <p:spPr>
              <a:xfrm rot="5400000">
                <a:off x="660056" y="1746940"/>
                <a:ext cx="386232" cy="2016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A7CF6F75-36D6-4602-BD7A-27D0B55EC55B}"/>
                  </a:ext>
                </a:extLst>
              </p:cNvPr>
              <p:cNvSpPr/>
              <p:nvPr/>
            </p:nvSpPr>
            <p:spPr>
              <a:xfrm>
                <a:off x="50296" y="840558"/>
                <a:ext cx="1645188" cy="830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DBB</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Build.groovy</a:t>
                </a:r>
              </a:p>
            </p:txBody>
          </p:sp>
        </p:grpSp>
        <p:sp>
          <p:nvSpPr>
            <p:cNvPr id="49" name="Cylinder 48">
              <a:extLst>
                <a:ext uri="{FF2B5EF4-FFF2-40B4-BE49-F238E27FC236}">
                  <a16:creationId xmlns:a16="http://schemas.microsoft.com/office/drawing/2014/main" id="{1CE46478-2DA5-43B4-A90A-BB5C41B41C73}"/>
                </a:ext>
              </a:extLst>
            </p:cNvPr>
            <p:cNvSpPr/>
            <p:nvPr/>
          </p:nvSpPr>
          <p:spPr>
            <a:xfrm>
              <a:off x="674214" y="923239"/>
              <a:ext cx="937278" cy="573874"/>
            </a:xfrm>
            <a:prstGeom prst="ca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GIT</a:t>
              </a:r>
            </a:p>
          </p:txBody>
        </p:sp>
        <p:sp>
          <p:nvSpPr>
            <p:cNvPr id="55" name="Arrow: Right 54">
              <a:extLst>
                <a:ext uri="{FF2B5EF4-FFF2-40B4-BE49-F238E27FC236}">
                  <a16:creationId xmlns:a16="http://schemas.microsoft.com/office/drawing/2014/main" id="{924C2CDE-C511-4C5E-AB70-2F0C86879478}"/>
                </a:ext>
              </a:extLst>
            </p:cNvPr>
            <p:cNvSpPr/>
            <p:nvPr/>
          </p:nvSpPr>
          <p:spPr>
            <a:xfrm rot="5400000">
              <a:off x="1038254" y="1499283"/>
              <a:ext cx="235091" cy="238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3" name="Arrow: Right 52">
            <a:extLst>
              <a:ext uri="{FF2B5EF4-FFF2-40B4-BE49-F238E27FC236}">
                <a16:creationId xmlns:a16="http://schemas.microsoft.com/office/drawing/2014/main" id="{13DD3ACB-CF08-4247-9842-13A6FC7E3ED3}"/>
              </a:ext>
            </a:extLst>
          </p:cNvPr>
          <p:cNvSpPr/>
          <p:nvPr/>
        </p:nvSpPr>
        <p:spPr>
          <a:xfrm>
            <a:off x="1933920" y="3241399"/>
            <a:ext cx="354734" cy="206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4" name="Connector: Elbow 13">
            <a:extLst>
              <a:ext uri="{FF2B5EF4-FFF2-40B4-BE49-F238E27FC236}">
                <a16:creationId xmlns:a16="http://schemas.microsoft.com/office/drawing/2014/main" id="{AC829039-92FF-40D1-94F8-C415BB71DDEE}"/>
              </a:ext>
            </a:extLst>
          </p:cNvPr>
          <p:cNvCxnSpPr>
            <a:cxnSpLocks/>
            <a:stCxn id="20" idx="3"/>
          </p:cNvCxnSpPr>
          <p:nvPr/>
        </p:nvCxnSpPr>
        <p:spPr>
          <a:xfrm>
            <a:off x="10134534" y="3365382"/>
            <a:ext cx="950053" cy="1445681"/>
          </a:xfrm>
          <a:prstGeom prst="bentConnector2">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50" name="Cylinder 49">
            <a:extLst>
              <a:ext uri="{FF2B5EF4-FFF2-40B4-BE49-F238E27FC236}">
                <a16:creationId xmlns:a16="http://schemas.microsoft.com/office/drawing/2014/main" id="{F34ABDFF-C8AE-4235-99A4-F7262E56DDCC}"/>
              </a:ext>
            </a:extLst>
          </p:cNvPr>
          <p:cNvSpPr/>
          <p:nvPr/>
        </p:nvSpPr>
        <p:spPr>
          <a:xfrm>
            <a:off x="1033195" y="3834991"/>
            <a:ext cx="748795" cy="42340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artifacts</a:t>
            </a:r>
          </a:p>
        </p:txBody>
      </p:sp>
      <p:sp>
        <p:nvSpPr>
          <p:cNvPr id="58" name="Cylinder 57">
            <a:extLst>
              <a:ext uri="{FF2B5EF4-FFF2-40B4-BE49-F238E27FC236}">
                <a16:creationId xmlns:a16="http://schemas.microsoft.com/office/drawing/2014/main" id="{2764BC73-4430-40AA-ABF0-4343D70E2109}"/>
              </a:ext>
            </a:extLst>
          </p:cNvPr>
          <p:cNvSpPr/>
          <p:nvPr/>
        </p:nvSpPr>
        <p:spPr>
          <a:xfrm>
            <a:off x="610594" y="3565942"/>
            <a:ext cx="748795" cy="42340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artifacts</a:t>
            </a:r>
          </a:p>
        </p:txBody>
      </p:sp>
      <p:sp>
        <p:nvSpPr>
          <p:cNvPr id="20" name="TextBox 19">
            <a:extLst>
              <a:ext uri="{FF2B5EF4-FFF2-40B4-BE49-F238E27FC236}">
                <a16:creationId xmlns:a16="http://schemas.microsoft.com/office/drawing/2014/main" id="{C171A9C7-F636-4B1C-90E8-951E84C3D332}"/>
              </a:ext>
            </a:extLst>
          </p:cNvPr>
          <p:cNvSpPr txBox="1"/>
          <p:nvPr/>
        </p:nvSpPr>
        <p:spPr>
          <a:xfrm>
            <a:off x="9000377" y="3188410"/>
            <a:ext cx="1134157" cy="35394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Deploy</a:t>
            </a:r>
          </a:p>
        </p:txBody>
      </p:sp>
      <p:sp>
        <p:nvSpPr>
          <p:cNvPr id="59" name="TextBox 58">
            <a:extLst>
              <a:ext uri="{FF2B5EF4-FFF2-40B4-BE49-F238E27FC236}">
                <a16:creationId xmlns:a16="http://schemas.microsoft.com/office/drawing/2014/main" id="{AE88C308-F181-4404-89A1-7CE9D56515C5}"/>
              </a:ext>
            </a:extLst>
          </p:cNvPr>
          <p:cNvSpPr txBox="1"/>
          <p:nvPr/>
        </p:nvSpPr>
        <p:spPr>
          <a:xfrm>
            <a:off x="1974139" y="2003558"/>
            <a:ext cx="1134157" cy="35394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Build </a:t>
            </a:r>
          </a:p>
        </p:txBody>
      </p:sp>
      <p:sp>
        <p:nvSpPr>
          <p:cNvPr id="61" name="TextBox 60">
            <a:extLst>
              <a:ext uri="{FF2B5EF4-FFF2-40B4-BE49-F238E27FC236}">
                <a16:creationId xmlns:a16="http://schemas.microsoft.com/office/drawing/2014/main" id="{867E12F5-8429-4FF2-AA6D-789009929AD6}"/>
              </a:ext>
            </a:extLst>
          </p:cNvPr>
          <p:cNvSpPr txBox="1"/>
          <p:nvPr/>
        </p:nvSpPr>
        <p:spPr>
          <a:xfrm>
            <a:off x="6945851" y="4352814"/>
            <a:ext cx="1134157" cy="35394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Release </a:t>
            </a:r>
          </a:p>
        </p:txBody>
      </p:sp>
      <p:grpSp>
        <p:nvGrpSpPr>
          <p:cNvPr id="11" name="Group 10">
            <a:extLst>
              <a:ext uri="{FF2B5EF4-FFF2-40B4-BE49-F238E27FC236}">
                <a16:creationId xmlns:a16="http://schemas.microsoft.com/office/drawing/2014/main" id="{D0AEEF92-AB1F-451E-BE47-F4C16C32386B}"/>
              </a:ext>
            </a:extLst>
          </p:cNvPr>
          <p:cNvGrpSpPr/>
          <p:nvPr/>
        </p:nvGrpSpPr>
        <p:grpSpPr>
          <a:xfrm>
            <a:off x="4686209" y="2000987"/>
            <a:ext cx="4228361" cy="2795124"/>
            <a:chOff x="3668539" y="423204"/>
            <a:chExt cx="4228361" cy="2795124"/>
          </a:xfrm>
        </p:grpSpPr>
        <p:sp>
          <p:nvSpPr>
            <p:cNvPr id="35" name="Rectangle 34">
              <a:extLst>
                <a:ext uri="{FF2B5EF4-FFF2-40B4-BE49-F238E27FC236}">
                  <a16:creationId xmlns:a16="http://schemas.microsoft.com/office/drawing/2014/main" id="{B19808EF-17A7-40E7-B5D2-37BCFAC79E91}"/>
                </a:ext>
              </a:extLst>
            </p:cNvPr>
            <p:cNvSpPr/>
            <p:nvPr/>
          </p:nvSpPr>
          <p:spPr>
            <a:xfrm>
              <a:off x="3668539" y="2665763"/>
              <a:ext cx="1645188" cy="55256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BuzTool</a:t>
              </a:r>
            </a:p>
          </p:txBody>
        </p:sp>
        <p:sp>
          <p:nvSpPr>
            <p:cNvPr id="39" name="Arrow: Right 38">
              <a:extLst>
                <a:ext uri="{FF2B5EF4-FFF2-40B4-BE49-F238E27FC236}">
                  <a16:creationId xmlns:a16="http://schemas.microsoft.com/office/drawing/2014/main" id="{7080C374-BD16-430B-9515-BD3CD514438D}"/>
                </a:ext>
              </a:extLst>
            </p:cNvPr>
            <p:cNvSpPr/>
            <p:nvPr/>
          </p:nvSpPr>
          <p:spPr>
            <a:xfrm rot="18302930">
              <a:off x="5544461" y="2620108"/>
              <a:ext cx="610669" cy="3289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7B9DE2E6-6989-4E3B-8EDE-7DF3535CBE28}"/>
                </a:ext>
              </a:extLst>
            </p:cNvPr>
            <p:cNvGrpSpPr/>
            <p:nvPr/>
          </p:nvGrpSpPr>
          <p:grpSpPr>
            <a:xfrm>
              <a:off x="5456970" y="423204"/>
              <a:ext cx="2439930" cy="1993814"/>
              <a:chOff x="5371976" y="492059"/>
              <a:chExt cx="2439930" cy="1993814"/>
            </a:xfrm>
          </p:grpSpPr>
          <p:grpSp>
            <p:nvGrpSpPr>
              <p:cNvPr id="68" name="Group 67">
                <a:extLst>
                  <a:ext uri="{FF2B5EF4-FFF2-40B4-BE49-F238E27FC236}">
                    <a16:creationId xmlns:a16="http://schemas.microsoft.com/office/drawing/2014/main" id="{7FA5448A-DD78-4AD1-B282-9D7D1790EFA5}"/>
                  </a:ext>
                </a:extLst>
              </p:cNvPr>
              <p:cNvGrpSpPr/>
              <p:nvPr/>
            </p:nvGrpSpPr>
            <p:grpSpPr>
              <a:xfrm>
                <a:off x="5371976" y="492059"/>
                <a:ext cx="2439930" cy="1993814"/>
                <a:chOff x="6585242" y="2748215"/>
                <a:chExt cx="2439930" cy="1993814"/>
              </a:xfrm>
            </p:grpSpPr>
            <p:sp>
              <p:nvSpPr>
                <p:cNvPr id="62" name="Rectangle 61">
                  <a:extLst>
                    <a:ext uri="{FF2B5EF4-FFF2-40B4-BE49-F238E27FC236}">
                      <a16:creationId xmlns:a16="http://schemas.microsoft.com/office/drawing/2014/main" id="{1BBBCA3C-39BB-42E2-BA6A-979380E8611B}"/>
                    </a:ext>
                  </a:extLst>
                </p:cNvPr>
                <p:cNvSpPr/>
                <p:nvPr/>
              </p:nvSpPr>
              <p:spPr>
                <a:xfrm>
                  <a:off x="6585242" y="3234034"/>
                  <a:ext cx="2431102" cy="1507995"/>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Component Versions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 name="Cylinder 59">
                  <a:extLst>
                    <a:ext uri="{FF2B5EF4-FFF2-40B4-BE49-F238E27FC236}">
                      <a16:creationId xmlns:a16="http://schemas.microsoft.com/office/drawing/2014/main" id="{E0A5669D-1A82-4D29-B76B-EFEF486660D1}"/>
                    </a:ext>
                  </a:extLst>
                </p:cNvPr>
                <p:cNvSpPr/>
                <p:nvPr/>
              </p:nvSpPr>
              <p:spPr>
                <a:xfrm>
                  <a:off x="6677884" y="4062796"/>
                  <a:ext cx="721779"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TARFILE</a:t>
                  </a:r>
                </a:p>
              </p:txBody>
            </p:sp>
            <p:sp>
              <p:nvSpPr>
                <p:cNvPr id="63" name="Rectangle 62">
                  <a:extLst>
                    <a:ext uri="{FF2B5EF4-FFF2-40B4-BE49-F238E27FC236}">
                      <a16:creationId xmlns:a16="http://schemas.microsoft.com/office/drawing/2014/main" id="{48A3E250-92B6-4011-A418-C0C605EB626D}"/>
                    </a:ext>
                  </a:extLst>
                </p:cNvPr>
                <p:cNvSpPr/>
                <p:nvPr/>
              </p:nvSpPr>
              <p:spPr>
                <a:xfrm>
                  <a:off x="6594070" y="2748215"/>
                  <a:ext cx="2431102" cy="50379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UCD Code Station</a:t>
                  </a:r>
                </a:p>
              </p:txBody>
            </p:sp>
            <p:sp>
              <p:nvSpPr>
                <p:cNvPr id="64" name="Cylinder 63">
                  <a:extLst>
                    <a:ext uri="{FF2B5EF4-FFF2-40B4-BE49-F238E27FC236}">
                      <a16:creationId xmlns:a16="http://schemas.microsoft.com/office/drawing/2014/main" id="{8648413D-6B80-4489-96F3-543983A84BD6}"/>
                    </a:ext>
                  </a:extLst>
                </p:cNvPr>
                <p:cNvSpPr/>
                <p:nvPr/>
              </p:nvSpPr>
              <p:spPr>
                <a:xfrm>
                  <a:off x="6754700" y="3763230"/>
                  <a:ext cx="721779"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TARFILE</a:t>
                  </a:r>
                </a:p>
              </p:txBody>
            </p:sp>
            <p:sp>
              <p:nvSpPr>
                <p:cNvPr id="65" name="Cylinder 64">
                  <a:extLst>
                    <a:ext uri="{FF2B5EF4-FFF2-40B4-BE49-F238E27FC236}">
                      <a16:creationId xmlns:a16="http://schemas.microsoft.com/office/drawing/2014/main" id="{9AE549DC-0BEC-4E9A-9490-A0F43A957C76}"/>
                    </a:ext>
                  </a:extLst>
                </p:cNvPr>
                <p:cNvSpPr/>
                <p:nvPr/>
              </p:nvSpPr>
              <p:spPr>
                <a:xfrm>
                  <a:off x="7123733" y="3899485"/>
                  <a:ext cx="721779"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TARFILE</a:t>
                  </a:r>
                </a:p>
              </p:txBody>
            </p:sp>
            <p:sp>
              <p:nvSpPr>
                <p:cNvPr id="66" name="Cylinder 65">
                  <a:extLst>
                    <a:ext uri="{FF2B5EF4-FFF2-40B4-BE49-F238E27FC236}">
                      <a16:creationId xmlns:a16="http://schemas.microsoft.com/office/drawing/2014/main" id="{F6A1DDC7-3BC6-4093-A508-186C77B94C11}"/>
                    </a:ext>
                  </a:extLst>
                </p:cNvPr>
                <p:cNvSpPr/>
                <p:nvPr/>
              </p:nvSpPr>
              <p:spPr>
                <a:xfrm>
                  <a:off x="7835542" y="3923055"/>
                  <a:ext cx="721779"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TARFILE</a:t>
                  </a:r>
                </a:p>
              </p:txBody>
            </p:sp>
            <p:sp>
              <p:nvSpPr>
                <p:cNvPr id="67" name="Cylinder 66">
                  <a:extLst>
                    <a:ext uri="{FF2B5EF4-FFF2-40B4-BE49-F238E27FC236}">
                      <a16:creationId xmlns:a16="http://schemas.microsoft.com/office/drawing/2014/main" id="{3D5AE88F-8262-423E-A041-622B0BF7D979}"/>
                    </a:ext>
                  </a:extLst>
                </p:cNvPr>
                <p:cNvSpPr/>
                <p:nvPr/>
              </p:nvSpPr>
              <p:spPr>
                <a:xfrm>
                  <a:off x="7988744" y="4162703"/>
                  <a:ext cx="721779"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TARFILE</a:t>
                  </a:r>
                </a:p>
              </p:txBody>
            </p:sp>
          </p:grpSp>
          <p:sp>
            <p:nvSpPr>
              <p:cNvPr id="45" name="Cylinder 44">
                <a:extLst>
                  <a:ext uri="{FF2B5EF4-FFF2-40B4-BE49-F238E27FC236}">
                    <a16:creationId xmlns:a16="http://schemas.microsoft.com/office/drawing/2014/main" id="{2A81F461-6436-4244-A6F4-DC99CB8EB48B}"/>
                  </a:ext>
                </a:extLst>
              </p:cNvPr>
              <p:cNvSpPr/>
              <p:nvPr/>
            </p:nvSpPr>
            <p:spPr>
              <a:xfrm>
                <a:off x="6410266" y="1452272"/>
                <a:ext cx="721779"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TARFILE</a:t>
                </a:r>
              </a:p>
            </p:txBody>
          </p:sp>
        </p:grpSp>
      </p:grpSp>
      <p:sp>
        <p:nvSpPr>
          <p:cNvPr id="48" name="TextBox 47">
            <a:extLst>
              <a:ext uri="{FF2B5EF4-FFF2-40B4-BE49-F238E27FC236}">
                <a16:creationId xmlns:a16="http://schemas.microsoft.com/office/drawing/2014/main" id="{CFD8FBCD-4305-43F4-9FC1-A959032C245C}"/>
              </a:ext>
            </a:extLst>
          </p:cNvPr>
          <p:cNvSpPr txBox="1"/>
          <p:nvPr/>
        </p:nvSpPr>
        <p:spPr>
          <a:xfrm>
            <a:off x="4349040" y="3240803"/>
            <a:ext cx="1134157" cy="35394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Package </a:t>
            </a:r>
          </a:p>
        </p:txBody>
      </p:sp>
      <p:pic>
        <p:nvPicPr>
          <p:cNvPr id="51" name="Picture 50" descr="A picture containing drawing&#10;&#10;Description automatically generated">
            <a:extLst>
              <a:ext uri="{FF2B5EF4-FFF2-40B4-BE49-F238E27FC236}">
                <a16:creationId xmlns:a16="http://schemas.microsoft.com/office/drawing/2014/main" id="{BE36E214-BCB5-4FBE-A93A-5ABD1C0CBA2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4528" b="24275"/>
          <a:stretch/>
        </p:blipFill>
        <p:spPr>
          <a:xfrm>
            <a:off x="6474640" y="1029344"/>
            <a:ext cx="2766896" cy="454718"/>
          </a:xfrm>
          <a:prstGeom prst="rect">
            <a:avLst/>
          </a:prstGeom>
        </p:spPr>
      </p:pic>
      <p:sp>
        <p:nvSpPr>
          <p:cNvPr id="10" name="Arrow: Pentagon 9">
            <a:extLst>
              <a:ext uri="{FF2B5EF4-FFF2-40B4-BE49-F238E27FC236}">
                <a16:creationId xmlns:a16="http://schemas.microsoft.com/office/drawing/2014/main" id="{9B5CA29C-591D-4197-9568-23CB37F91DD6}"/>
              </a:ext>
            </a:extLst>
          </p:cNvPr>
          <p:cNvSpPr/>
          <p:nvPr/>
        </p:nvSpPr>
        <p:spPr>
          <a:xfrm>
            <a:off x="610594" y="5910405"/>
            <a:ext cx="2882462" cy="515977"/>
          </a:xfrm>
          <a:prstGeom prst="homePlate">
            <a:avLst/>
          </a:prstGeom>
          <a:solidFill>
            <a:schemeClr val="bg1">
              <a:lumMod val="85000"/>
              <a:lumOff val="1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Continuous Integration</a:t>
            </a:r>
            <a:endParaRPr kumimoji="0" lang="en-US" sz="17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 name="Arrow: Pentagon 70">
            <a:extLst>
              <a:ext uri="{FF2B5EF4-FFF2-40B4-BE49-F238E27FC236}">
                <a16:creationId xmlns:a16="http://schemas.microsoft.com/office/drawing/2014/main" id="{E4D3E5EA-16D7-4C67-9305-A089EB7F1F43}"/>
              </a:ext>
            </a:extLst>
          </p:cNvPr>
          <p:cNvSpPr/>
          <p:nvPr/>
        </p:nvSpPr>
        <p:spPr>
          <a:xfrm>
            <a:off x="5946297" y="5867116"/>
            <a:ext cx="2882462" cy="515977"/>
          </a:xfrm>
          <a:prstGeom prst="homePlate">
            <a:avLst/>
          </a:prstGeom>
          <a:solidFill>
            <a:schemeClr val="bg1">
              <a:lumMod val="85000"/>
              <a:lumOff val="1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Continuous Deployment</a:t>
            </a:r>
          </a:p>
        </p:txBody>
      </p:sp>
      <p:sp>
        <p:nvSpPr>
          <p:cNvPr id="57" name="Rectangle: Rounded Corners 56">
            <a:extLst>
              <a:ext uri="{FF2B5EF4-FFF2-40B4-BE49-F238E27FC236}">
                <a16:creationId xmlns:a16="http://schemas.microsoft.com/office/drawing/2014/main" id="{9D8F04F7-3B18-4B70-8AEE-8AC916B61254}"/>
              </a:ext>
            </a:extLst>
          </p:cNvPr>
          <p:cNvSpPr/>
          <p:nvPr/>
        </p:nvSpPr>
        <p:spPr>
          <a:xfrm>
            <a:off x="2638769" y="4085344"/>
            <a:ext cx="1294410" cy="440344"/>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Load1, dbrm…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Shiplist.xml</a:t>
            </a:r>
          </a:p>
        </p:txBody>
      </p:sp>
      <p:pic>
        <p:nvPicPr>
          <p:cNvPr id="47" name="Picture 46">
            <a:extLst>
              <a:ext uri="{FF2B5EF4-FFF2-40B4-BE49-F238E27FC236}">
                <a16:creationId xmlns:a16="http://schemas.microsoft.com/office/drawing/2014/main" id="{1EEC154E-00B9-4469-853B-A703A99BEB0E}"/>
              </a:ext>
            </a:extLst>
          </p:cNvPr>
          <p:cNvPicPr>
            <a:picLocks noChangeAspect="1"/>
          </p:cNvPicPr>
          <p:nvPr/>
        </p:nvPicPr>
        <p:blipFill rotWithShape="1">
          <a:blip r:embed="rId4"/>
          <a:srcRect l="48076" t="27949" r="45720" b="61256"/>
          <a:stretch/>
        </p:blipFill>
        <p:spPr>
          <a:xfrm>
            <a:off x="1511714" y="1787582"/>
            <a:ext cx="431476" cy="407327"/>
          </a:xfrm>
          <a:prstGeom prst="rect">
            <a:avLst/>
          </a:prstGeom>
        </p:spPr>
      </p:pic>
    </p:spTree>
    <p:extLst>
      <p:ext uri="{BB962C8B-B14F-4D97-AF65-F5344CB8AC3E}">
        <p14:creationId xmlns:p14="http://schemas.microsoft.com/office/powerpoint/2010/main" val="1670599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8576082-3BD1-499B-83CB-82DF96CFEB93}"/>
              </a:ext>
            </a:extLst>
          </p:cNvPr>
          <p:cNvSpPr>
            <a:spLocks noGrp="1"/>
          </p:cNvSpPr>
          <p:nvPr>
            <p:ph type="title"/>
          </p:nvPr>
        </p:nvSpPr>
        <p:spPr>
          <a:xfrm>
            <a:off x="-15038" y="-22557"/>
            <a:ext cx="10899676" cy="558177"/>
          </a:xfrm>
        </p:spPr>
        <p:txBody>
          <a:bodyPr>
            <a:normAutofit fontScale="90000"/>
          </a:bodyPr>
          <a:lstStyle/>
          <a:p>
            <a:r>
              <a:rPr lang="en-US" dirty="0"/>
              <a:t>DBB/Artifactory - Build, Package, Release, Deploy</a:t>
            </a:r>
            <a:endParaRPr lang="en-US" sz="4400" dirty="0"/>
          </a:p>
        </p:txBody>
      </p:sp>
      <p:sp>
        <p:nvSpPr>
          <p:cNvPr id="51" name="Rectangle 50">
            <a:extLst>
              <a:ext uri="{FF2B5EF4-FFF2-40B4-BE49-F238E27FC236}">
                <a16:creationId xmlns:a16="http://schemas.microsoft.com/office/drawing/2014/main" id="{415FFF69-5146-4FD3-B435-B6B7D229D847}"/>
              </a:ext>
            </a:extLst>
          </p:cNvPr>
          <p:cNvSpPr/>
          <p:nvPr/>
        </p:nvSpPr>
        <p:spPr>
          <a:xfrm>
            <a:off x="8202398" y="5514330"/>
            <a:ext cx="2682240" cy="945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CicsDeployUtilities.groovy</a:t>
            </a:r>
            <a:endParaRPr lang="en-US" sz="1600" dirty="0"/>
          </a:p>
          <a:p>
            <a:pPr algn="ctr"/>
            <a:r>
              <a:rPr lang="en-US" sz="1600" dirty="0"/>
              <a:t>Deploy</a:t>
            </a:r>
          </a:p>
        </p:txBody>
      </p:sp>
      <p:sp>
        <p:nvSpPr>
          <p:cNvPr id="52" name="Arrow: Right 51">
            <a:extLst>
              <a:ext uri="{FF2B5EF4-FFF2-40B4-BE49-F238E27FC236}">
                <a16:creationId xmlns:a16="http://schemas.microsoft.com/office/drawing/2014/main" id="{86EC4D72-2BAF-41F8-83A1-EE5F5BB1A224}"/>
              </a:ext>
            </a:extLst>
          </p:cNvPr>
          <p:cNvSpPr/>
          <p:nvPr/>
        </p:nvSpPr>
        <p:spPr>
          <a:xfrm>
            <a:off x="3796854" y="4588307"/>
            <a:ext cx="354734" cy="206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904526F5-C4EA-4831-BBE1-FDB2B7AE868F}"/>
              </a:ext>
            </a:extLst>
          </p:cNvPr>
          <p:cNvGrpSpPr/>
          <p:nvPr/>
        </p:nvGrpSpPr>
        <p:grpSpPr>
          <a:xfrm>
            <a:off x="466246" y="3032601"/>
            <a:ext cx="1460155" cy="891711"/>
            <a:chOff x="2777770" y="1126510"/>
            <a:chExt cx="1460155" cy="891711"/>
          </a:xfrm>
        </p:grpSpPr>
        <p:sp>
          <p:nvSpPr>
            <p:cNvPr id="56" name="Rectangle 55">
              <a:extLst>
                <a:ext uri="{FF2B5EF4-FFF2-40B4-BE49-F238E27FC236}">
                  <a16:creationId xmlns:a16="http://schemas.microsoft.com/office/drawing/2014/main" id="{D7E7D1DE-F7D5-4925-ACE7-39CFED838E9E}"/>
                </a:ext>
              </a:extLst>
            </p:cNvPr>
            <p:cNvSpPr/>
            <p:nvPr/>
          </p:nvSpPr>
          <p:spPr>
            <a:xfrm>
              <a:off x="2777770" y="1126510"/>
              <a:ext cx="1460155" cy="891711"/>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ylinder 15">
              <a:extLst>
                <a:ext uri="{FF2B5EF4-FFF2-40B4-BE49-F238E27FC236}">
                  <a16:creationId xmlns:a16="http://schemas.microsoft.com/office/drawing/2014/main" id="{62AC5FB6-CF65-4629-9DAB-4A2BA1F4BF4E}"/>
                </a:ext>
              </a:extLst>
            </p:cNvPr>
            <p:cNvSpPr/>
            <p:nvPr/>
          </p:nvSpPr>
          <p:spPr>
            <a:xfrm>
              <a:off x="3031755" y="1545664"/>
              <a:ext cx="879979" cy="42340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artifacts</a:t>
              </a:r>
            </a:p>
          </p:txBody>
        </p:sp>
        <p:sp>
          <p:nvSpPr>
            <p:cNvPr id="54" name="Rectangle: Rounded Corners 53">
              <a:extLst>
                <a:ext uri="{FF2B5EF4-FFF2-40B4-BE49-F238E27FC236}">
                  <a16:creationId xmlns:a16="http://schemas.microsoft.com/office/drawing/2014/main" id="{CFC428A5-AA10-46DA-9877-A0D4A6FF7569}"/>
                </a:ext>
              </a:extLst>
            </p:cNvPr>
            <p:cNvSpPr/>
            <p:nvPr/>
          </p:nvSpPr>
          <p:spPr>
            <a:xfrm>
              <a:off x="2842144" y="1174815"/>
              <a:ext cx="1331677" cy="304491"/>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bg1"/>
                  </a:solidFill>
                </a:rPr>
                <a:t>BuildReport.json</a:t>
              </a:r>
              <a:endParaRPr lang="en-US" sz="1200" b="1" dirty="0">
                <a:solidFill>
                  <a:schemeClr val="bg1"/>
                </a:solidFill>
              </a:endParaRPr>
            </a:p>
          </p:txBody>
        </p:sp>
      </p:grpSp>
      <p:grpSp>
        <p:nvGrpSpPr>
          <p:cNvPr id="12" name="Group 11">
            <a:extLst>
              <a:ext uri="{FF2B5EF4-FFF2-40B4-BE49-F238E27FC236}">
                <a16:creationId xmlns:a16="http://schemas.microsoft.com/office/drawing/2014/main" id="{F8AEE579-E36F-4C87-BD7C-B5AF1A4C4D8E}"/>
              </a:ext>
            </a:extLst>
          </p:cNvPr>
          <p:cNvGrpSpPr/>
          <p:nvPr/>
        </p:nvGrpSpPr>
        <p:grpSpPr>
          <a:xfrm>
            <a:off x="2574274" y="4335623"/>
            <a:ext cx="1138915" cy="959471"/>
            <a:chOff x="2574274" y="4335623"/>
            <a:chExt cx="1138915" cy="959471"/>
          </a:xfrm>
        </p:grpSpPr>
        <p:sp>
          <p:nvSpPr>
            <p:cNvPr id="47" name="Cylinder 46">
              <a:extLst>
                <a:ext uri="{FF2B5EF4-FFF2-40B4-BE49-F238E27FC236}">
                  <a16:creationId xmlns:a16="http://schemas.microsoft.com/office/drawing/2014/main" id="{05056642-58BC-45C9-93E8-8452C7CBF876}"/>
                </a:ext>
              </a:extLst>
            </p:cNvPr>
            <p:cNvSpPr/>
            <p:nvPr/>
          </p:nvSpPr>
          <p:spPr>
            <a:xfrm>
              <a:off x="2574274" y="4335623"/>
              <a:ext cx="1138915" cy="95947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TARFILE</a:t>
              </a:r>
            </a:p>
            <a:p>
              <a:pPr algn="ctr"/>
              <a:r>
                <a:rPr lang="en-US" sz="1200" dirty="0"/>
                <a:t>Artifacts </a:t>
              </a:r>
            </a:p>
            <a:p>
              <a:pPr algn="ctr"/>
              <a:endParaRPr lang="en-US" sz="1200" dirty="0"/>
            </a:p>
          </p:txBody>
        </p:sp>
        <p:sp>
          <p:nvSpPr>
            <p:cNvPr id="57" name="Rectangle: Rounded Corners 56">
              <a:extLst>
                <a:ext uri="{FF2B5EF4-FFF2-40B4-BE49-F238E27FC236}">
                  <a16:creationId xmlns:a16="http://schemas.microsoft.com/office/drawing/2014/main" id="{9D8F04F7-3B18-4B70-8AEE-8AC916B61254}"/>
                </a:ext>
              </a:extLst>
            </p:cNvPr>
            <p:cNvSpPr/>
            <p:nvPr/>
          </p:nvSpPr>
          <p:spPr>
            <a:xfrm>
              <a:off x="2694021" y="4988907"/>
              <a:ext cx="954894" cy="22812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bg1"/>
                  </a:solidFill>
                </a:rPr>
                <a:t>App.yaml</a:t>
              </a:r>
              <a:endParaRPr lang="en-US" sz="1200" b="1" dirty="0">
                <a:solidFill>
                  <a:schemeClr val="bg1"/>
                </a:solidFill>
              </a:endParaRPr>
            </a:p>
          </p:txBody>
        </p:sp>
      </p:grpSp>
      <p:sp>
        <p:nvSpPr>
          <p:cNvPr id="69" name="Rectangle: Rounded Corners 68">
            <a:extLst>
              <a:ext uri="{FF2B5EF4-FFF2-40B4-BE49-F238E27FC236}">
                <a16:creationId xmlns:a16="http://schemas.microsoft.com/office/drawing/2014/main" id="{E4B61C4E-4B79-4368-BEEA-270BD45755B6}"/>
              </a:ext>
            </a:extLst>
          </p:cNvPr>
          <p:cNvSpPr/>
          <p:nvPr/>
        </p:nvSpPr>
        <p:spPr>
          <a:xfrm>
            <a:off x="6151946" y="6152292"/>
            <a:ext cx="1814439" cy="52553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Application-conf/</a:t>
            </a:r>
          </a:p>
          <a:p>
            <a:pPr algn="ctr"/>
            <a:r>
              <a:rPr lang="en-US" sz="1200" b="1" dirty="0">
                <a:solidFill>
                  <a:schemeClr val="bg1"/>
                </a:solidFill>
              </a:rPr>
              <a:t>deploy.$</a:t>
            </a:r>
            <a:r>
              <a:rPr lang="en-US" sz="1200" b="1" dirty="0" err="1">
                <a:solidFill>
                  <a:schemeClr val="bg1"/>
                </a:solidFill>
              </a:rPr>
              <a:t>lpar.yaml</a:t>
            </a:r>
            <a:endParaRPr lang="en-US" sz="1200" b="1" dirty="0">
              <a:solidFill>
                <a:schemeClr val="bg1"/>
              </a:solidFill>
            </a:endParaRPr>
          </a:p>
        </p:txBody>
      </p:sp>
      <p:sp>
        <p:nvSpPr>
          <p:cNvPr id="71" name="Arrow: Right 70">
            <a:extLst>
              <a:ext uri="{FF2B5EF4-FFF2-40B4-BE49-F238E27FC236}">
                <a16:creationId xmlns:a16="http://schemas.microsoft.com/office/drawing/2014/main" id="{776975B1-3B8D-424E-A798-801365B26AFA}"/>
              </a:ext>
            </a:extLst>
          </p:cNvPr>
          <p:cNvSpPr/>
          <p:nvPr/>
        </p:nvSpPr>
        <p:spPr>
          <a:xfrm rot="5400000">
            <a:off x="6785870" y="5191156"/>
            <a:ext cx="335320" cy="241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262B3F67-D918-49C5-A43C-39B87F08BFCC}"/>
              </a:ext>
            </a:extLst>
          </p:cNvPr>
          <p:cNvSpPr/>
          <p:nvPr/>
        </p:nvSpPr>
        <p:spPr>
          <a:xfrm>
            <a:off x="9415247" y="2558069"/>
            <a:ext cx="2679010" cy="1305105"/>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$LPAR=</a:t>
            </a:r>
            <a:r>
              <a:rPr lang="en-US" sz="1600" b="1" dirty="0" err="1">
                <a:solidFill>
                  <a:schemeClr val="bg1"/>
                </a:solidFill>
              </a:rPr>
              <a:t>xyz</a:t>
            </a:r>
            <a:endParaRPr lang="en-US" sz="1600" b="1" dirty="0">
              <a:solidFill>
                <a:schemeClr val="bg1"/>
              </a:solidFill>
            </a:endParaRPr>
          </a:p>
          <a:p>
            <a:r>
              <a:rPr lang="en-US" sz="1600" dirty="0">
                <a:solidFill>
                  <a:schemeClr val="bg1"/>
                </a:solidFill>
              </a:rPr>
              <a:t>CICS – COPY LOAD</a:t>
            </a:r>
          </a:p>
          <a:p>
            <a:r>
              <a:rPr lang="en-US" sz="1600" dirty="0">
                <a:solidFill>
                  <a:schemeClr val="bg1"/>
                </a:solidFill>
              </a:rPr>
              <a:t>BATCH/NCAL – COPY LOAD</a:t>
            </a:r>
          </a:p>
          <a:p>
            <a:r>
              <a:rPr lang="en-US" sz="1600" dirty="0">
                <a:solidFill>
                  <a:schemeClr val="bg1"/>
                </a:solidFill>
              </a:rPr>
              <a:t>DB2 BIND DBRM</a:t>
            </a:r>
          </a:p>
          <a:p>
            <a:r>
              <a:rPr lang="en-US" sz="1600" dirty="0">
                <a:solidFill>
                  <a:schemeClr val="bg1"/>
                </a:solidFill>
              </a:rPr>
              <a:t>NEWCOPY </a:t>
            </a:r>
          </a:p>
        </p:txBody>
      </p:sp>
      <p:sp>
        <p:nvSpPr>
          <p:cNvPr id="74" name="Arrow: Right 73">
            <a:extLst>
              <a:ext uri="{FF2B5EF4-FFF2-40B4-BE49-F238E27FC236}">
                <a16:creationId xmlns:a16="http://schemas.microsoft.com/office/drawing/2014/main" id="{F84C4E75-DF05-4634-BA37-A7D08AA30A6F}"/>
              </a:ext>
            </a:extLst>
          </p:cNvPr>
          <p:cNvSpPr/>
          <p:nvPr/>
        </p:nvSpPr>
        <p:spPr>
          <a:xfrm>
            <a:off x="7484168" y="5624382"/>
            <a:ext cx="431961" cy="2411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13B251C5-D0D3-435B-87FE-91D33D50BAF9}"/>
              </a:ext>
            </a:extLst>
          </p:cNvPr>
          <p:cNvGrpSpPr/>
          <p:nvPr/>
        </p:nvGrpSpPr>
        <p:grpSpPr>
          <a:xfrm>
            <a:off x="2423962" y="3241399"/>
            <a:ext cx="1645188" cy="1088568"/>
            <a:chOff x="2475444" y="1764350"/>
            <a:chExt cx="1645188" cy="1088568"/>
          </a:xfrm>
        </p:grpSpPr>
        <p:sp>
          <p:nvSpPr>
            <p:cNvPr id="46" name="Rectangle 45">
              <a:extLst>
                <a:ext uri="{FF2B5EF4-FFF2-40B4-BE49-F238E27FC236}">
                  <a16:creationId xmlns:a16="http://schemas.microsoft.com/office/drawing/2014/main" id="{A4E8B768-09F5-4BFB-9467-52F6CA88D0A7}"/>
                </a:ext>
              </a:extLst>
            </p:cNvPr>
            <p:cNvSpPr/>
            <p:nvPr/>
          </p:nvSpPr>
          <p:spPr>
            <a:xfrm>
              <a:off x="2475444" y="1764350"/>
              <a:ext cx="1645188" cy="830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Package.groovy</a:t>
              </a:r>
              <a:endParaRPr lang="en-US" dirty="0"/>
            </a:p>
          </p:txBody>
        </p:sp>
        <p:sp>
          <p:nvSpPr>
            <p:cNvPr id="37" name="Arrow: Right 36">
              <a:extLst>
                <a:ext uri="{FF2B5EF4-FFF2-40B4-BE49-F238E27FC236}">
                  <a16:creationId xmlns:a16="http://schemas.microsoft.com/office/drawing/2014/main" id="{2B0EF209-9BB6-4FA0-A9F8-D899702D47DC}"/>
                </a:ext>
              </a:extLst>
            </p:cNvPr>
            <p:cNvSpPr/>
            <p:nvPr/>
          </p:nvSpPr>
          <p:spPr>
            <a:xfrm rot="5400000">
              <a:off x="3106108" y="2616235"/>
              <a:ext cx="235091" cy="238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Cylinder 43">
            <a:extLst>
              <a:ext uri="{FF2B5EF4-FFF2-40B4-BE49-F238E27FC236}">
                <a16:creationId xmlns:a16="http://schemas.microsoft.com/office/drawing/2014/main" id="{9D836648-4E8C-4F8F-AD70-0931A4A8B00D}"/>
              </a:ext>
            </a:extLst>
          </p:cNvPr>
          <p:cNvSpPr/>
          <p:nvPr/>
        </p:nvSpPr>
        <p:spPr>
          <a:xfrm>
            <a:off x="6634510" y="5553890"/>
            <a:ext cx="707992"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TARFILE</a:t>
            </a:r>
          </a:p>
        </p:txBody>
      </p:sp>
      <p:grpSp>
        <p:nvGrpSpPr>
          <p:cNvPr id="11" name="Group 10">
            <a:extLst>
              <a:ext uri="{FF2B5EF4-FFF2-40B4-BE49-F238E27FC236}">
                <a16:creationId xmlns:a16="http://schemas.microsoft.com/office/drawing/2014/main" id="{D0AEEF92-AB1F-451E-BE47-F4C16C32386B}"/>
              </a:ext>
            </a:extLst>
          </p:cNvPr>
          <p:cNvGrpSpPr/>
          <p:nvPr/>
        </p:nvGrpSpPr>
        <p:grpSpPr>
          <a:xfrm>
            <a:off x="4517765" y="2854371"/>
            <a:ext cx="3451406" cy="2215181"/>
            <a:chOff x="4366186" y="1313473"/>
            <a:chExt cx="3451406" cy="2215181"/>
          </a:xfrm>
        </p:grpSpPr>
        <p:sp>
          <p:nvSpPr>
            <p:cNvPr id="35" name="Rectangle 34">
              <a:extLst>
                <a:ext uri="{FF2B5EF4-FFF2-40B4-BE49-F238E27FC236}">
                  <a16:creationId xmlns:a16="http://schemas.microsoft.com/office/drawing/2014/main" id="{B19808EF-17A7-40E7-B5D2-37BCFAC79E91}"/>
                </a:ext>
              </a:extLst>
            </p:cNvPr>
            <p:cNvSpPr/>
            <p:nvPr/>
          </p:nvSpPr>
          <p:spPr>
            <a:xfrm>
              <a:off x="4366186" y="2697658"/>
              <a:ext cx="1645188" cy="830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Publish.groovy</a:t>
              </a:r>
              <a:endParaRPr lang="en-US" dirty="0"/>
            </a:p>
            <a:p>
              <a:pPr algn="ctr"/>
              <a:r>
                <a:rPr lang="en-US" dirty="0"/>
                <a:t> </a:t>
              </a:r>
            </a:p>
          </p:txBody>
        </p:sp>
        <p:sp>
          <p:nvSpPr>
            <p:cNvPr id="39" name="Arrow: Right 38">
              <a:extLst>
                <a:ext uri="{FF2B5EF4-FFF2-40B4-BE49-F238E27FC236}">
                  <a16:creationId xmlns:a16="http://schemas.microsoft.com/office/drawing/2014/main" id="{7080C374-BD16-430B-9515-BD3CD514438D}"/>
                </a:ext>
              </a:extLst>
            </p:cNvPr>
            <p:cNvSpPr/>
            <p:nvPr/>
          </p:nvSpPr>
          <p:spPr>
            <a:xfrm rot="16200000">
              <a:off x="5157442" y="2412037"/>
              <a:ext cx="235091" cy="238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CEFE0D2-FDE1-4BBC-B199-79A259AC34B7}"/>
                </a:ext>
              </a:extLst>
            </p:cNvPr>
            <p:cNvSpPr/>
            <p:nvPr/>
          </p:nvSpPr>
          <p:spPr>
            <a:xfrm>
              <a:off x="6172404" y="2697658"/>
              <a:ext cx="1645188" cy="830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Pull.groovy</a:t>
              </a:r>
              <a:endParaRPr lang="en-US" dirty="0"/>
            </a:p>
            <a:p>
              <a:pPr algn="ctr"/>
              <a:r>
                <a:rPr lang="en-US" dirty="0"/>
                <a:t>release</a:t>
              </a:r>
            </a:p>
          </p:txBody>
        </p:sp>
        <p:grpSp>
          <p:nvGrpSpPr>
            <p:cNvPr id="6" name="Group 5">
              <a:extLst>
                <a:ext uri="{FF2B5EF4-FFF2-40B4-BE49-F238E27FC236}">
                  <a16:creationId xmlns:a16="http://schemas.microsoft.com/office/drawing/2014/main" id="{7B9DE2E6-6989-4E3B-8EDE-7DF3535CBE28}"/>
                </a:ext>
              </a:extLst>
            </p:cNvPr>
            <p:cNvGrpSpPr/>
            <p:nvPr/>
          </p:nvGrpSpPr>
          <p:grpSpPr>
            <a:xfrm>
              <a:off x="4809702" y="1313473"/>
              <a:ext cx="2431102" cy="1032531"/>
              <a:chOff x="4724708" y="1382328"/>
              <a:chExt cx="2431102" cy="1032531"/>
            </a:xfrm>
          </p:grpSpPr>
          <p:grpSp>
            <p:nvGrpSpPr>
              <p:cNvPr id="68" name="Group 67">
                <a:extLst>
                  <a:ext uri="{FF2B5EF4-FFF2-40B4-BE49-F238E27FC236}">
                    <a16:creationId xmlns:a16="http://schemas.microsoft.com/office/drawing/2014/main" id="{7FA5448A-DD78-4AD1-B282-9D7D1790EFA5}"/>
                  </a:ext>
                </a:extLst>
              </p:cNvPr>
              <p:cNvGrpSpPr/>
              <p:nvPr/>
            </p:nvGrpSpPr>
            <p:grpSpPr>
              <a:xfrm>
                <a:off x="4724708" y="1382328"/>
                <a:ext cx="2431102" cy="1032531"/>
                <a:chOff x="5937974" y="3638484"/>
                <a:chExt cx="2431102" cy="1032531"/>
              </a:xfrm>
            </p:grpSpPr>
            <p:sp>
              <p:nvSpPr>
                <p:cNvPr id="62" name="Rectangle 61">
                  <a:extLst>
                    <a:ext uri="{FF2B5EF4-FFF2-40B4-BE49-F238E27FC236}">
                      <a16:creationId xmlns:a16="http://schemas.microsoft.com/office/drawing/2014/main" id="{1BBBCA3C-39BB-42E2-BA6A-979380E8611B}"/>
                    </a:ext>
                  </a:extLst>
                </p:cNvPr>
                <p:cNvSpPr/>
                <p:nvPr/>
              </p:nvSpPr>
              <p:spPr>
                <a:xfrm>
                  <a:off x="5937974" y="3638484"/>
                  <a:ext cx="2431102" cy="1032531"/>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Cylinder 59">
                  <a:extLst>
                    <a:ext uri="{FF2B5EF4-FFF2-40B4-BE49-F238E27FC236}">
                      <a16:creationId xmlns:a16="http://schemas.microsoft.com/office/drawing/2014/main" id="{E0A5669D-1A82-4D29-B76B-EFEF486660D1}"/>
                    </a:ext>
                  </a:extLst>
                </p:cNvPr>
                <p:cNvSpPr/>
                <p:nvPr/>
              </p:nvSpPr>
              <p:spPr>
                <a:xfrm>
                  <a:off x="6116852" y="3651278"/>
                  <a:ext cx="707992"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TARFILE</a:t>
                  </a:r>
                </a:p>
              </p:txBody>
            </p:sp>
            <p:sp>
              <p:nvSpPr>
                <p:cNvPr id="64" name="Cylinder 63">
                  <a:extLst>
                    <a:ext uri="{FF2B5EF4-FFF2-40B4-BE49-F238E27FC236}">
                      <a16:creationId xmlns:a16="http://schemas.microsoft.com/office/drawing/2014/main" id="{8648413D-6B80-4489-96F3-543983A84BD6}"/>
                    </a:ext>
                  </a:extLst>
                </p:cNvPr>
                <p:cNvSpPr/>
                <p:nvPr/>
              </p:nvSpPr>
              <p:spPr>
                <a:xfrm>
                  <a:off x="6269252" y="3803678"/>
                  <a:ext cx="707992"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TARFILE</a:t>
                  </a:r>
                </a:p>
              </p:txBody>
            </p:sp>
            <p:sp>
              <p:nvSpPr>
                <p:cNvPr id="65" name="Cylinder 64">
                  <a:extLst>
                    <a:ext uri="{FF2B5EF4-FFF2-40B4-BE49-F238E27FC236}">
                      <a16:creationId xmlns:a16="http://schemas.microsoft.com/office/drawing/2014/main" id="{9AE549DC-0BEC-4E9A-9490-A0F43A957C76}"/>
                    </a:ext>
                  </a:extLst>
                </p:cNvPr>
                <p:cNvSpPr/>
                <p:nvPr/>
              </p:nvSpPr>
              <p:spPr>
                <a:xfrm>
                  <a:off x="6421652" y="3956078"/>
                  <a:ext cx="707992"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TARFILE</a:t>
                  </a:r>
                </a:p>
              </p:txBody>
            </p:sp>
            <p:sp>
              <p:nvSpPr>
                <p:cNvPr id="66" name="Cylinder 65">
                  <a:extLst>
                    <a:ext uri="{FF2B5EF4-FFF2-40B4-BE49-F238E27FC236}">
                      <a16:creationId xmlns:a16="http://schemas.microsoft.com/office/drawing/2014/main" id="{F6A1DDC7-3BC6-4093-A508-186C77B94C11}"/>
                    </a:ext>
                  </a:extLst>
                </p:cNvPr>
                <p:cNvSpPr/>
                <p:nvPr/>
              </p:nvSpPr>
              <p:spPr>
                <a:xfrm>
                  <a:off x="6992281" y="3698480"/>
                  <a:ext cx="707992"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TARFILE</a:t>
                  </a:r>
                </a:p>
              </p:txBody>
            </p:sp>
            <p:sp>
              <p:nvSpPr>
                <p:cNvPr id="67" name="Cylinder 66">
                  <a:extLst>
                    <a:ext uri="{FF2B5EF4-FFF2-40B4-BE49-F238E27FC236}">
                      <a16:creationId xmlns:a16="http://schemas.microsoft.com/office/drawing/2014/main" id="{3D5AE88F-8262-423E-A041-622B0BF7D979}"/>
                    </a:ext>
                  </a:extLst>
                </p:cNvPr>
                <p:cNvSpPr/>
                <p:nvPr/>
              </p:nvSpPr>
              <p:spPr>
                <a:xfrm>
                  <a:off x="7451325" y="3998036"/>
                  <a:ext cx="707992"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TARFILE</a:t>
                  </a:r>
                </a:p>
              </p:txBody>
            </p:sp>
          </p:grpSp>
          <p:sp>
            <p:nvSpPr>
              <p:cNvPr id="45" name="Cylinder 44">
                <a:extLst>
                  <a:ext uri="{FF2B5EF4-FFF2-40B4-BE49-F238E27FC236}">
                    <a16:creationId xmlns:a16="http://schemas.microsoft.com/office/drawing/2014/main" id="{2A81F461-6436-4244-A6F4-DC99CB8EB48B}"/>
                  </a:ext>
                </a:extLst>
              </p:cNvPr>
              <p:cNvSpPr/>
              <p:nvPr/>
            </p:nvSpPr>
            <p:spPr>
              <a:xfrm>
                <a:off x="5832813" y="1961408"/>
                <a:ext cx="707992" cy="3821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TARFILE</a:t>
                </a:r>
              </a:p>
            </p:txBody>
          </p:sp>
        </p:grpSp>
        <p:sp>
          <p:nvSpPr>
            <p:cNvPr id="48" name="Arrow: Right 47">
              <a:extLst>
                <a:ext uri="{FF2B5EF4-FFF2-40B4-BE49-F238E27FC236}">
                  <a16:creationId xmlns:a16="http://schemas.microsoft.com/office/drawing/2014/main" id="{2E515D36-ACD6-4CC9-8417-C8A0A1118846}"/>
                </a:ext>
              </a:extLst>
            </p:cNvPr>
            <p:cNvSpPr/>
            <p:nvPr/>
          </p:nvSpPr>
          <p:spPr>
            <a:xfrm rot="5400000">
              <a:off x="6656563" y="2424111"/>
              <a:ext cx="235091" cy="238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3369779F-0E57-4C49-9667-5CB4F1A61CD4}"/>
              </a:ext>
            </a:extLst>
          </p:cNvPr>
          <p:cNvGrpSpPr/>
          <p:nvPr/>
        </p:nvGrpSpPr>
        <p:grpSpPr>
          <a:xfrm>
            <a:off x="282964" y="923239"/>
            <a:ext cx="1645188" cy="2060707"/>
            <a:chOff x="282964" y="923239"/>
            <a:chExt cx="1645188" cy="2060707"/>
          </a:xfrm>
        </p:grpSpPr>
        <p:grpSp>
          <p:nvGrpSpPr>
            <p:cNvPr id="7" name="Group 6">
              <a:extLst>
                <a:ext uri="{FF2B5EF4-FFF2-40B4-BE49-F238E27FC236}">
                  <a16:creationId xmlns:a16="http://schemas.microsoft.com/office/drawing/2014/main" id="{597C41C6-C27B-45E9-8A2D-7EE8968A682D}"/>
                </a:ext>
              </a:extLst>
            </p:cNvPr>
            <p:cNvGrpSpPr/>
            <p:nvPr/>
          </p:nvGrpSpPr>
          <p:grpSpPr>
            <a:xfrm>
              <a:off x="282964" y="1783600"/>
              <a:ext cx="1645188" cy="1200346"/>
              <a:chOff x="50296" y="840558"/>
              <a:chExt cx="1645188" cy="1200346"/>
            </a:xfrm>
          </p:grpSpPr>
          <p:sp>
            <p:nvSpPr>
              <p:cNvPr id="43" name="Arrow: Right 42">
                <a:extLst>
                  <a:ext uri="{FF2B5EF4-FFF2-40B4-BE49-F238E27FC236}">
                    <a16:creationId xmlns:a16="http://schemas.microsoft.com/office/drawing/2014/main" id="{6EEAD68D-2BC5-4CA2-83A1-47F20CBFCD33}"/>
                  </a:ext>
                </a:extLst>
              </p:cNvPr>
              <p:cNvSpPr/>
              <p:nvPr/>
            </p:nvSpPr>
            <p:spPr>
              <a:xfrm rot="5400000">
                <a:off x="660056" y="1746940"/>
                <a:ext cx="386232" cy="2016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A7CF6F75-36D6-4602-BD7A-27D0B55EC55B}"/>
                  </a:ext>
                </a:extLst>
              </p:cNvPr>
              <p:cNvSpPr/>
              <p:nvPr/>
            </p:nvSpPr>
            <p:spPr>
              <a:xfrm>
                <a:off x="50296" y="840558"/>
                <a:ext cx="1645188" cy="830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DBB</a:t>
                </a:r>
              </a:p>
              <a:p>
                <a:pPr algn="ctr"/>
                <a:r>
                  <a:rPr lang="en-US" dirty="0"/>
                  <a:t>Build</a:t>
                </a:r>
              </a:p>
            </p:txBody>
          </p:sp>
        </p:grpSp>
        <p:sp>
          <p:nvSpPr>
            <p:cNvPr id="49" name="Cylinder 48">
              <a:extLst>
                <a:ext uri="{FF2B5EF4-FFF2-40B4-BE49-F238E27FC236}">
                  <a16:creationId xmlns:a16="http://schemas.microsoft.com/office/drawing/2014/main" id="{1CE46478-2DA5-43B4-A90A-BB5C41B41C73}"/>
                </a:ext>
              </a:extLst>
            </p:cNvPr>
            <p:cNvSpPr/>
            <p:nvPr/>
          </p:nvSpPr>
          <p:spPr>
            <a:xfrm>
              <a:off x="674214" y="923239"/>
              <a:ext cx="937278" cy="573874"/>
            </a:xfrm>
            <a:prstGeom prst="ca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GIT</a:t>
              </a:r>
            </a:p>
          </p:txBody>
        </p:sp>
        <p:sp>
          <p:nvSpPr>
            <p:cNvPr id="55" name="Arrow: Right 54">
              <a:extLst>
                <a:ext uri="{FF2B5EF4-FFF2-40B4-BE49-F238E27FC236}">
                  <a16:creationId xmlns:a16="http://schemas.microsoft.com/office/drawing/2014/main" id="{924C2CDE-C511-4C5E-AB70-2F0C86879478}"/>
                </a:ext>
              </a:extLst>
            </p:cNvPr>
            <p:cNvSpPr/>
            <p:nvPr/>
          </p:nvSpPr>
          <p:spPr>
            <a:xfrm rot="5400000">
              <a:off x="1038254" y="1499283"/>
              <a:ext cx="235091" cy="238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Arrow: Right 52">
            <a:extLst>
              <a:ext uri="{FF2B5EF4-FFF2-40B4-BE49-F238E27FC236}">
                <a16:creationId xmlns:a16="http://schemas.microsoft.com/office/drawing/2014/main" id="{13DD3ACB-CF08-4247-9842-13A6FC7E3ED3}"/>
              </a:ext>
            </a:extLst>
          </p:cNvPr>
          <p:cNvSpPr/>
          <p:nvPr/>
        </p:nvSpPr>
        <p:spPr>
          <a:xfrm>
            <a:off x="1933920" y="3241399"/>
            <a:ext cx="354734" cy="206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Connector: Elbow 13">
            <a:extLst>
              <a:ext uri="{FF2B5EF4-FFF2-40B4-BE49-F238E27FC236}">
                <a16:creationId xmlns:a16="http://schemas.microsoft.com/office/drawing/2014/main" id="{AC829039-92FF-40D1-94F8-C415BB71DDEE}"/>
              </a:ext>
            </a:extLst>
          </p:cNvPr>
          <p:cNvCxnSpPr>
            <a:cxnSpLocks/>
            <a:stCxn id="51" idx="3"/>
          </p:cNvCxnSpPr>
          <p:nvPr/>
        </p:nvCxnSpPr>
        <p:spPr>
          <a:xfrm flipV="1">
            <a:off x="10884638" y="3815566"/>
            <a:ext cx="336098" cy="2171276"/>
          </a:xfrm>
          <a:prstGeom prst="bentConnector2">
            <a:avLst/>
          </a:prstGeom>
          <a:ln w="127000">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Cloud-Native DevOps on Amazon Web Services | JFrog Artifactory">
            <a:extLst>
              <a:ext uri="{FF2B5EF4-FFF2-40B4-BE49-F238E27FC236}">
                <a16:creationId xmlns:a16="http://schemas.microsoft.com/office/drawing/2014/main" id="{FCEF1503-D30A-4A30-8CDC-535F53FCD79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61282" y="2089225"/>
            <a:ext cx="2381220" cy="716317"/>
          </a:xfrm>
          <a:prstGeom prst="rect">
            <a:avLst/>
          </a:prstGeom>
          <a:solidFill>
            <a:schemeClr val="accent6">
              <a:lumMod val="75000"/>
            </a:schemeClr>
          </a:solidFill>
        </p:spPr>
      </p:pic>
      <p:pic>
        <p:nvPicPr>
          <p:cNvPr id="50" name="Picture 49">
            <a:extLst>
              <a:ext uri="{FF2B5EF4-FFF2-40B4-BE49-F238E27FC236}">
                <a16:creationId xmlns:a16="http://schemas.microsoft.com/office/drawing/2014/main" id="{028F8C54-EB02-4A66-8C6D-6030ACDEC0A7}"/>
              </a:ext>
            </a:extLst>
          </p:cNvPr>
          <p:cNvPicPr>
            <a:picLocks noChangeAspect="1"/>
          </p:cNvPicPr>
          <p:nvPr/>
        </p:nvPicPr>
        <p:blipFill rotWithShape="1">
          <a:blip r:embed="rId3"/>
          <a:srcRect l="48076" t="27949" r="45720" b="61256"/>
          <a:stretch/>
        </p:blipFill>
        <p:spPr>
          <a:xfrm>
            <a:off x="1511714" y="1787582"/>
            <a:ext cx="431476" cy="407327"/>
          </a:xfrm>
          <a:prstGeom prst="rect">
            <a:avLst/>
          </a:prstGeom>
        </p:spPr>
      </p:pic>
    </p:spTree>
    <p:extLst>
      <p:ext uri="{BB962C8B-B14F-4D97-AF65-F5344CB8AC3E}">
        <p14:creationId xmlns:p14="http://schemas.microsoft.com/office/powerpoint/2010/main" val="4291594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7C1D4EE-F1B3-44EA-8E71-0C128FDBD7D8}"/>
              </a:ext>
            </a:extLst>
          </p:cNvPr>
          <p:cNvSpPr/>
          <p:nvPr/>
        </p:nvSpPr>
        <p:spPr>
          <a:xfrm>
            <a:off x="2087879" y="118757"/>
            <a:ext cx="7843521" cy="11823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Urban Code Deploy</a:t>
            </a:r>
          </a:p>
          <a:p>
            <a:pPr algn="ctr"/>
            <a:r>
              <a:rPr lang="en-US" sz="4000" b="1" dirty="0"/>
              <a:t>Artifact Store – Code Station</a:t>
            </a:r>
          </a:p>
        </p:txBody>
      </p:sp>
      <p:pic>
        <p:nvPicPr>
          <p:cNvPr id="11" name="Picture 10">
            <a:extLst>
              <a:ext uri="{FF2B5EF4-FFF2-40B4-BE49-F238E27FC236}">
                <a16:creationId xmlns:a16="http://schemas.microsoft.com/office/drawing/2014/main" id="{6C021337-D807-43B1-9684-F00D3987A5F6}"/>
              </a:ext>
            </a:extLst>
          </p:cNvPr>
          <p:cNvPicPr>
            <a:picLocks noChangeAspect="1"/>
          </p:cNvPicPr>
          <p:nvPr/>
        </p:nvPicPr>
        <p:blipFill rotWithShape="1">
          <a:blip r:embed="rId2"/>
          <a:srcRect t="64292"/>
          <a:stretch/>
        </p:blipFill>
        <p:spPr>
          <a:xfrm>
            <a:off x="0" y="4166144"/>
            <a:ext cx="12192000" cy="2693693"/>
          </a:xfrm>
          <a:prstGeom prst="rect">
            <a:avLst/>
          </a:prstGeom>
        </p:spPr>
      </p:pic>
      <p:pic>
        <p:nvPicPr>
          <p:cNvPr id="12" name="Picture 11">
            <a:extLst>
              <a:ext uri="{FF2B5EF4-FFF2-40B4-BE49-F238E27FC236}">
                <a16:creationId xmlns:a16="http://schemas.microsoft.com/office/drawing/2014/main" id="{C78E79E4-C7F5-42D9-9092-B9B54C72EEA4}"/>
              </a:ext>
            </a:extLst>
          </p:cNvPr>
          <p:cNvPicPr>
            <a:picLocks noChangeAspect="1"/>
          </p:cNvPicPr>
          <p:nvPr/>
        </p:nvPicPr>
        <p:blipFill rotWithShape="1">
          <a:blip r:embed="rId2"/>
          <a:srcRect r="70083" b="64414"/>
          <a:stretch/>
        </p:blipFill>
        <p:spPr>
          <a:xfrm>
            <a:off x="0" y="2624198"/>
            <a:ext cx="4714240" cy="2807581"/>
          </a:xfrm>
          <a:prstGeom prst="rect">
            <a:avLst/>
          </a:prstGeom>
        </p:spPr>
      </p:pic>
      <p:pic>
        <p:nvPicPr>
          <p:cNvPr id="17" name="Picture 16">
            <a:extLst>
              <a:ext uri="{FF2B5EF4-FFF2-40B4-BE49-F238E27FC236}">
                <a16:creationId xmlns:a16="http://schemas.microsoft.com/office/drawing/2014/main" id="{C78F9EA0-DAA1-4FAC-8A78-C1654BA4E570}"/>
              </a:ext>
            </a:extLst>
          </p:cNvPr>
          <p:cNvPicPr>
            <a:picLocks noChangeAspect="1"/>
          </p:cNvPicPr>
          <p:nvPr/>
        </p:nvPicPr>
        <p:blipFill rotWithShape="1">
          <a:blip r:embed="rId3"/>
          <a:srcRect l="2099" t="17713" r="30651" b="35153"/>
          <a:stretch/>
        </p:blipFill>
        <p:spPr>
          <a:xfrm>
            <a:off x="4541520" y="1842423"/>
            <a:ext cx="7508240" cy="2850432"/>
          </a:xfrm>
          <a:prstGeom prst="rect">
            <a:avLst/>
          </a:prstGeom>
          <a:ln>
            <a:noFill/>
          </a:ln>
          <a:effectLst>
            <a:outerShdw blurRad="292100" dist="139700" dir="2700000" algn="tl" rotWithShape="0">
              <a:srgbClr val="333333">
                <a:alpha val="65000"/>
              </a:srgbClr>
            </a:outerShdw>
          </a:effectLst>
        </p:spPr>
      </p:pic>
      <p:sp>
        <p:nvSpPr>
          <p:cNvPr id="18" name="Arrow: Curved Left 17">
            <a:extLst>
              <a:ext uri="{FF2B5EF4-FFF2-40B4-BE49-F238E27FC236}">
                <a16:creationId xmlns:a16="http://schemas.microsoft.com/office/drawing/2014/main" id="{0623DE0E-8DED-4AB5-80A0-1154D1F0D0EF}"/>
              </a:ext>
            </a:extLst>
          </p:cNvPr>
          <p:cNvSpPr/>
          <p:nvPr/>
        </p:nvSpPr>
        <p:spPr>
          <a:xfrm rot="4604757" flipH="1">
            <a:off x="4250711" y="3038625"/>
            <a:ext cx="230625" cy="771205"/>
          </a:xfrm>
          <a:prstGeom prst="curvedLeftArrow">
            <a:avLst/>
          </a:prstGeom>
          <a:solidFill>
            <a:schemeClr val="accent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chemeClr val="tx1"/>
              </a:solidFill>
            </a:endParaRPr>
          </a:p>
        </p:txBody>
      </p:sp>
      <p:sp>
        <p:nvSpPr>
          <p:cNvPr id="19" name="Speech Bubble: Rectangle with Corners Rounded 18">
            <a:extLst>
              <a:ext uri="{FF2B5EF4-FFF2-40B4-BE49-F238E27FC236}">
                <a16:creationId xmlns:a16="http://schemas.microsoft.com/office/drawing/2014/main" id="{610080AE-1B6C-4822-82C2-95ECDE9A37FE}"/>
              </a:ext>
            </a:extLst>
          </p:cNvPr>
          <p:cNvSpPr/>
          <p:nvPr/>
        </p:nvSpPr>
        <p:spPr>
          <a:xfrm>
            <a:off x="4404995" y="5635418"/>
            <a:ext cx="3567430" cy="751840"/>
          </a:xfrm>
          <a:prstGeom prst="wedgeRoundRectCallout">
            <a:avLst>
              <a:gd name="adj1" fmla="val -59377"/>
              <a:gd name="adj2" fmla="val -147550"/>
              <a:gd name="adj3" fmla="val 16667"/>
            </a:avLst>
          </a:prstGeom>
          <a:solidFill>
            <a:schemeClr val="bg1">
              <a:lumMod val="85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Link to trace  back to DBB Build Report for this release</a:t>
            </a:r>
          </a:p>
        </p:txBody>
      </p:sp>
      <p:pic>
        <p:nvPicPr>
          <p:cNvPr id="20" name="Picture 19">
            <a:extLst>
              <a:ext uri="{FF2B5EF4-FFF2-40B4-BE49-F238E27FC236}">
                <a16:creationId xmlns:a16="http://schemas.microsoft.com/office/drawing/2014/main" id="{7140A22E-14EF-4DBF-A2B7-435747C77C8A}"/>
              </a:ext>
            </a:extLst>
          </p:cNvPr>
          <p:cNvPicPr>
            <a:picLocks noChangeAspect="1"/>
          </p:cNvPicPr>
          <p:nvPr/>
        </p:nvPicPr>
        <p:blipFill rotWithShape="1">
          <a:blip r:embed="rId2"/>
          <a:srcRect r="88700" b="95286"/>
          <a:stretch/>
        </p:blipFill>
        <p:spPr>
          <a:xfrm>
            <a:off x="0" y="2588431"/>
            <a:ext cx="1680983" cy="394510"/>
          </a:xfrm>
          <a:prstGeom prst="rect">
            <a:avLst/>
          </a:prstGeom>
          <a:effectLst>
            <a:glow rad="520700">
              <a:schemeClr val="accent2">
                <a:lumMod val="60000"/>
                <a:lumOff val="40000"/>
                <a:alpha val="40000"/>
              </a:schemeClr>
            </a:glow>
            <a:reflection stA="45000" endPos="0" dist="50800" dir="5400000" sy="-100000" algn="bl" rotWithShape="0"/>
          </a:effectLst>
        </p:spPr>
      </p:pic>
      <p:pic>
        <p:nvPicPr>
          <p:cNvPr id="22" name="Picture 21" descr="A picture containing drawing&#10;&#10;Description automatically generated">
            <a:extLst>
              <a:ext uri="{FF2B5EF4-FFF2-40B4-BE49-F238E27FC236}">
                <a16:creationId xmlns:a16="http://schemas.microsoft.com/office/drawing/2014/main" id="{150CC2B0-0820-44DE-8A40-9161E917EC2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4528" b="24275"/>
          <a:stretch/>
        </p:blipFill>
        <p:spPr>
          <a:xfrm>
            <a:off x="10134533" y="29172"/>
            <a:ext cx="2049947" cy="454718"/>
          </a:xfrm>
          <a:prstGeom prst="rect">
            <a:avLst/>
          </a:prstGeom>
        </p:spPr>
      </p:pic>
    </p:spTree>
    <p:extLst>
      <p:ext uri="{BB962C8B-B14F-4D97-AF65-F5344CB8AC3E}">
        <p14:creationId xmlns:p14="http://schemas.microsoft.com/office/powerpoint/2010/main" val="16436569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CB6330-0427-4CB3-9EA8-FA10627178E0}"/>
              </a:ext>
            </a:extLst>
          </p:cNvPr>
          <p:cNvPicPr>
            <a:picLocks noChangeAspect="1"/>
          </p:cNvPicPr>
          <p:nvPr/>
        </p:nvPicPr>
        <p:blipFill rotWithShape="1">
          <a:blip r:embed="rId2"/>
          <a:srcRect t="23846" b="10385"/>
          <a:stretch/>
        </p:blipFill>
        <p:spPr>
          <a:xfrm>
            <a:off x="0" y="2514600"/>
            <a:ext cx="12192000" cy="4343400"/>
          </a:xfrm>
          <a:prstGeom prst="rect">
            <a:avLst/>
          </a:prstGeom>
        </p:spPr>
      </p:pic>
      <p:sp>
        <p:nvSpPr>
          <p:cNvPr id="10" name="Rectangle 9">
            <a:extLst>
              <a:ext uri="{FF2B5EF4-FFF2-40B4-BE49-F238E27FC236}">
                <a16:creationId xmlns:a16="http://schemas.microsoft.com/office/drawing/2014/main" id="{EED6C6DC-A11B-4D54-B86D-002BCB17435A}"/>
              </a:ext>
            </a:extLst>
          </p:cNvPr>
          <p:cNvSpPr/>
          <p:nvPr/>
        </p:nvSpPr>
        <p:spPr>
          <a:xfrm>
            <a:off x="2087879" y="118758"/>
            <a:ext cx="7660639" cy="7931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Deployment details</a:t>
            </a:r>
          </a:p>
        </p:txBody>
      </p:sp>
      <p:pic>
        <p:nvPicPr>
          <p:cNvPr id="11" name="Picture 10">
            <a:extLst>
              <a:ext uri="{FF2B5EF4-FFF2-40B4-BE49-F238E27FC236}">
                <a16:creationId xmlns:a16="http://schemas.microsoft.com/office/drawing/2014/main" id="{734D4B28-108B-4238-A090-C046E8D4A920}"/>
              </a:ext>
            </a:extLst>
          </p:cNvPr>
          <p:cNvPicPr>
            <a:picLocks noChangeAspect="1"/>
          </p:cNvPicPr>
          <p:nvPr/>
        </p:nvPicPr>
        <p:blipFill rotWithShape="1">
          <a:blip r:embed="rId3"/>
          <a:srcRect r="88700" b="95286"/>
          <a:stretch/>
        </p:blipFill>
        <p:spPr>
          <a:xfrm>
            <a:off x="0" y="2120440"/>
            <a:ext cx="1680983" cy="394510"/>
          </a:xfrm>
          <a:prstGeom prst="rect">
            <a:avLst/>
          </a:prstGeom>
          <a:effectLst>
            <a:glow rad="520700">
              <a:schemeClr val="accent2">
                <a:lumMod val="60000"/>
                <a:lumOff val="40000"/>
                <a:alpha val="40000"/>
              </a:schemeClr>
            </a:glow>
            <a:reflection stA="45000" endPos="0" dist="50800" dir="5400000" sy="-100000" algn="bl" rotWithShape="0"/>
          </a:effectLst>
        </p:spPr>
      </p:pic>
      <p:pic>
        <p:nvPicPr>
          <p:cNvPr id="12" name="Picture 11" descr="A picture containing drawing&#10;&#10;Description automatically generated">
            <a:extLst>
              <a:ext uri="{FF2B5EF4-FFF2-40B4-BE49-F238E27FC236}">
                <a16:creationId xmlns:a16="http://schemas.microsoft.com/office/drawing/2014/main" id="{319C5B61-9B9E-4207-912A-FA209276803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4528" b="24275"/>
          <a:stretch/>
        </p:blipFill>
        <p:spPr>
          <a:xfrm>
            <a:off x="10134533" y="29172"/>
            <a:ext cx="2049947" cy="454718"/>
          </a:xfrm>
          <a:prstGeom prst="rect">
            <a:avLst/>
          </a:prstGeom>
        </p:spPr>
      </p:pic>
    </p:spTree>
    <p:extLst>
      <p:ext uri="{BB962C8B-B14F-4D97-AF65-F5344CB8AC3E}">
        <p14:creationId xmlns:p14="http://schemas.microsoft.com/office/powerpoint/2010/main" val="93958239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2" name="Rectangle: Rounded Corners 71">
            <a:extLst>
              <a:ext uri="{FF2B5EF4-FFF2-40B4-BE49-F238E27FC236}">
                <a16:creationId xmlns:a16="http://schemas.microsoft.com/office/drawing/2014/main" id="{737BF6BD-F211-4018-BB87-05DFB5946F36}"/>
              </a:ext>
            </a:extLst>
          </p:cNvPr>
          <p:cNvSpPr/>
          <p:nvPr/>
        </p:nvSpPr>
        <p:spPr>
          <a:xfrm>
            <a:off x="666469" y="714085"/>
            <a:ext cx="2403622" cy="2510707"/>
          </a:xfrm>
          <a:prstGeom prst="roundRect">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FADE1E3C-1E14-4B4A-AE6D-EE4BB3AC49F5}"/>
              </a:ext>
            </a:extLst>
          </p:cNvPr>
          <p:cNvGrpSpPr/>
          <p:nvPr/>
        </p:nvGrpSpPr>
        <p:grpSpPr>
          <a:xfrm>
            <a:off x="1501588" y="714085"/>
            <a:ext cx="7263172" cy="5234228"/>
            <a:chOff x="1514130" y="714085"/>
            <a:chExt cx="7037729" cy="5234228"/>
          </a:xfrm>
        </p:grpSpPr>
        <p:grpSp>
          <p:nvGrpSpPr>
            <p:cNvPr id="9" name="Group 8">
              <a:extLst>
                <a:ext uri="{FF2B5EF4-FFF2-40B4-BE49-F238E27FC236}">
                  <a16:creationId xmlns:a16="http://schemas.microsoft.com/office/drawing/2014/main" id="{C30D6104-0D2D-4843-A7DF-99232584F8AC}"/>
                </a:ext>
              </a:extLst>
            </p:cNvPr>
            <p:cNvGrpSpPr/>
            <p:nvPr/>
          </p:nvGrpSpPr>
          <p:grpSpPr>
            <a:xfrm>
              <a:off x="1514130" y="738177"/>
              <a:ext cx="7037729" cy="5210136"/>
              <a:chOff x="1514130" y="738177"/>
              <a:chExt cx="7037729" cy="5210136"/>
            </a:xfrm>
          </p:grpSpPr>
          <p:grpSp>
            <p:nvGrpSpPr>
              <p:cNvPr id="6" name="Group 5">
                <a:extLst>
                  <a:ext uri="{FF2B5EF4-FFF2-40B4-BE49-F238E27FC236}">
                    <a16:creationId xmlns:a16="http://schemas.microsoft.com/office/drawing/2014/main" id="{A0E0885E-E8F3-41F2-8105-2620B71E2729}"/>
                  </a:ext>
                </a:extLst>
              </p:cNvPr>
              <p:cNvGrpSpPr/>
              <p:nvPr/>
            </p:nvGrpSpPr>
            <p:grpSpPr>
              <a:xfrm>
                <a:off x="1514130" y="738177"/>
                <a:ext cx="7037729" cy="5210136"/>
                <a:chOff x="-125034" y="3539553"/>
                <a:chExt cx="7037729" cy="5210136"/>
              </a:xfrm>
            </p:grpSpPr>
            <p:sp>
              <p:nvSpPr>
                <p:cNvPr id="109" name="Rectangle: Rounded Corners 108">
                  <a:extLst>
                    <a:ext uri="{FF2B5EF4-FFF2-40B4-BE49-F238E27FC236}">
                      <a16:creationId xmlns:a16="http://schemas.microsoft.com/office/drawing/2014/main" id="{5ADF144A-614B-49C2-8D98-ADBD2017C5EC}"/>
                    </a:ext>
                  </a:extLst>
                </p:cNvPr>
                <p:cNvSpPr/>
                <p:nvPr/>
              </p:nvSpPr>
              <p:spPr>
                <a:xfrm>
                  <a:off x="1648215" y="3539553"/>
                  <a:ext cx="5264480" cy="5210136"/>
                </a:xfrm>
                <a:prstGeom prst="roundRect">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5" name="TextBox 124">
                  <a:extLst>
                    <a:ext uri="{FF2B5EF4-FFF2-40B4-BE49-F238E27FC236}">
                      <a16:creationId xmlns:a16="http://schemas.microsoft.com/office/drawing/2014/main" id="{2C86242B-4ABD-4CE1-A5CC-E8118F031F5D}"/>
                    </a:ext>
                  </a:extLst>
                </p:cNvPr>
                <p:cNvSpPr txBox="1"/>
                <p:nvPr/>
              </p:nvSpPr>
              <p:spPr>
                <a:xfrm>
                  <a:off x="1849076" y="3884059"/>
                  <a:ext cx="96249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Developer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Sprints</a:t>
                  </a:r>
                </a:p>
              </p:txBody>
            </p:sp>
            <p:sp>
              <p:nvSpPr>
                <p:cNvPr id="75" name="Flowchart: Magnetic Disk 74">
                  <a:extLst>
                    <a:ext uri="{FF2B5EF4-FFF2-40B4-BE49-F238E27FC236}">
                      <a16:creationId xmlns:a16="http://schemas.microsoft.com/office/drawing/2014/main" id="{E4BAFCFF-CFDE-427C-8DCF-C7E944CB10CB}"/>
                    </a:ext>
                  </a:extLst>
                </p:cNvPr>
                <p:cNvSpPr/>
                <p:nvPr/>
              </p:nvSpPr>
              <p:spPr>
                <a:xfrm>
                  <a:off x="-125034" y="5111068"/>
                  <a:ext cx="800364" cy="700002"/>
                </a:xfrm>
                <a:prstGeom prst="flowChartMagneticDisk">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Master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Git</a:t>
                  </a:r>
                </a:p>
              </p:txBody>
            </p:sp>
            <p:pic>
              <p:nvPicPr>
                <p:cNvPr id="154" name="Graphic 153" descr="Run">
                  <a:extLst>
                    <a:ext uri="{FF2B5EF4-FFF2-40B4-BE49-F238E27FC236}">
                      <a16:creationId xmlns:a16="http://schemas.microsoft.com/office/drawing/2014/main" id="{6E71DBE0-2C16-4CA8-85F9-B4C15562769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48936" y="5080636"/>
                  <a:ext cx="258264" cy="269619"/>
                </a:xfrm>
                <a:prstGeom prst="rect">
                  <a:avLst/>
                </a:prstGeom>
              </p:spPr>
            </p:pic>
            <p:pic>
              <p:nvPicPr>
                <p:cNvPr id="157" name="Graphic 156" descr="Run">
                  <a:extLst>
                    <a:ext uri="{FF2B5EF4-FFF2-40B4-BE49-F238E27FC236}">
                      <a16:creationId xmlns:a16="http://schemas.microsoft.com/office/drawing/2014/main" id="{79652967-C3AC-49C5-8B2E-4F0227C46F8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85751" y="5412059"/>
                  <a:ext cx="263215" cy="269619"/>
                </a:xfrm>
                <a:prstGeom prst="rect">
                  <a:avLst/>
                </a:prstGeom>
              </p:spPr>
            </p:pic>
            <p:pic>
              <p:nvPicPr>
                <p:cNvPr id="160" name="Graphic 159" descr="Run">
                  <a:extLst>
                    <a:ext uri="{FF2B5EF4-FFF2-40B4-BE49-F238E27FC236}">
                      <a16:creationId xmlns:a16="http://schemas.microsoft.com/office/drawing/2014/main" id="{BFF524E5-F4B0-42BC-B2D3-912A855B7E3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43126" y="4747146"/>
                  <a:ext cx="279411" cy="269619"/>
                </a:xfrm>
                <a:prstGeom prst="rect">
                  <a:avLst/>
                </a:prstGeom>
              </p:spPr>
            </p:pic>
            <p:grpSp>
              <p:nvGrpSpPr>
                <p:cNvPr id="46" name="Group 45">
                  <a:extLst>
                    <a:ext uri="{FF2B5EF4-FFF2-40B4-BE49-F238E27FC236}">
                      <a16:creationId xmlns:a16="http://schemas.microsoft.com/office/drawing/2014/main" id="{27BF88F8-C8AC-41AF-B068-4383E0E1D173}"/>
                    </a:ext>
                  </a:extLst>
                </p:cNvPr>
                <p:cNvGrpSpPr/>
                <p:nvPr/>
              </p:nvGrpSpPr>
              <p:grpSpPr>
                <a:xfrm>
                  <a:off x="5021676" y="3883416"/>
                  <a:ext cx="1820470" cy="2035149"/>
                  <a:chOff x="4758732" y="1207883"/>
                  <a:chExt cx="1820470" cy="2649026"/>
                </a:xfrm>
                <a:solidFill>
                  <a:schemeClr val="bg1">
                    <a:lumMod val="65000"/>
                  </a:schemeClr>
                </a:solidFill>
              </p:grpSpPr>
              <p:sp>
                <p:nvSpPr>
                  <p:cNvPr id="110" name="Rectangle: Rounded Corners 109">
                    <a:extLst>
                      <a:ext uri="{FF2B5EF4-FFF2-40B4-BE49-F238E27FC236}">
                        <a16:creationId xmlns:a16="http://schemas.microsoft.com/office/drawing/2014/main" id="{DBB64806-7B22-44C2-AD18-51E4AECEF22D}"/>
                      </a:ext>
                    </a:extLst>
                  </p:cNvPr>
                  <p:cNvSpPr/>
                  <p:nvPr/>
                </p:nvSpPr>
                <p:spPr>
                  <a:xfrm>
                    <a:off x="4802014" y="1207883"/>
                    <a:ext cx="1748947" cy="2649026"/>
                  </a:xfrm>
                  <a:prstGeom prst="round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3" name="Diagram 2">
                    <a:extLst>
                      <a:ext uri="{FF2B5EF4-FFF2-40B4-BE49-F238E27FC236}">
                        <a16:creationId xmlns:a16="http://schemas.microsoft.com/office/drawing/2014/main" id="{5910BE1A-91CD-4717-A417-02BDFED4FC8D}"/>
                      </a:ext>
                    </a:extLst>
                  </p:cNvPr>
                  <p:cNvGraphicFramePr/>
                  <p:nvPr>
                    <p:extLst>
                      <p:ext uri="{D42A27DB-BD31-4B8C-83A1-F6EECF244321}">
                        <p14:modId xmlns:p14="http://schemas.microsoft.com/office/powerpoint/2010/main" val="1542803162"/>
                      </p:ext>
                    </p:extLst>
                  </p:nvPr>
                </p:nvGraphicFramePr>
                <p:xfrm>
                  <a:off x="4758732" y="1738900"/>
                  <a:ext cx="1820470" cy="17453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15" name="TextBox 114">
                    <a:extLst>
                      <a:ext uri="{FF2B5EF4-FFF2-40B4-BE49-F238E27FC236}">
                        <a16:creationId xmlns:a16="http://schemas.microsoft.com/office/drawing/2014/main" id="{E99F3118-6477-4452-A2F4-5CB23A0659D5}"/>
                      </a:ext>
                    </a:extLst>
                  </p:cNvPr>
                  <p:cNvSpPr txBox="1"/>
                  <p:nvPr/>
                </p:nvSpPr>
                <p:spPr>
                  <a:xfrm>
                    <a:off x="4921400" y="1318989"/>
                    <a:ext cx="1464496" cy="480736"/>
                  </a:xfrm>
                  <a:prstGeom prst="rect">
                    <a:avLst/>
                  </a:prstGeom>
                  <a:grp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CI - </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User Builds</a:t>
                    </a:r>
                  </a:p>
                </p:txBody>
              </p:sp>
            </p:grpSp>
          </p:grpSp>
          <p:sp>
            <p:nvSpPr>
              <p:cNvPr id="78" name="Arrow: Down 77">
                <a:extLst>
                  <a:ext uri="{FF2B5EF4-FFF2-40B4-BE49-F238E27FC236}">
                    <a16:creationId xmlns:a16="http://schemas.microsoft.com/office/drawing/2014/main" id="{9F6A5518-B1F8-4BE5-BF5F-2431A176400A}"/>
                  </a:ext>
                </a:extLst>
              </p:cNvPr>
              <p:cNvSpPr/>
              <p:nvPr/>
            </p:nvSpPr>
            <p:spPr>
              <a:xfrm rot="16200000">
                <a:off x="3081610" y="2516429"/>
                <a:ext cx="166395" cy="415269"/>
              </a:xfrm>
              <a:prstGeom prst="downArrow">
                <a:avLst/>
              </a:prstGeom>
              <a:solidFill>
                <a:schemeClr val="accent1">
                  <a:lumMod val="20000"/>
                  <a:lumOff val="80000"/>
                </a:schemeClr>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6" name="Flowchart: Magnetic Disk 175">
                <a:extLst>
                  <a:ext uri="{FF2B5EF4-FFF2-40B4-BE49-F238E27FC236}">
                    <a16:creationId xmlns:a16="http://schemas.microsoft.com/office/drawing/2014/main" id="{1E6F05DB-A983-42F7-9F71-799B7812B41F}"/>
                  </a:ext>
                </a:extLst>
              </p:cNvPr>
              <p:cNvSpPr/>
              <p:nvPr/>
            </p:nvSpPr>
            <p:spPr>
              <a:xfrm>
                <a:off x="3376717" y="2701252"/>
                <a:ext cx="497716" cy="333031"/>
              </a:xfrm>
              <a:prstGeom prst="flowChartMagneticDisk">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7" name="Flowchart: Magnetic Disk 176">
                <a:extLst>
                  <a:ext uri="{FF2B5EF4-FFF2-40B4-BE49-F238E27FC236}">
                    <a16:creationId xmlns:a16="http://schemas.microsoft.com/office/drawing/2014/main" id="{99560F1A-0A1F-41E1-B05F-35D7AE62E1FF}"/>
                  </a:ext>
                </a:extLst>
              </p:cNvPr>
              <p:cNvSpPr/>
              <p:nvPr/>
            </p:nvSpPr>
            <p:spPr>
              <a:xfrm>
                <a:off x="3576143" y="2657849"/>
                <a:ext cx="481574" cy="340534"/>
              </a:xfrm>
              <a:prstGeom prst="flowChartMagneticDisk">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8" name="Flowchart: Magnetic Disk 177">
                <a:extLst>
                  <a:ext uri="{FF2B5EF4-FFF2-40B4-BE49-F238E27FC236}">
                    <a16:creationId xmlns:a16="http://schemas.microsoft.com/office/drawing/2014/main" id="{579DC716-8B92-49D3-B574-B2E698F7D481}"/>
                  </a:ext>
                </a:extLst>
              </p:cNvPr>
              <p:cNvSpPr/>
              <p:nvPr/>
            </p:nvSpPr>
            <p:spPr>
              <a:xfrm>
                <a:off x="3453332" y="2440689"/>
                <a:ext cx="477364" cy="430024"/>
              </a:xfrm>
              <a:prstGeom prst="flowChartMagneticDisk">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Dev Repo</a:t>
                </a:r>
              </a:p>
            </p:txBody>
          </p:sp>
        </p:grpSp>
        <p:sp>
          <p:nvSpPr>
            <p:cNvPr id="134" name="TextBox 133">
              <a:extLst>
                <a:ext uri="{FF2B5EF4-FFF2-40B4-BE49-F238E27FC236}">
                  <a16:creationId xmlns:a16="http://schemas.microsoft.com/office/drawing/2014/main" id="{A51A4C7D-54FC-4CE1-B362-795865B21A5A}"/>
                </a:ext>
              </a:extLst>
            </p:cNvPr>
            <p:cNvSpPr txBox="1"/>
            <p:nvPr/>
          </p:nvSpPr>
          <p:spPr>
            <a:xfrm>
              <a:off x="4702491" y="714085"/>
              <a:ext cx="2319302" cy="400110"/>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Development Phase</a:t>
              </a:r>
            </a:p>
          </p:txBody>
        </p:sp>
        <p:sp>
          <p:nvSpPr>
            <p:cNvPr id="200" name="Rectangle: Rounded Corners 199">
              <a:extLst>
                <a:ext uri="{FF2B5EF4-FFF2-40B4-BE49-F238E27FC236}">
                  <a16:creationId xmlns:a16="http://schemas.microsoft.com/office/drawing/2014/main" id="{CA76F0C4-2EA3-4AD6-9E4F-93A4A342DDFE}"/>
                </a:ext>
              </a:extLst>
            </p:cNvPr>
            <p:cNvSpPr/>
            <p:nvPr/>
          </p:nvSpPr>
          <p:spPr>
            <a:xfrm>
              <a:off x="3725706" y="1563762"/>
              <a:ext cx="477364" cy="218438"/>
            </a:xfrm>
            <a:prstGeom prst="roundRect">
              <a:avLst/>
            </a:prstGeom>
            <a:solidFill>
              <a:srgbClr val="7030A0"/>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Calibri" panose="020F0502020204030204"/>
                  <a:ea typeface="+mn-ea"/>
                  <a:cs typeface="+mn-cs"/>
                </a:rPr>
                <a:t>IDz</a:t>
              </a:r>
            </a:p>
          </p:txBody>
        </p:sp>
        <p:grpSp>
          <p:nvGrpSpPr>
            <p:cNvPr id="14" name="Group 13">
              <a:extLst>
                <a:ext uri="{FF2B5EF4-FFF2-40B4-BE49-F238E27FC236}">
                  <a16:creationId xmlns:a16="http://schemas.microsoft.com/office/drawing/2014/main" id="{135C3DE8-24AA-42FA-AFD9-FF95DA328082}"/>
                </a:ext>
              </a:extLst>
            </p:cNvPr>
            <p:cNvGrpSpPr/>
            <p:nvPr/>
          </p:nvGrpSpPr>
          <p:grpSpPr>
            <a:xfrm>
              <a:off x="6810138" y="2951352"/>
              <a:ext cx="1623722" cy="172494"/>
              <a:chOff x="6797308" y="2885146"/>
              <a:chExt cx="1623722" cy="172494"/>
            </a:xfrm>
          </p:grpSpPr>
          <p:sp>
            <p:nvSpPr>
              <p:cNvPr id="226" name="Rectangle: Rounded Corners 225">
                <a:extLst>
                  <a:ext uri="{FF2B5EF4-FFF2-40B4-BE49-F238E27FC236}">
                    <a16:creationId xmlns:a16="http://schemas.microsoft.com/office/drawing/2014/main" id="{6F8972D4-9D88-47C8-8C93-D00C3BB7CD64}"/>
                  </a:ext>
                </a:extLst>
              </p:cNvPr>
              <p:cNvSpPr/>
              <p:nvPr/>
            </p:nvSpPr>
            <p:spPr>
              <a:xfrm>
                <a:off x="6797308" y="2885146"/>
                <a:ext cx="449223" cy="169416"/>
              </a:xfrm>
              <a:prstGeom prst="roundRect">
                <a:avLst/>
              </a:prstGeom>
              <a:solidFill>
                <a:schemeClr val="tx2">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DBB</a:t>
                </a:r>
              </a:p>
            </p:txBody>
          </p:sp>
          <p:sp>
            <p:nvSpPr>
              <p:cNvPr id="228" name="Rectangle: Rounded Corners 227">
                <a:extLst>
                  <a:ext uri="{FF2B5EF4-FFF2-40B4-BE49-F238E27FC236}">
                    <a16:creationId xmlns:a16="http://schemas.microsoft.com/office/drawing/2014/main" id="{6A7D78CE-3CC8-41AB-BC71-9185E7A3FA6E}"/>
                  </a:ext>
                </a:extLst>
              </p:cNvPr>
              <p:cNvSpPr/>
              <p:nvPr/>
            </p:nvSpPr>
            <p:spPr>
              <a:xfrm>
                <a:off x="7940069" y="2888225"/>
                <a:ext cx="480961" cy="169415"/>
              </a:xfrm>
              <a:prstGeom prst="roundRect">
                <a:avLst/>
              </a:prstGeom>
              <a:solidFill>
                <a:schemeClr val="tx2">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zUnit</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aphicFrame>
          <p:nvGraphicFramePr>
            <p:cNvPr id="112" name="Diagram 111">
              <a:extLst>
                <a:ext uri="{FF2B5EF4-FFF2-40B4-BE49-F238E27FC236}">
                  <a16:creationId xmlns:a16="http://schemas.microsoft.com/office/drawing/2014/main" id="{7A91727E-425C-4A03-A8A4-47713A04D496}"/>
                </a:ext>
              </a:extLst>
            </p:cNvPr>
            <p:cNvGraphicFramePr/>
            <p:nvPr>
              <p:extLst>
                <p:ext uri="{D42A27DB-BD31-4B8C-83A1-F6EECF244321}">
                  <p14:modId xmlns:p14="http://schemas.microsoft.com/office/powerpoint/2010/main" val="1600838724"/>
                </p:ext>
              </p:extLst>
            </p:nvPr>
          </p:nvGraphicFramePr>
          <p:xfrm>
            <a:off x="4000930" y="1252145"/>
            <a:ext cx="2598832" cy="1146202"/>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113" name="Shape 112">
              <a:extLst>
                <a:ext uri="{FF2B5EF4-FFF2-40B4-BE49-F238E27FC236}">
                  <a16:creationId xmlns:a16="http://schemas.microsoft.com/office/drawing/2014/main" id="{D7D01AA4-1A5B-455C-90C7-4CBEB0C830A4}"/>
                </a:ext>
              </a:extLst>
            </p:cNvPr>
            <p:cNvSpPr/>
            <p:nvPr/>
          </p:nvSpPr>
          <p:spPr>
            <a:xfrm rot="542376">
              <a:off x="4667908" y="1799927"/>
              <a:ext cx="1514659" cy="723621"/>
            </a:xfrm>
            <a:prstGeom prst="swooshArrow">
              <a:avLst>
                <a:gd name="adj1" fmla="val 25000"/>
                <a:gd name="adj2" fmla="val 25000"/>
              </a:avLst>
            </a:prstGeom>
            <a:ln>
              <a:solidFill>
                <a:schemeClr val="bg2">
                  <a:lumMod val="50000"/>
                </a:schemeClr>
              </a:solidFill>
            </a:ln>
          </p:spPr>
          <p:style>
            <a:lnRef idx="0">
              <a:scrgbClr r="0" g="0" b="0"/>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119" name="Shape 118">
              <a:extLst>
                <a:ext uri="{FF2B5EF4-FFF2-40B4-BE49-F238E27FC236}">
                  <a16:creationId xmlns:a16="http://schemas.microsoft.com/office/drawing/2014/main" id="{75F3413A-1FD9-445D-8F80-C871016C4F92}"/>
                </a:ext>
              </a:extLst>
            </p:cNvPr>
            <p:cNvSpPr/>
            <p:nvPr/>
          </p:nvSpPr>
          <p:spPr>
            <a:xfrm rot="657929">
              <a:off x="4767513" y="2200935"/>
              <a:ext cx="1045142" cy="573115"/>
            </a:xfrm>
            <a:prstGeom prst="swooshArrow">
              <a:avLst>
                <a:gd name="adj1" fmla="val 25000"/>
                <a:gd name="adj2" fmla="val 25000"/>
              </a:avLst>
            </a:prstGeom>
            <a:ln>
              <a:solidFill>
                <a:schemeClr val="bg2">
                  <a:lumMod val="50000"/>
                </a:schemeClr>
              </a:solidFill>
            </a:ln>
          </p:spPr>
          <p:style>
            <a:lnRef idx="0">
              <a:scrgbClr r="0" g="0" b="0"/>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75" name="Freeform: Shape 174">
              <a:extLst>
                <a:ext uri="{FF2B5EF4-FFF2-40B4-BE49-F238E27FC236}">
                  <a16:creationId xmlns:a16="http://schemas.microsoft.com/office/drawing/2014/main" id="{84FE8F0F-2CA7-4465-B994-6149DBE1AC5B}"/>
                </a:ext>
              </a:extLst>
            </p:cNvPr>
            <p:cNvSpPr/>
            <p:nvPr/>
          </p:nvSpPr>
          <p:spPr>
            <a:xfrm>
              <a:off x="2958561" y="2381628"/>
              <a:ext cx="429917" cy="166393"/>
            </a:xfrm>
            <a:custGeom>
              <a:avLst/>
              <a:gdLst>
                <a:gd name="connsiteX0" fmla="*/ 0 w 677794"/>
                <a:gd name="connsiteY0" fmla="*/ 0 h 148747"/>
                <a:gd name="connsiteX1" fmla="*/ 677794 w 677794"/>
                <a:gd name="connsiteY1" fmla="*/ 0 h 148747"/>
                <a:gd name="connsiteX2" fmla="*/ 677794 w 677794"/>
                <a:gd name="connsiteY2" fmla="*/ 148747 h 148747"/>
                <a:gd name="connsiteX3" fmla="*/ 0 w 677794"/>
                <a:gd name="connsiteY3" fmla="*/ 148747 h 148747"/>
                <a:gd name="connsiteX4" fmla="*/ 0 w 677794"/>
                <a:gd name="connsiteY4" fmla="*/ 0 h 148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794" h="148747">
                  <a:moveTo>
                    <a:pt x="0" y="0"/>
                  </a:moveTo>
                  <a:lnTo>
                    <a:pt x="677794" y="0"/>
                  </a:lnTo>
                  <a:lnTo>
                    <a:pt x="677794" y="148747"/>
                  </a:lnTo>
                  <a:lnTo>
                    <a:pt x="0" y="148747"/>
                  </a:lnTo>
                  <a:lnTo>
                    <a:pt x="0" y="0"/>
                  </a:lnTo>
                  <a:close/>
                </a:path>
              </a:pathLst>
            </a:custGeom>
            <a:solidFill>
              <a:schemeClr val="accent2">
                <a:lumMod val="60000"/>
                <a:lumOff val="40000"/>
              </a:schemeClr>
            </a:solidFill>
            <a:ln>
              <a:noFill/>
            </a:ln>
          </p:spPr>
          <p:style>
            <a:lnRef idx="1">
              <a:schemeClr val="accent3"/>
            </a:lnRef>
            <a:fillRef idx="2">
              <a:schemeClr val="accent3"/>
            </a:fillRef>
            <a:effectRef idx="1">
              <a:schemeClr val="accent3"/>
            </a:effectRef>
            <a:fontRef idx="minor">
              <a:schemeClr val="dk1"/>
            </a:fontRef>
          </p:style>
          <p:txBody>
            <a:bodyPr spcFirstLastPara="0" vert="horz" wrap="square" lIns="0" tIns="0" rIns="0" bIns="0" numCol="1" spcCol="1270" anchor="b"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Clones</a:t>
              </a:r>
            </a:p>
          </p:txBody>
        </p:sp>
        <p:sp>
          <p:nvSpPr>
            <p:cNvPr id="123" name="Rectangle: Rounded Corners 122">
              <a:extLst>
                <a:ext uri="{FF2B5EF4-FFF2-40B4-BE49-F238E27FC236}">
                  <a16:creationId xmlns:a16="http://schemas.microsoft.com/office/drawing/2014/main" id="{92A4EA2E-DFE5-4F1B-81F1-74958510D398}"/>
                </a:ext>
              </a:extLst>
            </p:cNvPr>
            <p:cNvSpPr/>
            <p:nvPr/>
          </p:nvSpPr>
          <p:spPr>
            <a:xfrm>
              <a:off x="7324215" y="2867920"/>
              <a:ext cx="556825" cy="247354"/>
            </a:xfrm>
            <a:prstGeom prst="roundRect">
              <a:avLst>
                <a:gd name="adj" fmla="val 43968"/>
              </a:avLst>
            </a:prstGeom>
            <a:solidFill>
              <a:schemeClr val="tx2">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Calibri" panose="020F0502020204030204"/>
                  <a:ea typeface="+mn-ea"/>
                  <a:cs typeface="+mn-cs"/>
                </a:rPr>
                <a:t>zD&amp;T</a:t>
              </a:r>
            </a:p>
          </p:txBody>
        </p:sp>
        <p:sp>
          <p:nvSpPr>
            <p:cNvPr id="207" name="Rectangle: Rounded Corners 206">
              <a:extLst>
                <a:ext uri="{FF2B5EF4-FFF2-40B4-BE49-F238E27FC236}">
                  <a16:creationId xmlns:a16="http://schemas.microsoft.com/office/drawing/2014/main" id="{BFA252C9-4C9B-41E1-82F1-924270C8D6DD}"/>
                </a:ext>
              </a:extLst>
            </p:cNvPr>
            <p:cNvSpPr/>
            <p:nvPr/>
          </p:nvSpPr>
          <p:spPr>
            <a:xfrm>
              <a:off x="3492697" y="3118984"/>
              <a:ext cx="1856352" cy="332690"/>
            </a:xfrm>
            <a:prstGeom prst="roundRect">
              <a:avLst/>
            </a:prstGeom>
            <a:solidFill>
              <a:schemeClr val="accent2">
                <a:lumMod val="60000"/>
                <a:lumOff val="4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Git Hub</a:t>
              </a:r>
            </a:p>
          </p:txBody>
        </p:sp>
      </p:grpSp>
      <p:sp>
        <p:nvSpPr>
          <p:cNvPr id="2" name="Title 1">
            <a:extLst>
              <a:ext uri="{FF2B5EF4-FFF2-40B4-BE49-F238E27FC236}">
                <a16:creationId xmlns:a16="http://schemas.microsoft.com/office/drawing/2014/main" id="{DBACE7C4-B936-4AA8-8946-7758696DC69B}"/>
              </a:ext>
            </a:extLst>
          </p:cNvPr>
          <p:cNvSpPr>
            <a:spLocks noGrp="1"/>
          </p:cNvSpPr>
          <p:nvPr>
            <p:ph type="title"/>
          </p:nvPr>
        </p:nvSpPr>
        <p:spPr>
          <a:xfrm>
            <a:off x="2401254" y="-17945"/>
            <a:ext cx="8519171" cy="580979"/>
          </a:xfrm>
        </p:spPr>
        <p:txBody>
          <a:bodyPr>
            <a:normAutofit fontScale="90000"/>
          </a:bodyPr>
          <a:lstStyle/>
          <a:p>
            <a:r>
              <a:rPr lang="en-US" sz="3600" dirty="0">
                <a:solidFill>
                  <a:schemeClr val="bg1"/>
                </a:solidFill>
                <a:latin typeface="inherit"/>
              </a:rPr>
              <a:t>End-to-end Modern z/OS Development with CI/CD</a:t>
            </a:r>
          </a:p>
        </p:txBody>
      </p:sp>
      <p:sp>
        <p:nvSpPr>
          <p:cNvPr id="73" name="TextBox 72">
            <a:extLst>
              <a:ext uri="{FF2B5EF4-FFF2-40B4-BE49-F238E27FC236}">
                <a16:creationId xmlns:a16="http://schemas.microsoft.com/office/drawing/2014/main" id="{4953C283-76AC-4634-92A6-E90D4C7F38BE}"/>
              </a:ext>
            </a:extLst>
          </p:cNvPr>
          <p:cNvSpPr txBox="1"/>
          <p:nvPr/>
        </p:nvSpPr>
        <p:spPr>
          <a:xfrm>
            <a:off x="632315" y="1350203"/>
            <a:ext cx="251215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a:ln>
                  <a:noFill/>
                </a:ln>
                <a:solidFill>
                  <a:prstClr val="black"/>
                </a:solidFill>
                <a:effectLst/>
                <a:uLnTx/>
                <a:uFillTx/>
                <a:latin typeface="Calibri" panose="020F0502020204030204"/>
                <a:ea typeface="+mn-ea"/>
                <a:cs typeface="+mn-cs"/>
              </a:rPr>
              <a:t>. Automated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Impact Analysis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Code Checkout &amp; packaging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400" b="1" i="1" u="none" strike="noStrike" kern="1200" cap="none" spc="0" normalizeH="0" baseline="0" noProof="0" dirty="0">
                <a:ln>
                  <a:noFill/>
                </a:ln>
                <a:solidFill>
                  <a:prstClr val="black"/>
                </a:solidFill>
                <a:effectLst/>
                <a:uLnTx/>
                <a:uFillTx/>
                <a:latin typeface="Calibri" panose="020F0502020204030204"/>
                <a:ea typeface="+mn-ea"/>
                <a:cs typeface="+mn-cs"/>
              </a:rPr>
              <a:t>Automated</a:t>
            </a:r>
            <a:r>
              <a:rPr kumimoji="0" lang="en-US" sz="14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Test environment     </a:t>
            </a:r>
            <a:b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buildout</a:t>
            </a:r>
          </a:p>
        </p:txBody>
      </p:sp>
      <p:sp>
        <p:nvSpPr>
          <p:cNvPr id="79" name="TextBox 78">
            <a:extLst>
              <a:ext uri="{FF2B5EF4-FFF2-40B4-BE49-F238E27FC236}">
                <a16:creationId xmlns:a16="http://schemas.microsoft.com/office/drawing/2014/main" id="{AC6C8B23-9222-45C0-AEED-C76A63BFF50C}"/>
              </a:ext>
            </a:extLst>
          </p:cNvPr>
          <p:cNvSpPr txBox="1"/>
          <p:nvPr/>
        </p:nvSpPr>
        <p:spPr>
          <a:xfrm>
            <a:off x="730521" y="748320"/>
            <a:ext cx="2376761" cy="400110"/>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Analysis &amp; Planning </a:t>
            </a:r>
          </a:p>
        </p:txBody>
      </p:sp>
      <p:grpSp>
        <p:nvGrpSpPr>
          <p:cNvPr id="11" name="Group 10">
            <a:extLst>
              <a:ext uri="{FF2B5EF4-FFF2-40B4-BE49-F238E27FC236}">
                <a16:creationId xmlns:a16="http://schemas.microsoft.com/office/drawing/2014/main" id="{ABE32939-858C-4592-8C9A-3F963AF2FCBA}"/>
              </a:ext>
            </a:extLst>
          </p:cNvPr>
          <p:cNvGrpSpPr/>
          <p:nvPr/>
        </p:nvGrpSpPr>
        <p:grpSpPr>
          <a:xfrm>
            <a:off x="450667" y="3467101"/>
            <a:ext cx="11220546" cy="3272576"/>
            <a:chOff x="450667" y="3467101"/>
            <a:chExt cx="11220546" cy="3272576"/>
          </a:xfrm>
        </p:grpSpPr>
        <p:sp>
          <p:nvSpPr>
            <p:cNvPr id="152" name="Callout: Bent Line 151">
              <a:extLst>
                <a:ext uri="{FF2B5EF4-FFF2-40B4-BE49-F238E27FC236}">
                  <a16:creationId xmlns:a16="http://schemas.microsoft.com/office/drawing/2014/main" id="{658D1C07-049B-4DDC-A0D5-9A82A21045AE}"/>
                </a:ext>
              </a:extLst>
            </p:cNvPr>
            <p:cNvSpPr/>
            <p:nvPr/>
          </p:nvSpPr>
          <p:spPr>
            <a:xfrm flipH="1">
              <a:off x="2189630" y="4952386"/>
              <a:ext cx="582795" cy="412759"/>
            </a:xfrm>
            <a:prstGeom prst="borderCallout2">
              <a:avLst>
                <a:gd name="adj1" fmla="val -862"/>
                <a:gd name="adj2" fmla="val 28762"/>
                <a:gd name="adj3" fmla="val -76960"/>
                <a:gd name="adj4" fmla="val -13413"/>
                <a:gd name="adj5" fmla="val -194410"/>
                <a:gd name="adj6" fmla="val -85166"/>
              </a:avLst>
            </a:prstGeom>
            <a:ln w="25400">
              <a:solidFill>
                <a:schemeClr val="bg1">
                  <a:lumMod val="65000"/>
                </a:schemeClr>
              </a:solidFill>
              <a:tailEnd type="oval"/>
            </a:ln>
          </p:spPr>
          <p:style>
            <a:lnRef idx="1">
              <a:schemeClr val="accent6"/>
            </a:lnRef>
            <a:fillRef idx="2">
              <a:schemeClr val="accent6"/>
            </a:fillRef>
            <a:effectRef idx="1">
              <a:schemeClr val="accent6"/>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7" name="Group 6">
              <a:extLst>
                <a:ext uri="{FF2B5EF4-FFF2-40B4-BE49-F238E27FC236}">
                  <a16:creationId xmlns:a16="http://schemas.microsoft.com/office/drawing/2014/main" id="{57CE2F4C-9789-4CD1-976B-258EA84F82EE}"/>
                </a:ext>
              </a:extLst>
            </p:cNvPr>
            <p:cNvGrpSpPr/>
            <p:nvPr/>
          </p:nvGrpSpPr>
          <p:grpSpPr>
            <a:xfrm>
              <a:off x="450667" y="3467101"/>
              <a:ext cx="11220546" cy="3272576"/>
              <a:chOff x="450667" y="3467101"/>
              <a:chExt cx="11220546" cy="3272576"/>
            </a:xfrm>
          </p:grpSpPr>
          <p:sp>
            <p:nvSpPr>
              <p:cNvPr id="138" name="Callout: Bent Line 137">
                <a:extLst>
                  <a:ext uri="{FF2B5EF4-FFF2-40B4-BE49-F238E27FC236}">
                    <a16:creationId xmlns:a16="http://schemas.microsoft.com/office/drawing/2014/main" id="{2145626C-2B5E-4DFF-A2D9-77BC6147BB32}"/>
                  </a:ext>
                </a:extLst>
              </p:cNvPr>
              <p:cNvSpPr/>
              <p:nvPr/>
            </p:nvSpPr>
            <p:spPr>
              <a:xfrm flipH="1">
                <a:off x="2121227" y="4696935"/>
                <a:ext cx="1230615" cy="2038514"/>
              </a:xfrm>
              <a:prstGeom prst="borderCallout2">
                <a:avLst>
                  <a:gd name="adj1" fmla="val -791"/>
                  <a:gd name="adj2" fmla="val 48137"/>
                  <a:gd name="adj3" fmla="val -66427"/>
                  <a:gd name="adj4" fmla="val 15983"/>
                  <a:gd name="adj5" fmla="val -74186"/>
                  <a:gd name="adj6" fmla="val 4430"/>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5400">
                <a:solidFill>
                  <a:schemeClr val="bg1">
                    <a:lumMod val="65000"/>
                  </a:schemeClr>
                </a:solidFill>
                <a:tailEnd type="oval"/>
              </a:ln>
            </p:spPr>
            <p:style>
              <a:lnRef idx="1">
                <a:schemeClr val="accent6"/>
              </a:lnRef>
              <a:fillRef idx="2">
                <a:schemeClr val="accent6"/>
              </a:fillRef>
              <a:effectRef idx="1">
                <a:schemeClr val="accent6"/>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w="0"/>
                    <a:solidFill>
                      <a:prstClr val="black"/>
                    </a:solidFill>
                    <a:effectLst/>
                    <a:uLnTx/>
                    <a:uFillTx/>
                    <a:latin typeface="Calibri" panose="020F0502020204030204"/>
                    <a:ea typeface="+mn-ea"/>
                    <a:cs typeface="+mn-cs"/>
                  </a:rPr>
                  <a:t>Agile workflows supporting  parallel and isolated developer sprints as well as integrated team builds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1" name="Callout: Bent Line 130">
                <a:extLst>
                  <a:ext uri="{FF2B5EF4-FFF2-40B4-BE49-F238E27FC236}">
                    <a16:creationId xmlns:a16="http://schemas.microsoft.com/office/drawing/2014/main" id="{2075B88A-B310-4276-AE19-E098B2765DBF}"/>
                  </a:ext>
                </a:extLst>
              </p:cNvPr>
              <p:cNvSpPr/>
              <p:nvPr/>
            </p:nvSpPr>
            <p:spPr>
              <a:xfrm>
                <a:off x="450667" y="4643839"/>
                <a:ext cx="1463921" cy="2091610"/>
              </a:xfrm>
              <a:prstGeom prst="borderCallout2">
                <a:avLst>
                  <a:gd name="adj1" fmla="val -7359"/>
                  <a:gd name="adj2" fmla="val 13355"/>
                  <a:gd name="adj3" fmla="val -24968"/>
                  <a:gd name="adj4" fmla="val -4522"/>
                  <a:gd name="adj5" fmla="val -122227"/>
                  <a:gd name="adj6" fmla="val 5518"/>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5400">
                <a:solidFill>
                  <a:schemeClr val="bg1">
                    <a:lumMod val="65000"/>
                  </a:schemeClr>
                </a:solidFill>
                <a:tailEnd type="oval"/>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w="0"/>
                    <a:solidFill>
                      <a:prstClr val="black"/>
                    </a:solidFill>
                    <a:effectLst/>
                    <a:uLnTx/>
                    <a:uFillTx/>
                    <a:latin typeface="Calibri" panose="020F0502020204030204"/>
                    <a:ea typeface="+mn-ea"/>
                    <a:cs typeface="+mn-cs"/>
                  </a:rPr>
                  <a:t>Modern Impact Discovery &amp;</a:t>
                </a:r>
                <a:r>
                  <a:rPr kumimoji="0" lang="en-US" sz="1400" b="0" i="0" u="none" strike="noStrike" kern="1200" cap="none" spc="0" normalizeH="0" noProof="0" dirty="0">
                    <a:ln w="0"/>
                    <a:solidFill>
                      <a:prstClr val="black"/>
                    </a:solidFill>
                    <a:effectLst/>
                    <a:uLnTx/>
                    <a:uFillTx/>
                    <a:latin typeface="Calibri" panose="020F0502020204030204"/>
                    <a:ea typeface="+mn-ea"/>
                    <a:cs typeface="+mn-cs"/>
                  </a:rPr>
                  <a:t> </a:t>
                </a:r>
                <a:r>
                  <a:rPr kumimoji="0" lang="en-US" sz="1400" b="0" i="0" u="none" strike="noStrike" kern="1200" cap="none" spc="0" normalizeH="0" baseline="0" noProof="0" dirty="0">
                    <a:ln w="0"/>
                    <a:solidFill>
                      <a:prstClr val="black"/>
                    </a:solidFill>
                    <a:effectLst/>
                    <a:uLnTx/>
                    <a:uFillTx/>
                    <a:latin typeface="Calibri" panose="020F0502020204030204"/>
                    <a:ea typeface="+mn-ea"/>
                    <a:cs typeface="+mn-cs"/>
                  </a:rPr>
                  <a:t>Analysis with IBM  “ADDI” &amp; “DBB”.  Automated environment buildout with IBM’s </a:t>
                </a:r>
                <a:r>
                  <a:rPr kumimoji="0" lang="en-US" sz="1400" b="0" i="0" u="none" strike="noStrike" kern="1200" cap="none" spc="0" normalizeH="0" baseline="0" noProof="0" dirty="0" err="1">
                    <a:ln w="0"/>
                    <a:solidFill>
                      <a:prstClr val="black"/>
                    </a:solidFill>
                    <a:effectLst/>
                    <a:uLnTx/>
                    <a:uFillTx/>
                    <a:latin typeface="Calibri" panose="020F0502020204030204"/>
                    <a:ea typeface="+mn-ea"/>
                    <a:cs typeface="+mn-cs"/>
                  </a:rPr>
                  <a:t>zD&amp;T</a:t>
                </a:r>
                <a:endParaRPr kumimoji="0" lang="en-US" sz="1400" b="0" i="0" u="none" strike="noStrike" kern="1200" cap="none" spc="0" normalizeH="0" baseline="0" noProof="0" dirty="0">
                  <a:ln w="0"/>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5" name="Callout: Bent Line 134">
                <a:extLst>
                  <a:ext uri="{FF2B5EF4-FFF2-40B4-BE49-F238E27FC236}">
                    <a16:creationId xmlns:a16="http://schemas.microsoft.com/office/drawing/2014/main" id="{8358ABD0-871E-42A1-92D4-3196D4EF54A8}"/>
                  </a:ext>
                </a:extLst>
              </p:cNvPr>
              <p:cNvSpPr/>
              <p:nvPr/>
            </p:nvSpPr>
            <p:spPr>
              <a:xfrm flipH="1">
                <a:off x="855725" y="3467101"/>
                <a:ext cx="1802833" cy="945920"/>
              </a:xfrm>
              <a:prstGeom prst="borderCallout2">
                <a:avLst>
                  <a:gd name="adj1" fmla="val -6166"/>
                  <a:gd name="adj2" fmla="val 67248"/>
                  <a:gd name="adj3" fmla="val -41203"/>
                  <a:gd name="adj4" fmla="val 75465"/>
                  <a:gd name="adj5" fmla="val -75119"/>
                  <a:gd name="adj6" fmla="val 66268"/>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5400">
                <a:solidFill>
                  <a:schemeClr val="bg1">
                    <a:lumMod val="65000"/>
                  </a:schemeClr>
                </a:solidFill>
                <a:tailEnd type="oval"/>
              </a:ln>
            </p:spPr>
            <p:style>
              <a:lnRef idx="1">
                <a:schemeClr val="accent6"/>
              </a:lnRef>
              <a:fillRef idx="2">
                <a:schemeClr val="accent6"/>
              </a:fillRef>
              <a:effectRef idx="1">
                <a:schemeClr val="accent6"/>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w="0"/>
                    <a:solidFill>
                      <a:prstClr val="black"/>
                    </a:solidFill>
                    <a:effectLst/>
                    <a:uLnTx/>
                    <a:uFillTx/>
                    <a:latin typeface="Calibri" panose="020F0502020204030204"/>
                    <a:ea typeface="+mn-ea"/>
                    <a:cs typeface="+mn-cs"/>
                  </a:rPr>
                  <a:t>Modern cross platform/distributed  SCM,  with audit trails and history</a:t>
                </a:r>
                <a:endPar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1" name="Callout: Bent Line 140">
                <a:extLst>
                  <a:ext uri="{FF2B5EF4-FFF2-40B4-BE49-F238E27FC236}">
                    <a16:creationId xmlns:a16="http://schemas.microsoft.com/office/drawing/2014/main" id="{E1F6CD45-510F-4AEB-8E89-C777B392A4BF}"/>
                  </a:ext>
                </a:extLst>
              </p:cNvPr>
              <p:cNvSpPr/>
              <p:nvPr/>
            </p:nvSpPr>
            <p:spPr>
              <a:xfrm flipH="1">
                <a:off x="9071836" y="6071405"/>
                <a:ext cx="2599377" cy="664044"/>
              </a:xfrm>
              <a:prstGeom prst="borderCallout2">
                <a:avLst>
                  <a:gd name="adj1" fmla="val 23005"/>
                  <a:gd name="adj2" fmla="val -2348"/>
                  <a:gd name="adj3" fmla="val -15286"/>
                  <a:gd name="adj4" fmla="val -10052"/>
                  <a:gd name="adj5" fmla="val -429502"/>
                  <a:gd name="adj6" fmla="val -5242"/>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5400">
                <a:solidFill>
                  <a:schemeClr val="bg1">
                    <a:lumMod val="65000"/>
                  </a:schemeClr>
                </a:solidFill>
                <a:tailEnd type="oval"/>
              </a:ln>
            </p:spPr>
            <p:style>
              <a:lnRef idx="1">
                <a:schemeClr val="accent6"/>
              </a:lnRef>
              <a:fillRef idx="2">
                <a:schemeClr val="accent6"/>
              </a:fillRef>
              <a:effectRef idx="1">
                <a:schemeClr val="accent6"/>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0"/>
                    <a:solidFill>
                      <a:prstClr val="black"/>
                    </a:solidFill>
                    <a:effectLst/>
                    <a:uLnTx/>
                    <a:uFillTx/>
                    <a:latin typeface="Calibri" panose="020F0502020204030204"/>
                    <a:ea typeface="+mn-ea"/>
                    <a:cs typeface="+mn-cs"/>
                  </a:rPr>
                  <a:t>(CD) </a:t>
                </a:r>
                <a:r>
                  <a:rPr kumimoji="0" lang="en-US" sz="1400" b="0" i="0" u="none" strike="noStrike" kern="1200" cap="none" spc="0" normalizeH="0" baseline="0" noProof="0" dirty="0">
                    <a:ln w="0"/>
                    <a:solidFill>
                      <a:prstClr val="black"/>
                    </a:solidFill>
                    <a:effectLst/>
                    <a:uLnTx/>
                    <a:uFillTx/>
                    <a:latin typeface="Calibri" panose="020F0502020204030204"/>
                    <a:ea typeface="+mn-ea"/>
                    <a:cs typeface="+mn-cs"/>
                  </a:rPr>
                  <a:t>Automated Delivery and Deploy, with versioning and fallback features</a:t>
                </a:r>
                <a:endPar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0" name="Callout: Bent Line 139">
                <a:extLst>
                  <a:ext uri="{FF2B5EF4-FFF2-40B4-BE49-F238E27FC236}">
                    <a16:creationId xmlns:a16="http://schemas.microsoft.com/office/drawing/2014/main" id="{BD97B7F5-3D51-45D9-8A14-05D53751713F}"/>
                  </a:ext>
                </a:extLst>
              </p:cNvPr>
              <p:cNvSpPr/>
              <p:nvPr/>
            </p:nvSpPr>
            <p:spPr>
              <a:xfrm flipH="1">
                <a:off x="3710583" y="6055009"/>
                <a:ext cx="4704149" cy="684668"/>
              </a:xfrm>
              <a:prstGeom prst="borderCallout2">
                <a:avLst>
                  <a:gd name="adj1" fmla="val -8085"/>
                  <a:gd name="adj2" fmla="val 2152"/>
                  <a:gd name="adj3" fmla="val -22689"/>
                  <a:gd name="adj4" fmla="val -10596"/>
                  <a:gd name="adj5" fmla="val -328789"/>
                  <a:gd name="adj6" fmla="val -5962"/>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25400">
                <a:solidFill>
                  <a:schemeClr val="bg1">
                    <a:lumMod val="65000"/>
                  </a:schemeClr>
                </a:solidFill>
                <a:tailEnd type="oval"/>
              </a:ln>
            </p:spPr>
            <p:style>
              <a:lnRef idx="1">
                <a:schemeClr val="accent6"/>
              </a:lnRef>
              <a:fillRef idx="2">
                <a:schemeClr val="accent6"/>
              </a:fillRef>
              <a:effectRef idx="1">
                <a:schemeClr val="accent6"/>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0"/>
                    <a:solidFill>
                      <a:prstClr val="black"/>
                    </a:solidFill>
                    <a:effectLst/>
                    <a:uLnTx/>
                    <a:uFillTx/>
                    <a:latin typeface="Calibri" panose="020F0502020204030204"/>
                    <a:ea typeface="+mn-ea"/>
                    <a:cs typeface="+mn-cs"/>
                  </a:rPr>
                  <a:t>CI - </a:t>
                </a:r>
                <a:r>
                  <a:rPr kumimoji="0" lang="en-US" sz="1400" b="0" i="0" u="none" strike="noStrike" kern="1200" cap="none" spc="0" normalizeH="0" baseline="0" noProof="0" dirty="0">
                    <a:ln w="0"/>
                    <a:solidFill>
                      <a:prstClr val="black"/>
                    </a:solidFill>
                    <a:effectLst/>
                    <a:uLnTx/>
                    <a:uFillTx/>
                    <a:latin typeface="Calibri" panose="020F0502020204030204"/>
                    <a:ea typeface="+mn-ea"/>
                    <a:cs typeface="+mn-cs"/>
                  </a:rPr>
                  <a:t>Continuously Integrate new features with automated build, test and reporting. Use zD&amp;T to provision an isolated test environment per developer/team.</a:t>
                </a:r>
                <a:endPar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 name="Group 4">
            <a:extLst>
              <a:ext uri="{FF2B5EF4-FFF2-40B4-BE49-F238E27FC236}">
                <a16:creationId xmlns:a16="http://schemas.microsoft.com/office/drawing/2014/main" id="{7B71999D-E539-4ED0-AF33-E097E478997F}"/>
              </a:ext>
            </a:extLst>
          </p:cNvPr>
          <p:cNvGrpSpPr/>
          <p:nvPr/>
        </p:nvGrpSpPr>
        <p:grpSpPr>
          <a:xfrm>
            <a:off x="8636964" y="725600"/>
            <a:ext cx="3196040" cy="5136484"/>
            <a:chOff x="8636964" y="725600"/>
            <a:chExt cx="3196040" cy="5136484"/>
          </a:xfrm>
        </p:grpSpPr>
        <p:grpSp>
          <p:nvGrpSpPr>
            <p:cNvPr id="233" name="Group 232">
              <a:extLst>
                <a:ext uri="{FF2B5EF4-FFF2-40B4-BE49-F238E27FC236}">
                  <a16:creationId xmlns:a16="http://schemas.microsoft.com/office/drawing/2014/main" id="{055CB3AA-E5F9-43A8-94F3-3DA1438B14BB}"/>
                </a:ext>
              </a:extLst>
            </p:cNvPr>
            <p:cNvGrpSpPr/>
            <p:nvPr/>
          </p:nvGrpSpPr>
          <p:grpSpPr>
            <a:xfrm>
              <a:off x="8842162" y="725600"/>
              <a:ext cx="2990842" cy="5136484"/>
              <a:chOff x="8842162" y="725600"/>
              <a:chExt cx="2990842" cy="5136484"/>
            </a:xfrm>
          </p:grpSpPr>
          <p:grpSp>
            <p:nvGrpSpPr>
              <p:cNvPr id="241" name="Group 240">
                <a:extLst>
                  <a:ext uri="{FF2B5EF4-FFF2-40B4-BE49-F238E27FC236}">
                    <a16:creationId xmlns:a16="http://schemas.microsoft.com/office/drawing/2014/main" id="{399DCD1F-5744-4B05-B9BC-1FAEFCBD9C13}"/>
                  </a:ext>
                </a:extLst>
              </p:cNvPr>
              <p:cNvGrpSpPr/>
              <p:nvPr/>
            </p:nvGrpSpPr>
            <p:grpSpPr>
              <a:xfrm>
                <a:off x="8926138" y="725600"/>
                <a:ext cx="2785454" cy="5136484"/>
                <a:chOff x="8926138" y="725600"/>
                <a:chExt cx="2785454" cy="5136484"/>
              </a:xfrm>
            </p:grpSpPr>
            <p:sp>
              <p:nvSpPr>
                <p:cNvPr id="246" name="Rectangle: Rounded Corners 245">
                  <a:extLst>
                    <a:ext uri="{FF2B5EF4-FFF2-40B4-BE49-F238E27FC236}">
                      <a16:creationId xmlns:a16="http://schemas.microsoft.com/office/drawing/2014/main" id="{0502EBBA-C57F-48FC-A16A-DE78CB868DAB}"/>
                    </a:ext>
                  </a:extLst>
                </p:cNvPr>
                <p:cNvSpPr/>
                <p:nvPr/>
              </p:nvSpPr>
              <p:spPr>
                <a:xfrm>
                  <a:off x="8970995" y="3294633"/>
                  <a:ext cx="2740597" cy="2567451"/>
                </a:xfrm>
                <a:prstGeom prst="roundRect">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7" name="Rectangle: Rounded Corners 246">
                  <a:extLst>
                    <a:ext uri="{FF2B5EF4-FFF2-40B4-BE49-F238E27FC236}">
                      <a16:creationId xmlns:a16="http://schemas.microsoft.com/office/drawing/2014/main" id="{4DA26CEA-127C-4058-AC7C-0DE09B703054}"/>
                    </a:ext>
                  </a:extLst>
                </p:cNvPr>
                <p:cNvSpPr/>
                <p:nvPr/>
              </p:nvSpPr>
              <p:spPr>
                <a:xfrm>
                  <a:off x="8926138" y="725600"/>
                  <a:ext cx="2785454" cy="2499192"/>
                </a:xfrm>
                <a:prstGeom prst="roundRect">
                  <a:avLst/>
                </a:prstGeom>
                <a:solidFill>
                  <a:schemeClr val="bg1">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48" name="Group 247">
                  <a:extLst>
                    <a:ext uri="{FF2B5EF4-FFF2-40B4-BE49-F238E27FC236}">
                      <a16:creationId xmlns:a16="http://schemas.microsoft.com/office/drawing/2014/main" id="{15CD4366-91BC-41E7-8E71-1AF1641784E9}"/>
                    </a:ext>
                  </a:extLst>
                </p:cNvPr>
                <p:cNvGrpSpPr/>
                <p:nvPr/>
              </p:nvGrpSpPr>
              <p:grpSpPr>
                <a:xfrm>
                  <a:off x="9149336" y="2802370"/>
                  <a:ext cx="2402091" cy="620982"/>
                  <a:chOff x="9177810" y="2627755"/>
                  <a:chExt cx="2402091" cy="506681"/>
                </a:xfrm>
                <a:solidFill>
                  <a:schemeClr val="tx2">
                    <a:lumMod val="20000"/>
                    <a:lumOff val="80000"/>
                  </a:schemeClr>
                </a:solidFill>
              </p:grpSpPr>
              <p:sp>
                <p:nvSpPr>
                  <p:cNvPr id="283" name="Arrow: Down 282">
                    <a:extLst>
                      <a:ext uri="{FF2B5EF4-FFF2-40B4-BE49-F238E27FC236}">
                        <a16:creationId xmlns:a16="http://schemas.microsoft.com/office/drawing/2014/main" id="{D87F4EBE-55C9-4DF3-9479-6AD361160700}"/>
                      </a:ext>
                    </a:extLst>
                  </p:cNvPr>
                  <p:cNvSpPr/>
                  <p:nvPr/>
                </p:nvSpPr>
                <p:spPr>
                  <a:xfrm rot="10800000">
                    <a:off x="10280732" y="2627755"/>
                    <a:ext cx="197804" cy="400326"/>
                  </a:xfrm>
                  <a:prstGeom prst="downArrow">
                    <a:avLst/>
                  </a:prstGeom>
                  <a:grp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4" name="Arrow: Down 283">
                    <a:extLst>
                      <a:ext uri="{FF2B5EF4-FFF2-40B4-BE49-F238E27FC236}">
                        <a16:creationId xmlns:a16="http://schemas.microsoft.com/office/drawing/2014/main" id="{E32CCB34-1DEE-41CD-9D45-A9880F2925E2}"/>
                      </a:ext>
                    </a:extLst>
                  </p:cNvPr>
                  <p:cNvSpPr/>
                  <p:nvPr/>
                </p:nvSpPr>
                <p:spPr>
                  <a:xfrm rot="13295911">
                    <a:off x="10795567" y="2650603"/>
                    <a:ext cx="182340" cy="341923"/>
                  </a:xfrm>
                  <a:prstGeom prst="downArrow">
                    <a:avLst/>
                  </a:prstGeom>
                  <a:grp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85" name="Group 284">
                    <a:extLst>
                      <a:ext uri="{FF2B5EF4-FFF2-40B4-BE49-F238E27FC236}">
                        <a16:creationId xmlns:a16="http://schemas.microsoft.com/office/drawing/2014/main" id="{BCE8AD4D-5E5D-43E3-9A90-B6EC6E7A0D69}"/>
                      </a:ext>
                    </a:extLst>
                  </p:cNvPr>
                  <p:cNvGrpSpPr/>
                  <p:nvPr/>
                </p:nvGrpSpPr>
                <p:grpSpPr>
                  <a:xfrm>
                    <a:off x="9177810" y="2657939"/>
                    <a:ext cx="2402091" cy="476497"/>
                    <a:chOff x="8822266" y="3126100"/>
                    <a:chExt cx="2402091" cy="476497"/>
                  </a:xfrm>
                  <a:grpFill/>
                </p:grpSpPr>
                <p:sp>
                  <p:nvSpPr>
                    <p:cNvPr id="286" name="Arrow: Down 285">
                      <a:extLst>
                        <a:ext uri="{FF2B5EF4-FFF2-40B4-BE49-F238E27FC236}">
                          <a16:creationId xmlns:a16="http://schemas.microsoft.com/office/drawing/2014/main" id="{B060AA97-83C9-41D8-98F3-1E9B4839FA2B}"/>
                        </a:ext>
                      </a:extLst>
                    </p:cNvPr>
                    <p:cNvSpPr/>
                    <p:nvPr/>
                  </p:nvSpPr>
                  <p:spPr>
                    <a:xfrm rot="8613165">
                      <a:off x="9463811" y="3126100"/>
                      <a:ext cx="200940" cy="278421"/>
                    </a:xfrm>
                    <a:prstGeom prst="downArrow">
                      <a:avLst/>
                    </a:prstGeom>
                    <a:grp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7" name="Rectangle: Rounded Corners 286">
                      <a:extLst>
                        <a:ext uri="{FF2B5EF4-FFF2-40B4-BE49-F238E27FC236}">
                          <a16:creationId xmlns:a16="http://schemas.microsoft.com/office/drawing/2014/main" id="{A8C8791C-CC5D-4DC6-A5E5-C7D4FD49F884}"/>
                        </a:ext>
                      </a:extLst>
                    </p:cNvPr>
                    <p:cNvSpPr/>
                    <p:nvPr/>
                  </p:nvSpPr>
                  <p:spPr>
                    <a:xfrm>
                      <a:off x="8864769" y="3352604"/>
                      <a:ext cx="2359588" cy="249993"/>
                    </a:xfrm>
                    <a:prstGeom prst="roundRect">
                      <a:avLst/>
                    </a:prstGeom>
                    <a:solidFill>
                      <a:srgbClr val="FFFFB3"/>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Urban Code</a:t>
                      </a:r>
                    </a:p>
                  </p:txBody>
                </p:sp>
                <p:pic>
                  <p:nvPicPr>
                    <p:cNvPr id="288" name="Graphic 287" descr="Tools">
                      <a:extLst>
                        <a:ext uri="{FF2B5EF4-FFF2-40B4-BE49-F238E27FC236}">
                          <a16:creationId xmlns:a16="http://schemas.microsoft.com/office/drawing/2014/main" id="{5DF198AE-5F3D-479C-9D27-3391F7B561A8}"/>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822266" y="3325094"/>
                      <a:ext cx="101975" cy="72814"/>
                    </a:xfrm>
                    <a:prstGeom prst="rect">
                      <a:avLst/>
                    </a:prstGeom>
                  </p:spPr>
                </p:pic>
              </p:grpSp>
            </p:grpSp>
            <p:sp>
              <p:nvSpPr>
                <p:cNvPr id="249" name="TextBox 248">
                  <a:extLst>
                    <a:ext uri="{FF2B5EF4-FFF2-40B4-BE49-F238E27FC236}">
                      <a16:creationId xmlns:a16="http://schemas.microsoft.com/office/drawing/2014/main" id="{E0301E76-2E4E-423B-B49A-18A50AAF792A}"/>
                    </a:ext>
                  </a:extLst>
                </p:cNvPr>
                <p:cNvSpPr txBox="1"/>
                <p:nvPr/>
              </p:nvSpPr>
              <p:spPr>
                <a:xfrm>
                  <a:off x="10021618" y="1653647"/>
                  <a:ext cx="77137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PROD</a:t>
                  </a:r>
                </a:p>
              </p:txBody>
            </p:sp>
            <p:sp>
              <p:nvSpPr>
                <p:cNvPr id="250" name="TextBox 249">
                  <a:extLst>
                    <a:ext uri="{FF2B5EF4-FFF2-40B4-BE49-F238E27FC236}">
                      <a16:creationId xmlns:a16="http://schemas.microsoft.com/office/drawing/2014/main" id="{E02CD7CF-E434-4F48-A7E7-71822854A162}"/>
                    </a:ext>
                  </a:extLst>
                </p:cNvPr>
                <p:cNvSpPr txBox="1"/>
                <p:nvPr/>
              </p:nvSpPr>
              <p:spPr>
                <a:xfrm>
                  <a:off x="8962317" y="1643708"/>
                  <a:ext cx="86174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QA … </a:t>
                  </a:r>
                </a:p>
              </p:txBody>
            </p:sp>
            <p:cxnSp>
              <p:nvCxnSpPr>
                <p:cNvPr id="251" name="Straight Connector 250">
                  <a:extLst>
                    <a:ext uri="{FF2B5EF4-FFF2-40B4-BE49-F238E27FC236}">
                      <a16:creationId xmlns:a16="http://schemas.microsoft.com/office/drawing/2014/main" id="{5B90F3EC-B415-4B3E-A163-40ED9A093B0B}"/>
                    </a:ext>
                  </a:extLst>
                </p:cNvPr>
                <p:cNvCxnSpPr>
                  <a:cxnSpLocks/>
                </p:cNvCxnSpPr>
                <p:nvPr/>
              </p:nvCxnSpPr>
              <p:spPr>
                <a:xfrm>
                  <a:off x="9840513" y="1738663"/>
                  <a:ext cx="3628" cy="63346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2" name="Content Placeholder 81" descr="Present">
                  <a:extLst>
                    <a:ext uri="{FF2B5EF4-FFF2-40B4-BE49-F238E27FC236}">
                      <a16:creationId xmlns:a16="http://schemas.microsoft.com/office/drawing/2014/main" id="{441E4B51-1FE2-46CD-9A3D-CEA0923193CC}"/>
                    </a:ext>
                  </a:extLst>
                </p:cNvPr>
                <p:cNvGrpSpPr/>
                <p:nvPr/>
              </p:nvGrpSpPr>
              <p:grpSpPr>
                <a:xfrm>
                  <a:off x="9056963" y="1926780"/>
                  <a:ext cx="409563" cy="482923"/>
                  <a:chOff x="9104524" y="3712263"/>
                  <a:chExt cx="513327" cy="513327"/>
                </a:xfrm>
              </p:grpSpPr>
              <p:sp>
                <p:nvSpPr>
                  <p:cNvPr id="278" name="Freeform: Shape 277">
                    <a:extLst>
                      <a:ext uri="{FF2B5EF4-FFF2-40B4-BE49-F238E27FC236}">
                        <a16:creationId xmlns:a16="http://schemas.microsoft.com/office/drawing/2014/main" id="{CD644345-4BF2-437D-B47F-4A57A7AED5A4}"/>
                      </a:ext>
                    </a:extLst>
                  </p:cNvPr>
                  <p:cNvSpPr/>
                  <p:nvPr/>
                </p:nvSpPr>
                <p:spPr>
                  <a:xfrm>
                    <a:off x="9179384" y="3872678"/>
                    <a:ext cx="165762" cy="112290"/>
                  </a:xfrm>
                  <a:custGeom>
                    <a:avLst/>
                    <a:gdLst>
                      <a:gd name="connsiteX0" fmla="*/ 0 w 165761"/>
                      <a:gd name="connsiteY0" fmla="*/ 0 h 112290"/>
                      <a:gd name="connsiteX1" fmla="*/ 165762 w 165761"/>
                      <a:gd name="connsiteY1" fmla="*/ 0 h 112290"/>
                      <a:gd name="connsiteX2" fmla="*/ 165762 w 165761"/>
                      <a:gd name="connsiteY2" fmla="*/ 112290 h 112290"/>
                      <a:gd name="connsiteX3" fmla="*/ 0 w 165761"/>
                      <a:gd name="connsiteY3" fmla="*/ 112290 h 112290"/>
                    </a:gdLst>
                    <a:ahLst/>
                    <a:cxnLst>
                      <a:cxn ang="0">
                        <a:pos x="connsiteX0" y="connsiteY0"/>
                      </a:cxn>
                      <a:cxn ang="0">
                        <a:pos x="connsiteX1" y="connsiteY1"/>
                      </a:cxn>
                      <a:cxn ang="0">
                        <a:pos x="connsiteX2" y="connsiteY2"/>
                      </a:cxn>
                      <a:cxn ang="0">
                        <a:pos x="connsiteX3" y="connsiteY3"/>
                      </a:cxn>
                    </a:cxnLst>
                    <a:rect l="l" t="t" r="r" b="b"/>
                    <a:pathLst>
                      <a:path w="165761" h="112290">
                        <a:moveTo>
                          <a:pt x="0" y="0"/>
                        </a:moveTo>
                        <a:lnTo>
                          <a:pt x="165762" y="0"/>
                        </a:lnTo>
                        <a:lnTo>
                          <a:pt x="165762" y="112290"/>
                        </a:lnTo>
                        <a:lnTo>
                          <a:pt x="0" y="112290"/>
                        </a:lnTo>
                        <a:close/>
                      </a:path>
                    </a:pathLst>
                  </a:custGeom>
                  <a:solidFill>
                    <a:srgbClr val="000000"/>
                  </a:solidFill>
                  <a:ln w="525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9" name="Freeform: Shape 278">
                    <a:extLst>
                      <a:ext uri="{FF2B5EF4-FFF2-40B4-BE49-F238E27FC236}">
                        <a16:creationId xmlns:a16="http://schemas.microsoft.com/office/drawing/2014/main" id="{E13449AA-7684-466F-A5DC-C9D08E4342C3}"/>
                      </a:ext>
                    </a:extLst>
                  </p:cNvPr>
                  <p:cNvSpPr/>
                  <p:nvPr/>
                </p:nvSpPr>
                <p:spPr>
                  <a:xfrm>
                    <a:off x="9377229" y="3872678"/>
                    <a:ext cx="165762" cy="112290"/>
                  </a:xfrm>
                  <a:custGeom>
                    <a:avLst/>
                    <a:gdLst>
                      <a:gd name="connsiteX0" fmla="*/ 0 w 165761"/>
                      <a:gd name="connsiteY0" fmla="*/ 0 h 112290"/>
                      <a:gd name="connsiteX1" fmla="*/ 165762 w 165761"/>
                      <a:gd name="connsiteY1" fmla="*/ 0 h 112290"/>
                      <a:gd name="connsiteX2" fmla="*/ 165762 w 165761"/>
                      <a:gd name="connsiteY2" fmla="*/ 112290 h 112290"/>
                      <a:gd name="connsiteX3" fmla="*/ 0 w 165761"/>
                      <a:gd name="connsiteY3" fmla="*/ 112290 h 112290"/>
                    </a:gdLst>
                    <a:ahLst/>
                    <a:cxnLst>
                      <a:cxn ang="0">
                        <a:pos x="connsiteX0" y="connsiteY0"/>
                      </a:cxn>
                      <a:cxn ang="0">
                        <a:pos x="connsiteX1" y="connsiteY1"/>
                      </a:cxn>
                      <a:cxn ang="0">
                        <a:pos x="connsiteX2" y="connsiteY2"/>
                      </a:cxn>
                      <a:cxn ang="0">
                        <a:pos x="connsiteX3" y="connsiteY3"/>
                      </a:cxn>
                    </a:cxnLst>
                    <a:rect l="l" t="t" r="r" b="b"/>
                    <a:pathLst>
                      <a:path w="165761" h="112290">
                        <a:moveTo>
                          <a:pt x="0" y="0"/>
                        </a:moveTo>
                        <a:lnTo>
                          <a:pt x="165762" y="0"/>
                        </a:lnTo>
                        <a:lnTo>
                          <a:pt x="165762" y="112290"/>
                        </a:lnTo>
                        <a:lnTo>
                          <a:pt x="0" y="112290"/>
                        </a:lnTo>
                        <a:close/>
                      </a:path>
                    </a:pathLst>
                  </a:custGeom>
                  <a:solidFill>
                    <a:srgbClr val="000000"/>
                  </a:solidFill>
                  <a:ln w="525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0" name="Freeform: Shape 279">
                    <a:extLst>
                      <a:ext uri="{FF2B5EF4-FFF2-40B4-BE49-F238E27FC236}">
                        <a16:creationId xmlns:a16="http://schemas.microsoft.com/office/drawing/2014/main" id="{1CBCC0E8-7D77-4B1F-8411-B3423C48EF76}"/>
                      </a:ext>
                    </a:extLst>
                  </p:cNvPr>
                  <p:cNvSpPr/>
                  <p:nvPr/>
                </p:nvSpPr>
                <p:spPr>
                  <a:xfrm>
                    <a:off x="9179384" y="4017051"/>
                    <a:ext cx="165762" cy="165762"/>
                  </a:xfrm>
                  <a:custGeom>
                    <a:avLst/>
                    <a:gdLst>
                      <a:gd name="connsiteX0" fmla="*/ 0 w 165761"/>
                      <a:gd name="connsiteY0" fmla="*/ 0 h 165761"/>
                      <a:gd name="connsiteX1" fmla="*/ 165762 w 165761"/>
                      <a:gd name="connsiteY1" fmla="*/ 0 h 165761"/>
                      <a:gd name="connsiteX2" fmla="*/ 165762 w 165761"/>
                      <a:gd name="connsiteY2" fmla="*/ 165762 h 165761"/>
                      <a:gd name="connsiteX3" fmla="*/ 0 w 165761"/>
                      <a:gd name="connsiteY3" fmla="*/ 165762 h 165761"/>
                    </a:gdLst>
                    <a:ahLst/>
                    <a:cxnLst>
                      <a:cxn ang="0">
                        <a:pos x="connsiteX0" y="connsiteY0"/>
                      </a:cxn>
                      <a:cxn ang="0">
                        <a:pos x="connsiteX1" y="connsiteY1"/>
                      </a:cxn>
                      <a:cxn ang="0">
                        <a:pos x="connsiteX2" y="connsiteY2"/>
                      </a:cxn>
                      <a:cxn ang="0">
                        <a:pos x="connsiteX3" y="connsiteY3"/>
                      </a:cxn>
                    </a:cxnLst>
                    <a:rect l="l" t="t" r="r" b="b"/>
                    <a:pathLst>
                      <a:path w="165761" h="165761">
                        <a:moveTo>
                          <a:pt x="0" y="0"/>
                        </a:moveTo>
                        <a:lnTo>
                          <a:pt x="165762" y="0"/>
                        </a:lnTo>
                        <a:lnTo>
                          <a:pt x="165762" y="165762"/>
                        </a:lnTo>
                        <a:lnTo>
                          <a:pt x="0" y="165762"/>
                        </a:lnTo>
                        <a:close/>
                      </a:path>
                    </a:pathLst>
                  </a:custGeom>
                  <a:solidFill>
                    <a:srgbClr val="000000"/>
                  </a:solidFill>
                  <a:ln w="525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1" name="Freeform: Shape 280">
                    <a:extLst>
                      <a:ext uri="{FF2B5EF4-FFF2-40B4-BE49-F238E27FC236}">
                        <a16:creationId xmlns:a16="http://schemas.microsoft.com/office/drawing/2014/main" id="{56158856-13D5-4478-8E94-6BB03FB7BA30}"/>
                      </a:ext>
                    </a:extLst>
                  </p:cNvPr>
                  <p:cNvSpPr/>
                  <p:nvPr/>
                </p:nvSpPr>
                <p:spPr>
                  <a:xfrm>
                    <a:off x="9377229" y="4017051"/>
                    <a:ext cx="165762" cy="165762"/>
                  </a:xfrm>
                  <a:custGeom>
                    <a:avLst/>
                    <a:gdLst>
                      <a:gd name="connsiteX0" fmla="*/ 0 w 165761"/>
                      <a:gd name="connsiteY0" fmla="*/ 0 h 165761"/>
                      <a:gd name="connsiteX1" fmla="*/ 165762 w 165761"/>
                      <a:gd name="connsiteY1" fmla="*/ 0 h 165761"/>
                      <a:gd name="connsiteX2" fmla="*/ 165762 w 165761"/>
                      <a:gd name="connsiteY2" fmla="*/ 165762 h 165761"/>
                      <a:gd name="connsiteX3" fmla="*/ 0 w 165761"/>
                      <a:gd name="connsiteY3" fmla="*/ 165762 h 165761"/>
                    </a:gdLst>
                    <a:ahLst/>
                    <a:cxnLst>
                      <a:cxn ang="0">
                        <a:pos x="connsiteX0" y="connsiteY0"/>
                      </a:cxn>
                      <a:cxn ang="0">
                        <a:pos x="connsiteX1" y="connsiteY1"/>
                      </a:cxn>
                      <a:cxn ang="0">
                        <a:pos x="connsiteX2" y="connsiteY2"/>
                      </a:cxn>
                      <a:cxn ang="0">
                        <a:pos x="connsiteX3" y="connsiteY3"/>
                      </a:cxn>
                    </a:cxnLst>
                    <a:rect l="l" t="t" r="r" b="b"/>
                    <a:pathLst>
                      <a:path w="165761" h="165761">
                        <a:moveTo>
                          <a:pt x="0" y="0"/>
                        </a:moveTo>
                        <a:lnTo>
                          <a:pt x="165762" y="0"/>
                        </a:lnTo>
                        <a:lnTo>
                          <a:pt x="165762" y="165762"/>
                        </a:lnTo>
                        <a:lnTo>
                          <a:pt x="0" y="165762"/>
                        </a:lnTo>
                        <a:close/>
                      </a:path>
                    </a:pathLst>
                  </a:custGeom>
                  <a:solidFill>
                    <a:srgbClr val="000000"/>
                  </a:solidFill>
                  <a:ln w="525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2" name="Freeform: Shape 281">
                    <a:extLst>
                      <a:ext uri="{FF2B5EF4-FFF2-40B4-BE49-F238E27FC236}">
                        <a16:creationId xmlns:a16="http://schemas.microsoft.com/office/drawing/2014/main" id="{83591141-3B6A-4211-AB35-03A0F92BC839}"/>
                      </a:ext>
                    </a:extLst>
                  </p:cNvPr>
                  <p:cNvSpPr/>
                  <p:nvPr/>
                </p:nvSpPr>
                <p:spPr>
                  <a:xfrm>
                    <a:off x="9254244" y="3759853"/>
                    <a:ext cx="213886" cy="90902"/>
                  </a:xfrm>
                  <a:custGeom>
                    <a:avLst/>
                    <a:gdLst>
                      <a:gd name="connsiteX0" fmla="*/ 213886 w 213886"/>
                      <a:gd name="connsiteY0" fmla="*/ 58819 h 90901"/>
                      <a:gd name="connsiteX1" fmla="*/ 155068 w 213886"/>
                      <a:gd name="connsiteY1" fmla="*/ 58819 h 90901"/>
                      <a:gd name="connsiteX2" fmla="*/ 187150 w 213886"/>
                      <a:gd name="connsiteY2" fmla="*/ 26736 h 90901"/>
                      <a:gd name="connsiteX3" fmla="*/ 164692 w 213886"/>
                      <a:gd name="connsiteY3" fmla="*/ 3743 h 90901"/>
                      <a:gd name="connsiteX4" fmla="*/ 122985 w 213886"/>
                      <a:gd name="connsiteY4" fmla="*/ 45451 h 90901"/>
                      <a:gd name="connsiteX5" fmla="*/ 122985 w 213886"/>
                      <a:gd name="connsiteY5" fmla="*/ 0 h 90901"/>
                      <a:gd name="connsiteX6" fmla="*/ 90902 w 213886"/>
                      <a:gd name="connsiteY6" fmla="*/ 0 h 90901"/>
                      <a:gd name="connsiteX7" fmla="*/ 90902 w 213886"/>
                      <a:gd name="connsiteY7" fmla="*/ 45451 h 90901"/>
                      <a:gd name="connsiteX8" fmla="*/ 49194 w 213886"/>
                      <a:gd name="connsiteY8" fmla="*/ 3743 h 90901"/>
                      <a:gd name="connsiteX9" fmla="*/ 26736 w 213886"/>
                      <a:gd name="connsiteY9" fmla="*/ 26736 h 90901"/>
                      <a:gd name="connsiteX10" fmla="*/ 58819 w 213886"/>
                      <a:gd name="connsiteY10" fmla="*/ 58819 h 90901"/>
                      <a:gd name="connsiteX11" fmla="*/ 0 w 213886"/>
                      <a:gd name="connsiteY11" fmla="*/ 58819 h 90901"/>
                      <a:gd name="connsiteX12" fmla="*/ 0 w 213886"/>
                      <a:gd name="connsiteY12" fmla="*/ 90902 h 90901"/>
                      <a:gd name="connsiteX13" fmla="*/ 213886 w 213886"/>
                      <a:gd name="connsiteY13" fmla="*/ 90902 h 90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3886" h="90901">
                        <a:moveTo>
                          <a:pt x="213886" y="58819"/>
                        </a:moveTo>
                        <a:lnTo>
                          <a:pt x="155068" y="58819"/>
                        </a:lnTo>
                        <a:lnTo>
                          <a:pt x="187150" y="26736"/>
                        </a:lnTo>
                        <a:lnTo>
                          <a:pt x="164692" y="3743"/>
                        </a:lnTo>
                        <a:lnTo>
                          <a:pt x="122985" y="45451"/>
                        </a:lnTo>
                        <a:lnTo>
                          <a:pt x="122985" y="0"/>
                        </a:lnTo>
                        <a:lnTo>
                          <a:pt x="90902" y="0"/>
                        </a:lnTo>
                        <a:lnTo>
                          <a:pt x="90902" y="45451"/>
                        </a:lnTo>
                        <a:lnTo>
                          <a:pt x="49194" y="3743"/>
                        </a:lnTo>
                        <a:lnTo>
                          <a:pt x="26736" y="26736"/>
                        </a:lnTo>
                        <a:lnTo>
                          <a:pt x="58819" y="58819"/>
                        </a:lnTo>
                        <a:lnTo>
                          <a:pt x="0" y="58819"/>
                        </a:lnTo>
                        <a:lnTo>
                          <a:pt x="0" y="90902"/>
                        </a:lnTo>
                        <a:lnTo>
                          <a:pt x="213886" y="90902"/>
                        </a:lnTo>
                        <a:close/>
                      </a:path>
                    </a:pathLst>
                  </a:custGeom>
                  <a:solidFill>
                    <a:srgbClr val="000000"/>
                  </a:solidFill>
                  <a:ln w="525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53" name="Content Placeholder 81" descr="Present">
                  <a:extLst>
                    <a:ext uri="{FF2B5EF4-FFF2-40B4-BE49-F238E27FC236}">
                      <a16:creationId xmlns:a16="http://schemas.microsoft.com/office/drawing/2014/main" id="{A48521BE-00C8-492E-9895-D216590A5250}"/>
                    </a:ext>
                  </a:extLst>
                </p:cNvPr>
                <p:cNvGrpSpPr/>
                <p:nvPr/>
              </p:nvGrpSpPr>
              <p:grpSpPr>
                <a:xfrm>
                  <a:off x="10192530" y="1974214"/>
                  <a:ext cx="290107" cy="397910"/>
                  <a:chOff x="10408832" y="3765138"/>
                  <a:chExt cx="363607" cy="422961"/>
                </a:xfrm>
              </p:grpSpPr>
              <p:sp>
                <p:nvSpPr>
                  <p:cNvPr id="273" name="Freeform: Shape 272">
                    <a:extLst>
                      <a:ext uri="{FF2B5EF4-FFF2-40B4-BE49-F238E27FC236}">
                        <a16:creationId xmlns:a16="http://schemas.microsoft.com/office/drawing/2014/main" id="{BEC70318-81C5-4220-B686-4DB8408007FC}"/>
                      </a:ext>
                    </a:extLst>
                  </p:cNvPr>
                  <p:cNvSpPr/>
                  <p:nvPr/>
                </p:nvSpPr>
                <p:spPr>
                  <a:xfrm>
                    <a:off x="10408832" y="3877963"/>
                    <a:ext cx="165762" cy="112290"/>
                  </a:xfrm>
                  <a:custGeom>
                    <a:avLst/>
                    <a:gdLst>
                      <a:gd name="connsiteX0" fmla="*/ 0 w 165761"/>
                      <a:gd name="connsiteY0" fmla="*/ 0 h 112290"/>
                      <a:gd name="connsiteX1" fmla="*/ 165762 w 165761"/>
                      <a:gd name="connsiteY1" fmla="*/ 0 h 112290"/>
                      <a:gd name="connsiteX2" fmla="*/ 165762 w 165761"/>
                      <a:gd name="connsiteY2" fmla="*/ 112290 h 112290"/>
                      <a:gd name="connsiteX3" fmla="*/ 0 w 165761"/>
                      <a:gd name="connsiteY3" fmla="*/ 112290 h 112290"/>
                    </a:gdLst>
                    <a:ahLst/>
                    <a:cxnLst>
                      <a:cxn ang="0">
                        <a:pos x="connsiteX0" y="connsiteY0"/>
                      </a:cxn>
                      <a:cxn ang="0">
                        <a:pos x="connsiteX1" y="connsiteY1"/>
                      </a:cxn>
                      <a:cxn ang="0">
                        <a:pos x="connsiteX2" y="connsiteY2"/>
                      </a:cxn>
                      <a:cxn ang="0">
                        <a:pos x="connsiteX3" y="connsiteY3"/>
                      </a:cxn>
                    </a:cxnLst>
                    <a:rect l="l" t="t" r="r" b="b"/>
                    <a:pathLst>
                      <a:path w="165761" h="112290">
                        <a:moveTo>
                          <a:pt x="0" y="0"/>
                        </a:moveTo>
                        <a:lnTo>
                          <a:pt x="165762" y="0"/>
                        </a:lnTo>
                        <a:lnTo>
                          <a:pt x="165762" y="112290"/>
                        </a:lnTo>
                        <a:lnTo>
                          <a:pt x="0" y="112290"/>
                        </a:lnTo>
                        <a:close/>
                      </a:path>
                    </a:pathLst>
                  </a:custGeom>
                  <a:solidFill>
                    <a:srgbClr val="000000"/>
                  </a:solidFill>
                  <a:ln w="525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4" name="Freeform: Shape 273">
                    <a:extLst>
                      <a:ext uri="{FF2B5EF4-FFF2-40B4-BE49-F238E27FC236}">
                        <a16:creationId xmlns:a16="http://schemas.microsoft.com/office/drawing/2014/main" id="{7BC68652-74CF-4D0D-A74E-E69E08C0C313}"/>
                      </a:ext>
                    </a:extLst>
                  </p:cNvPr>
                  <p:cNvSpPr/>
                  <p:nvPr/>
                </p:nvSpPr>
                <p:spPr>
                  <a:xfrm>
                    <a:off x="10606677" y="3877964"/>
                    <a:ext cx="165762" cy="112290"/>
                  </a:xfrm>
                  <a:custGeom>
                    <a:avLst/>
                    <a:gdLst>
                      <a:gd name="connsiteX0" fmla="*/ 0 w 165761"/>
                      <a:gd name="connsiteY0" fmla="*/ 0 h 112290"/>
                      <a:gd name="connsiteX1" fmla="*/ 165762 w 165761"/>
                      <a:gd name="connsiteY1" fmla="*/ 0 h 112290"/>
                      <a:gd name="connsiteX2" fmla="*/ 165762 w 165761"/>
                      <a:gd name="connsiteY2" fmla="*/ 112290 h 112290"/>
                      <a:gd name="connsiteX3" fmla="*/ 0 w 165761"/>
                      <a:gd name="connsiteY3" fmla="*/ 112290 h 112290"/>
                    </a:gdLst>
                    <a:ahLst/>
                    <a:cxnLst>
                      <a:cxn ang="0">
                        <a:pos x="connsiteX0" y="connsiteY0"/>
                      </a:cxn>
                      <a:cxn ang="0">
                        <a:pos x="connsiteX1" y="connsiteY1"/>
                      </a:cxn>
                      <a:cxn ang="0">
                        <a:pos x="connsiteX2" y="connsiteY2"/>
                      </a:cxn>
                      <a:cxn ang="0">
                        <a:pos x="connsiteX3" y="connsiteY3"/>
                      </a:cxn>
                    </a:cxnLst>
                    <a:rect l="l" t="t" r="r" b="b"/>
                    <a:pathLst>
                      <a:path w="165761" h="112290">
                        <a:moveTo>
                          <a:pt x="0" y="0"/>
                        </a:moveTo>
                        <a:lnTo>
                          <a:pt x="165762" y="0"/>
                        </a:lnTo>
                        <a:lnTo>
                          <a:pt x="165762" y="112290"/>
                        </a:lnTo>
                        <a:lnTo>
                          <a:pt x="0" y="112290"/>
                        </a:lnTo>
                        <a:close/>
                      </a:path>
                    </a:pathLst>
                  </a:custGeom>
                  <a:solidFill>
                    <a:srgbClr val="000000"/>
                  </a:solidFill>
                  <a:ln w="525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5" name="Freeform: Shape 274">
                    <a:extLst>
                      <a:ext uri="{FF2B5EF4-FFF2-40B4-BE49-F238E27FC236}">
                        <a16:creationId xmlns:a16="http://schemas.microsoft.com/office/drawing/2014/main" id="{B127DDB3-3FEF-4AA7-BFF3-3D36BEE89CC6}"/>
                      </a:ext>
                    </a:extLst>
                  </p:cNvPr>
                  <p:cNvSpPr/>
                  <p:nvPr/>
                </p:nvSpPr>
                <p:spPr>
                  <a:xfrm>
                    <a:off x="10408832" y="4022337"/>
                    <a:ext cx="165762" cy="165762"/>
                  </a:xfrm>
                  <a:custGeom>
                    <a:avLst/>
                    <a:gdLst>
                      <a:gd name="connsiteX0" fmla="*/ 0 w 165761"/>
                      <a:gd name="connsiteY0" fmla="*/ 0 h 165761"/>
                      <a:gd name="connsiteX1" fmla="*/ 165762 w 165761"/>
                      <a:gd name="connsiteY1" fmla="*/ 0 h 165761"/>
                      <a:gd name="connsiteX2" fmla="*/ 165762 w 165761"/>
                      <a:gd name="connsiteY2" fmla="*/ 165762 h 165761"/>
                      <a:gd name="connsiteX3" fmla="*/ 0 w 165761"/>
                      <a:gd name="connsiteY3" fmla="*/ 165762 h 165761"/>
                    </a:gdLst>
                    <a:ahLst/>
                    <a:cxnLst>
                      <a:cxn ang="0">
                        <a:pos x="connsiteX0" y="connsiteY0"/>
                      </a:cxn>
                      <a:cxn ang="0">
                        <a:pos x="connsiteX1" y="connsiteY1"/>
                      </a:cxn>
                      <a:cxn ang="0">
                        <a:pos x="connsiteX2" y="connsiteY2"/>
                      </a:cxn>
                      <a:cxn ang="0">
                        <a:pos x="connsiteX3" y="connsiteY3"/>
                      </a:cxn>
                    </a:cxnLst>
                    <a:rect l="l" t="t" r="r" b="b"/>
                    <a:pathLst>
                      <a:path w="165761" h="165761">
                        <a:moveTo>
                          <a:pt x="0" y="0"/>
                        </a:moveTo>
                        <a:lnTo>
                          <a:pt x="165762" y="0"/>
                        </a:lnTo>
                        <a:lnTo>
                          <a:pt x="165762" y="165762"/>
                        </a:lnTo>
                        <a:lnTo>
                          <a:pt x="0" y="165762"/>
                        </a:lnTo>
                        <a:close/>
                      </a:path>
                    </a:pathLst>
                  </a:custGeom>
                  <a:solidFill>
                    <a:srgbClr val="000000"/>
                  </a:solidFill>
                  <a:ln w="525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6" name="Freeform: Shape 275">
                    <a:extLst>
                      <a:ext uri="{FF2B5EF4-FFF2-40B4-BE49-F238E27FC236}">
                        <a16:creationId xmlns:a16="http://schemas.microsoft.com/office/drawing/2014/main" id="{81624727-EF5D-4073-85CA-9423C0C0D158}"/>
                      </a:ext>
                    </a:extLst>
                  </p:cNvPr>
                  <p:cNvSpPr/>
                  <p:nvPr/>
                </p:nvSpPr>
                <p:spPr>
                  <a:xfrm>
                    <a:off x="10606677" y="4022337"/>
                    <a:ext cx="165762" cy="165762"/>
                  </a:xfrm>
                  <a:custGeom>
                    <a:avLst/>
                    <a:gdLst>
                      <a:gd name="connsiteX0" fmla="*/ 0 w 165761"/>
                      <a:gd name="connsiteY0" fmla="*/ 0 h 165761"/>
                      <a:gd name="connsiteX1" fmla="*/ 165762 w 165761"/>
                      <a:gd name="connsiteY1" fmla="*/ 0 h 165761"/>
                      <a:gd name="connsiteX2" fmla="*/ 165762 w 165761"/>
                      <a:gd name="connsiteY2" fmla="*/ 165762 h 165761"/>
                      <a:gd name="connsiteX3" fmla="*/ 0 w 165761"/>
                      <a:gd name="connsiteY3" fmla="*/ 165762 h 165761"/>
                    </a:gdLst>
                    <a:ahLst/>
                    <a:cxnLst>
                      <a:cxn ang="0">
                        <a:pos x="connsiteX0" y="connsiteY0"/>
                      </a:cxn>
                      <a:cxn ang="0">
                        <a:pos x="connsiteX1" y="connsiteY1"/>
                      </a:cxn>
                      <a:cxn ang="0">
                        <a:pos x="connsiteX2" y="connsiteY2"/>
                      </a:cxn>
                      <a:cxn ang="0">
                        <a:pos x="connsiteX3" y="connsiteY3"/>
                      </a:cxn>
                    </a:cxnLst>
                    <a:rect l="l" t="t" r="r" b="b"/>
                    <a:pathLst>
                      <a:path w="165761" h="165761">
                        <a:moveTo>
                          <a:pt x="0" y="0"/>
                        </a:moveTo>
                        <a:lnTo>
                          <a:pt x="165762" y="0"/>
                        </a:lnTo>
                        <a:lnTo>
                          <a:pt x="165762" y="165762"/>
                        </a:lnTo>
                        <a:lnTo>
                          <a:pt x="0" y="165762"/>
                        </a:lnTo>
                        <a:close/>
                      </a:path>
                    </a:pathLst>
                  </a:custGeom>
                  <a:solidFill>
                    <a:srgbClr val="000000"/>
                  </a:solidFill>
                  <a:ln w="525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7" name="Freeform: Shape 276">
                    <a:extLst>
                      <a:ext uri="{FF2B5EF4-FFF2-40B4-BE49-F238E27FC236}">
                        <a16:creationId xmlns:a16="http://schemas.microsoft.com/office/drawing/2014/main" id="{1C296AAC-5E0A-456B-8D7E-19C0D858426B}"/>
                      </a:ext>
                    </a:extLst>
                  </p:cNvPr>
                  <p:cNvSpPr/>
                  <p:nvPr/>
                </p:nvSpPr>
                <p:spPr>
                  <a:xfrm>
                    <a:off x="10483692" y="3765138"/>
                    <a:ext cx="213886" cy="90902"/>
                  </a:xfrm>
                  <a:custGeom>
                    <a:avLst/>
                    <a:gdLst>
                      <a:gd name="connsiteX0" fmla="*/ 213886 w 213886"/>
                      <a:gd name="connsiteY0" fmla="*/ 58819 h 90901"/>
                      <a:gd name="connsiteX1" fmla="*/ 155068 w 213886"/>
                      <a:gd name="connsiteY1" fmla="*/ 58819 h 90901"/>
                      <a:gd name="connsiteX2" fmla="*/ 187150 w 213886"/>
                      <a:gd name="connsiteY2" fmla="*/ 26736 h 90901"/>
                      <a:gd name="connsiteX3" fmla="*/ 164692 w 213886"/>
                      <a:gd name="connsiteY3" fmla="*/ 3743 h 90901"/>
                      <a:gd name="connsiteX4" fmla="*/ 122985 w 213886"/>
                      <a:gd name="connsiteY4" fmla="*/ 45451 h 90901"/>
                      <a:gd name="connsiteX5" fmla="*/ 122985 w 213886"/>
                      <a:gd name="connsiteY5" fmla="*/ 0 h 90901"/>
                      <a:gd name="connsiteX6" fmla="*/ 90902 w 213886"/>
                      <a:gd name="connsiteY6" fmla="*/ 0 h 90901"/>
                      <a:gd name="connsiteX7" fmla="*/ 90902 w 213886"/>
                      <a:gd name="connsiteY7" fmla="*/ 45451 h 90901"/>
                      <a:gd name="connsiteX8" fmla="*/ 49194 w 213886"/>
                      <a:gd name="connsiteY8" fmla="*/ 3743 h 90901"/>
                      <a:gd name="connsiteX9" fmla="*/ 26736 w 213886"/>
                      <a:gd name="connsiteY9" fmla="*/ 26736 h 90901"/>
                      <a:gd name="connsiteX10" fmla="*/ 58819 w 213886"/>
                      <a:gd name="connsiteY10" fmla="*/ 58819 h 90901"/>
                      <a:gd name="connsiteX11" fmla="*/ 0 w 213886"/>
                      <a:gd name="connsiteY11" fmla="*/ 58819 h 90901"/>
                      <a:gd name="connsiteX12" fmla="*/ 0 w 213886"/>
                      <a:gd name="connsiteY12" fmla="*/ 90902 h 90901"/>
                      <a:gd name="connsiteX13" fmla="*/ 213886 w 213886"/>
                      <a:gd name="connsiteY13" fmla="*/ 90902 h 90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3886" h="90901">
                        <a:moveTo>
                          <a:pt x="213886" y="58819"/>
                        </a:moveTo>
                        <a:lnTo>
                          <a:pt x="155068" y="58819"/>
                        </a:lnTo>
                        <a:lnTo>
                          <a:pt x="187150" y="26736"/>
                        </a:lnTo>
                        <a:lnTo>
                          <a:pt x="164692" y="3743"/>
                        </a:lnTo>
                        <a:lnTo>
                          <a:pt x="122985" y="45451"/>
                        </a:lnTo>
                        <a:lnTo>
                          <a:pt x="122985" y="0"/>
                        </a:lnTo>
                        <a:lnTo>
                          <a:pt x="90902" y="0"/>
                        </a:lnTo>
                        <a:lnTo>
                          <a:pt x="90902" y="45451"/>
                        </a:lnTo>
                        <a:lnTo>
                          <a:pt x="49194" y="3743"/>
                        </a:lnTo>
                        <a:lnTo>
                          <a:pt x="26736" y="26736"/>
                        </a:lnTo>
                        <a:lnTo>
                          <a:pt x="58819" y="58819"/>
                        </a:lnTo>
                        <a:lnTo>
                          <a:pt x="0" y="58819"/>
                        </a:lnTo>
                        <a:lnTo>
                          <a:pt x="0" y="90902"/>
                        </a:lnTo>
                        <a:lnTo>
                          <a:pt x="213886" y="90902"/>
                        </a:lnTo>
                        <a:close/>
                      </a:path>
                    </a:pathLst>
                  </a:custGeom>
                  <a:solidFill>
                    <a:srgbClr val="000000"/>
                  </a:solidFill>
                  <a:ln w="525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54" name="TextBox 253">
                  <a:extLst>
                    <a:ext uri="{FF2B5EF4-FFF2-40B4-BE49-F238E27FC236}">
                      <a16:creationId xmlns:a16="http://schemas.microsoft.com/office/drawing/2014/main" id="{719154FD-290D-454B-9340-09792CE3B793}"/>
                    </a:ext>
                  </a:extLst>
                </p:cNvPr>
                <p:cNvSpPr txBox="1"/>
                <p:nvPr/>
              </p:nvSpPr>
              <p:spPr>
                <a:xfrm>
                  <a:off x="9137243" y="5404336"/>
                  <a:ext cx="2378535" cy="400110"/>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Continuous Delivery</a:t>
                  </a:r>
                </a:p>
              </p:txBody>
            </p:sp>
            <p:grpSp>
              <p:nvGrpSpPr>
                <p:cNvPr id="255" name="Group 254">
                  <a:extLst>
                    <a:ext uri="{FF2B5EF4-FFF2-40B4-BE49-F238E27FC236}">
                      <a16:creationId xmlns:a16="http://schemas.microsoft.com/office/drawing/2014/main" id="{537DB674-363F-43D3-B139-8338318D1FB1}"/>
                    </a:ext>
                  </a:extLst>
                </p:cNvPr>
                <p:cNvGrpSpPr/>
                <p:nvPr/>
              </p:nvGrpSpPr>
              <p:grpSpPr>
                <a:xfrm>
                  <a:off x="9958765" y="4335594"/>
                  <a:ext cx="975942" cy="733770"/>
                  <a:chOff x="9702453" y="3991219"/>
                  <a:chExt cx="677763" cy="733770"/>
                </a:xfrm>
              </p:grpSpPr>
              <p:sp>
                <p:nvSpPr>
                  <p:cNvPr id="271" name="Flowchart: Magnetic Disk 270">
                    <a:extLst>
                      <a:ext uri="{FF2B5EF4-FFF2-40B4-BE49-F238E27FC236}">
                        <a16:creationId xmlns:a16="http://schemas.microsoft.com/office/drawing/2014/main" id="{8E0EDDEF-41F3-4A15-B0C6-209E8067F628}"/>
                      </a:ext>
                    </a:extLst>
                  </p:cNvPr>
                  <p:cNvSpPr/>
                  <p:nvPr/>
                </p:nvSpPr>
                <p:spPr>
                  <a:xfrm>
                    <a:off x="9702453" y="3991219"/>
                    <a:ext cx="677763" cy="733770"/>
                  </a:xfrm>
                  <a:prstGeom prst="flowChartMagneticDisk">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2" name="Freeform: Shape 271">
                    <a:extLst>
                      <a:ext uri="{FF2B5EF4-FFF2-40B4-BE49-F238E27FC236}">
                        <a16:creationId xmlns:a16="http://schemas.microsoft.com/office/drawing/2014/main" id="{872052B2-1A69-4540-9CD3-0D41BACA08A3}"/>
                      </a:ext>
                    </a:extLst>
                  </p:cNvPr>
                  <p:cNvSpPr/>
                  <p:nvPr/>
                </p:nvSpPr>
                <p:spPr>
                  <a:xfrm>
                    <a:off x="9800355" y="4450624"/>
                    <a:ext cx="519787" cy="203218"/>
                  </a:xfrm>
                  <a:custGeom>
                    <a:avLst/>
                    <a:gdLst>
                      <a:gd name="connsiteX0" fmla="*/ 0 w 677794"/>
                      <a:gd name="connsiteY0" fmla="*/ 0 h 148747"/>
                      <a:gd name="connsiteX1" fmla="*/ 677794 w 677794"/>
                      <a:gd name="connsiteY1" fmla="*/ 0 h 148747"/>
                      <a:gd name="connsiteX2" fmla="*/ 677794 w 677794"/>
                      <a:gd name="connsiteY2" fmla="*/ 148747 h 148747"/>
                      <a:gd name="connsiteX3" fmla="*/ 0 w 677794"/>
                      <a:gd name="connsiteY3" fmla="*/ 148747 h 148747"/>
                      <a:gd name="connsiteX4" fmla="*/ 0 w 677794"/>
                      <a:gd name="connsiteY4" fmla="*/ 0 h 148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794" h="148747">
                        <a:moveTo>
                          <a:pt x="0" y="0"/>
                        </a:moveTo>
                        <a:lnTo>
                          <a:pt x="677794" y="0"/>
                        </a:lnTo>
                        <a:lnTo>
                          <a:pt x="677794" y="148747"/>
                        </a:lnTo>
                        <a:lnTo>
                          <a:pt x="0" y="148747"/>
                        </a:lnTo>
                        <a:lnTo>
                          <a:pt x="0" y="0"/>
                        </a:lnTo>
                        <a:close/>
                      </a:path>
                    </a:pathLst>
                  </a:custGeom>
                  <a:solidFill>
                    <a:schemeClr val="accent4">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spcFirstLastPara="0" vert="horz" wrap="square" lIns="0" tIns="0" rIns="0" bIns="0" numCol="1" spcCol="1270" anchor="b" anchorCtr="0">
                    <a:noAutofit/>
                  </a:bodyPr>
                  <a:lstStyle/>
                  <a:p>
                    <a:pPr marL="0" marR="0" lvl="0" indent="0" algn="ctr" defTabSz="488950" rtl="0" eaLnBrk="1" fontAlgn="auto" latinLnBrk="0" hangingPunct="1">
                      <a:lnSpc>
                        <a:spcPct val="100000"/>
                      </a:lnSpc>
                      <a:spcBef>
                        <a:spcPct val="0"/>
                      </a:spcBef>
                      <a:spcAft>
                        <a:spcPct val="3500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Artifacts</a:t>
                    </a:r>
                  </a:p>
                  <a:p>
                    <a:pPr marL="0" marR="0" lvl="0" indent="0" algn="ctr" defTabSz="488950" rtl="0" eaLnBrk="1" fontAlgn="auto" latinLnBrk="0" hangingPunct="1">
                      <a:lnSpc>
                        <a:spcPct val="100000"/>
                      </a:lnSpc>
                      <a:spcBef>
                        <a:spcPct val="0"/>
                      </a:spcBef>
                      <a:spcAft>
                        <a:spcPct val="35000"/>
                      </a:spcAft>
                      <a:buClrTx/>
                      <a:buSzTx/>
                      <a:buFontTx/>
                      <a:buNone/>
                      <a:tabLst/>
                      <a:defRPr/>
                    </a:pPr>
                    <a:r>
                      <a:rPr lang="en-US" sz="1100" dirty="0">
                        <a:solidFill>
                          <a:prstClr val="black"/>
                        </a:solidFill>
                        <a:latin typeface="Calibri" panose="020F0502020204030204"/>
                      </a:rPr>
                      <a:t>Repo</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56" name="Group 255">
                  <a:extLst>
                    <a:ext uri="{FF2B5EF4-FFF2-40B4-BE49-F238E27FC236}">
                      <a16:creationId xmlns:a16="http://schemas.microsoft.com/office/drawing/2014/main" id="{0A386CF4-3583-499D-8141-A113DD21CEC4}"/>
                    </a:ext>
                  </a:extLst>
                </p:cNvPr>
                <p:cNvGrpSpPr/>
                <p:nvPr/>
              </p:nvGrpSpPr>
              <p:grpSpPr>
                <a:xfrm>
                  <a:off x="10106886" y="3635637"/>
                  <a:ext cx="630629" cy="559300"/>
                  <a:chOff x="8541973" y="2329654"/>
                  <a:chExt cx="630629" cy="559300"/>
                </a:xfrm>
              </p:grpSpPr>
              <p:pic>
                <p:nvPicPr>
                  <p:cNvPr id="269" name="Graphic 268" descr="Female Profile">
                    <a:extLst>
                      <a:ext uri="{FF2B5EF4-FFF2-40B4-BE49-F238E27FC236}">
                        <a16:creationId xmlns:a16="http://schemas.microsoft.com/office/drawing/2014/main" id="{5FA423C0-8E03-474E-955E-048C6DE46C77}"/>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696580" y="2329654"/>
                    <a:ext cx="329488" cy="329488"/>
                  </a:xfrm>
                  <a:prstGeom prst="rect">
                    <a:avLst/>
                  </a:prstGeom>
                </p:spPr>
              </p:pic>
              <p:sp>
                <p:nvSpPr>
                  <p:cNvPr id="270" name="TextBox 269">
                    <a:extLst>
                      <a:ext uri="{FF2B5EF4-FFF2-40B4-BE49-F238E27FC236}">
                        <a16:creationId xmlns:a16="http://schemas.microsoft.com/office/drawing/2014/main" id="{2832CBC7-1318-49AA-A5D3-BE4850A66BBE}"/>
                      </a:ext>
                    </a:extLst>
                  </p:cNvPr>
                  <p:cNvSpPr txBox="1"/>
                  <p:nvPr/>
                </p:nvSpPr>
                <p:spPr>
                  <a:xfrm>
                    <a:off x="8541973" y="2627344"/>
                    <a:ext cx="630629"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Admin</a:t>
                    </a:r>
                  </a:p>
                </p:txBody>
              </p:sp>
            </p:grpSp>
            <p:pic>
              <p:nvPicPr>
                <p:cNvPr id="257" name="Graphic 256" descr="Cloud">
                  <a:extLst>
                    <a:ext uri="{FF2B5EF4-FFF2-40B4-BE49-F238E27FC236}">
                      <a16:creationId xmlns:a16="http://schemas.microsoft.com/office/drawing/2014/main" id="{C1E7B93A-6AF9-41A0-8BAE-AE24493C704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041515" y="1620383"/>
                  <a:ext cx="434436" cy="434436"/>
                </a:xfrm>
                <a:prstGeom prst="rect">
                  <a:avLst/>
                </a:prstGeom>
              </p:spPr>
            </p:pic>
            <p:cxnSp>
              <p:nvCxnSpPr>
                <p:cNvPr id="258" name="Straight Connector 257">
                  <a:extLst>
                    <a:ext uri="{FF2B5EF4-FFF2-40B4-BE49-F238E27FC236}">
                      <a16:creationId xmlns:a16="http://schemas.microsoft.com/office/drawing/2014/main" id="{B27BAABA-AE08-4B4C-821E-1103FFF7DE65}"/>
                    </a:ext>
                  </a:extLst>
                </p:cNvPr>
                <p:cNvCxnSpPr>
                  <a:cxnSpLocks/>
                </p:cNvCxnSpPr>
                <p:nvPr/>
              </p:nvCxnSpPr>
              <p:spPr>
                <a:xfrm>
                  <a:off x="10761777" y="1731943"/>
                  <a:ext cx="3628" cy="63346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1" name="Content Placeholder 81" descr="Present">
                  <a:extLst>
                    <a:ext uri="{FF2B5EF4-FFF2-40B4-BE49-F238E27FC236}">
                      <a16:creationId xmlns:a16="http://schemas.microsoft.com/office/drawing/2014/main" id="{724D3CCC-4FCA-4231-985E-9F1E50E255FF}"/>
                    </a:ext>
                  </a:extLst>
                </p:cNvPr>
                <p:cNvGrpSpPr/>
                <p:nvPr/>
              </p:nvGrpSpPr>
              <p:grpSpPr>
                <a:xfrm>
                  <a:off x="11094634" y="2014561"/>
                  <a:ext cx="290107" cy="397910"/>
                  <a:chOff x="10408832" y="3765138"/>
                  <a:chExt cx="363607" cy="422961"/>
                </a:xfrm>
              </p:grpSpPr>
              <p:sp>
                <p:nvSpPr>
                  <p:cNvPr id="264" name="Freeform: Shape 263">
                    <a:extLst>
                      <a:ext uri="{FF2B5EF4-FFF2-40B4-BE49-F238E27FC236}">
                        <a16:creationId xmlns:a16="http://schemas.microsoft.com/office/drawing/2014/main" id="{E5CF424C-F260-4887-9933-18DF1EB3EC9C}"/>
                      </a:ext>
                    </a:extLst>
                  </p:cNvPr>
                  <p:cNvSpPr/>
                  <p:nvPr/>
                </p:nvSpPr>
                <p:spPr>
                  <a:xfrm>
                    <a:off x="10408832" y="3877963"/>
                    <a:ext cx="165762" cy="112290"/>
                  </a:xfrm>
                  <a:custGeom>
                    <a:avLst/>
                    <a:gdLst>
                      <a:gd name="connsiteX0" fmla="*/ 0 w 165761"/>
                      <a:gd name="connsiteY0" fmla="*/ 0 h 112290"/>
                      <a:gd name="connsiteX1" fmla="*/ 165762 w 165761"/>
                      <a:gd name="connsiteY1" fmla="*/ 0 h 112290"/>
                      <a:gd name="connsiteX2" fmla="*/ 165762 w 165761"/>
                      <a:gd name="connsiteY2" fmla="*/ 112290 h 112290"/>
                      <a:gd name="connsiteX3" fmla="*/ 0 w 165761"/>
                      <a:gd name="connsiteY3" fmla="*/ 112290 h 112290"/>
                    </a:gdLst>
                    <a:ahLst/>
                    <a:cxnLst>
                      <a:cxn ang="0">
                        <a:pos x="connsiteX0" y="connsiteY0"/>
                      </a:cxn>
                      <a:cxn ang="0">
                        <a:pos x="connsiteX1" y="connsiteY1"/>
                      </a:cxn>
                      <a:cxn ang="0">
                        <a:pos x="connsiteX2" y="connsiteY2"/>
                      </a:cxn>
                      <a:cxn ang="0">
                        <a:pos x="connsiteX3" y="connsiteY3"/>
                      </a:cxn>
                    </a:cxnLst>
                    <a:rect l="l" t="t" r="r" b="b"/>
                    <a:pathLst>
                      <a:path w="165761" h="112290">
                        <a:moveTo>
                          <a:pt x="0" y="0"/>
                        </a:moveTo>
                        <a:lnTo>
                          <a:pt x="165762" y="0"/>
                        </a:lnTo>
                        <a:lnTo>
                          <a:pt x="165762" y="112290"/>
                        </a:lnTo>
                        <a:lnTo>
                          <a:pt x="0" y="112290"/>
                        </a:lnTo>
                        <a:close/>
                      </a:path>
                    </a:pathLst>
                  </a:custGeom>
                  <a:solidFill>
                    <a:srgbClr val="000000"/>
                  </a:solidFill>
                  <a:ln w="525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5" name="Freeform: Shape 264">
                    <a:extLst>
                      <a:ext uri="{FF2B5EF4-FFF2-40B4-BE49-F238E27FC236}">
                        <a16:creationId xmlns:a16="http://schemas.microsoft.com/office/drawing/2014/main" id="{484A7793-05F2-4FCC-8C40-536B1F755D48}"/>
                      </a:ext>
                    </a:extLst>
                  </p:cNvPr>
                  <p:cNvSpPr/>
                  <p:nvPr/>
                </p:nvSpPr>
                <p:spPr>
                  <a:xfrm>
                    <a:off x="10606677" y="3877964"/>
                    <a:ext cx="165762" cy="112290"/>
                  </a:xfrm>
                  <a:custGeom>
                    <a:avLst/>
                    <a:gdLst>
                      <a:gd name="connsiteX0" fmla="*/ 0 w 165761"/>
                      <a:gd name="connsiteY0" fmla="*/ 0 h 112290"/>
                      <a:gd name="connsiteX1" fmla="*/ 165762 w 165761"/>
                      <a:gd name="connsiteY1" fmla="*/ 0 h 112290"/>
                      <a:gd name="connsiteX2" fmla="*/ 165762 w 165761"/>
                      <a:gd name="connsiteY2" fmla="*/ 112290 h 112290"/>
                      <a:gd name="connsiteX3" fmla="*/ 0 w 165761"/>
                      <a:gd name="connsiteY3" fmla="*/ 112290 h 112290"/>
                    </a:gdLst>
                    <a:ahLst/>
                    <a:cxnLst>
                      <a:cxn ang="0">
                        <a:pos x="connsiteX0" y="connsiteY0"/>
                      </a:cxn>
                      <a:cxn ang="0">
                        <a:pos x="connsiteX1" y="connsiteY1"/>
                      </a:cxn>
                      <a:cxn ang="0">
                        <a:pos x="connsiteX2" y="connsiteY2"/>
                      </a:cxn>
                      <a:cxn ang="0">
                        <a:pos x="connsiteX3" y="connsiteY3"/>
                      </a:cxn>
                    </a:cxnLst>
                    <a:rect l="l" t="t" r="r" b="b"/>
                    <a:pathLst>
                      <a:path w="165761" h="112290">
                        <a:moveTo>
                          <a:pt x="0" y="0"/>
                        </a:moveTo>
                        <a:lnTo>
                          <a:pt x="165762" y="0"/>
                        </a:lnTo>
                        <a:lnTo>
                          <a:pt x="165762" y="112290"/>
                        </a:lnTo>
                        <a:lnTo>
                          <a:pt x="0" y="112290"/>
                        </a:lnTo>
                        <a:close/>
                      </a:path>
                    </a:pathLst>
                  </a:custGeom>
                  <a:solidFill>
                    <a:srgbClr val="000000"/>
                  </a:solidFill>
                  <a:ln w="525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6" name="Freeform: Shape 265">
                    <a:extLst>
                      <a:ext uri="{FF2B5EF4-FFF2-40B4-BE49-F238E27FC236}">
                        <a16:creationId xmlns:a16="http://schemas.microsoft.com/office/drawing/2014/main" id="{F8FD3BEA-C197-46CC-AA68-1EADF5573EC4}"/>
                      </a:ext>
                    </a:extLst>
                  </p:cNvPr>
                  <p:cNvSpPr/>
                  <p:nvPr/>
                </p:nvSpPr>
                <p:spPr>
                  <a:xfrm>
                    <a:off x="10408832" y="4022337"/>
                    <a:ext cx="165762" cy="165762"/>
                  </a:xfrm>
                  <a:custGeom>
                    <a:avLst/>
                    <a:gdLst>
                      <a:gd name="connsiteX0" fmla="*/ 0 w 165761"/>
                      <a:gd name="connsiteY0" fmla="*/ 0 h 165761"/>
                      <a:gd name="connsiteX1" fmla="*/ 165762 w 165761"/>
                      <a:gd name="connsiteY1" fmla="*/ 0 h 165761"/>
                      <a:gd name="connsiteX2" fmla="*/ 165762 w 165761"/>
                      <a:gd name="connsiteY2" fmla="*/ 165762 h 165761"/>
                      <a:gd name="connsiteX3" fmla="*/ 0 w 165761"/>
                      <a:gd name="connsiteY3" fmla="*/ 165762 h 165761"/>
                    </a:gdLst>
                    <a:ahLst/>
                    <a:cxnLst>
                      <a:cxn ang="0">
                        <a:pos x="connsiteX0" y="connsiteY0"/>
                      </a:cxn>
                      <a:cxn ang="0">
                        <a:pos x="connsiteX1" y="connsiteY1"/>
                      </a:cxn>
                      <a:cxn ang="0">
                        <a:pos x="connsiteX2" y="connsiteY2"/>
                      </a:cxn>
                      <a:cxn ang="0">
                        <a:pos x="connsiteX3" y="connsiteY3"/>
                      </a:cxn>
                    </a:cxnLst>
                    <a:rect l="l" t="t" r="r" b="b"/>
                    <a:pathLst>
                      <a:path w="165761" h="165761">
                        <a:moveTo>
                          <a:pt x="0" y="0"/>
                        </a:moveTo>
                        <a:lnTo>
                          <a:pt x="165762" y="0"/>
                        </a:lnTo>
                        <a:lnTo>
                          <a:pt x="165762" y="165762"/>
                        </a:lnTo>
                        <a:lnTo>
                          <a:pt x="0" y="165762"/>
                        </a:lnTo>
                        <a:close/>
                      </a:path>
                    </a:pathLst>
                  </a:custGeom>
                  <a:solidFill>
                    <a:srgbClr val="000000"/>
                  </a:solidFill>
                  <a:ln w="525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7" name="Freeform: Shape 266">
                    <a:extLst>
                      <a:ext uri="{FF2B5EF4-FFF2-40B4-BE49-F238E27FC236}">
                        <a16:creationId xmlns:a16="http://schemas.microsoft.com/office/drawing/2014/main" id="{8D6C603C-C3D9-471E-8E1B-640556B147E7}"/>
                      </a:ext>
                    </a:extLst>
                  </p:cNvPr>
                  <p:cNvSpPr/>
                  <p:nvPr/>
                </p:nvSpPr>
                <p:spPr>
                  <a:xfrm>
                    <a:off x="10606677" y="4022337"/>
                    <a:ext cx="165762" cy="165762"/>
                  </a:xfrm>
                  <a:custGeom>
                    <a:avLst/>
                    <a:gdLst>
                      <a:gd name="connsiteX0" fmla="*/ 0 w 165761"/>
                      <a:gd name="connsiteY0" fmla="*/ 0 h 165761"/>
                      <a:gd name="connsiteX1" fmla="*/ 165762 w 165761"/>
                      <a:gd name="connsiteY1" fmla="*/ 0 h 165761"/>
                      <a:gd name="connsiteX2" fmla="*/ 165762 w 165761"/>
                      <a:gd name="connsiteY2" fmla="*/ 165762 h 165761"/>
                      <a:gd name="connsiteX3" fmla="*/ 0 w 165761"/>
                      <a:gd name="connsiteY3" fmla="*/ 165762 h 165761"/>
                    </a:gdLst>
                    <a:ahLst/>
                    <a:cxnLst>
                      <a:cxn ang="0">
                        <a:pos x="connsiteX0" y="connsiteY0"/>
                      </a:cxn>
                      <a:cxn ang="0">
                        <a:pos x="connsiteX1" y="connsiteY1"/>
                      </a:cxn>
                      <a:cxn ang="0">
                        <a:pos x="connsiteX2" y="connsiteY2"/>
                      </a:cxn>
                      <a:cxn ang="0">
                        <a:pos x="connsiteX3" y="connsiteY3"/>
                      </a:cxn>
                    </a:cxnLst>
                    <a:rect l="l" t="t" r="r" b="b"/>
                    <a:pathLst>
                      <a:path w="165761" h="165761">
                        <a:moveTo>
                          <a:pt x="0" y="0"/>
                        </a:moveTo>
                        <a:lnTo>
                          <a:pt x="165762" y="0"/>
                        </a:lnTo>
                        <a:lnTo>
                          <a:pt x="165762" y="165762"/>
                        </a:lnTo>
                        <a:lnTo>
                          <a:pt x="0" y="165762"/>
                        </a:lnTo>
                        <a:close/>
                      </a:path>
                    </a:pathLst>
                  </a:custGeom>
                  <a:solidFill>
                    <a:srgbClr val="000000"/>
                  </a:solidFill>
                  <a:ln w="525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8" name="Freeform: Shape 267">
                    <a:extLst>
                      <a:ext uri="{FF2B5EF4-FFF2-40B4-BE49-F238E27FC236}">
                        <a16:creationId xmlns:a16="http://schemas.microsoft.com/office/drawing/2014/main" id="{EFD4D2DA-8169-413F-9BFD-6106C77E2CDB}"/>
                      </a:ext>
                    </a:extLst>
                  </p:cNvPr>
                  <p:cNvSpPr/>
                  <p:nvPr/>
                </p:nvSpPr>
                <p:spPr>
                  <a:xfrm>
                    <a:off x="10483692" y="3765138"/>
                    <a:ext cx="213886" cy="90902"/>
                  </a:xfrm>
                  <a:custGeom>
                    <a:avLst/>
                    <a:gdLst>
                      <a:gd name="connsiteX0" fmla="*/ 213886 w 213886"/>
                      <a:gd name="connsiteY0" fmla="*/ 58819 h 90901"/>
                      <a:gd name="connsiteX1" fmla="*/ 155068 w 213886"/>
                      <a:gd name="connsiteY1" fmla="*/ 58819 h 90901"/>
                      <a:gd name="connsiteX2" fmla="*/ 187150 w 213886"/>
                      <a:gd name="connsiteY2" fmla="*/ 26736 h 90901"/>
                      <a:gd name="connsiteX3" fmla="*/ 164692 w 213886"/>
                      <a:gd name="connsiteY3" fmla="*/ 3743 h 90901"/>
                      <a:gd name="connsiteX4" fmla="*/ 122985 w 213886"/>
                      <a:gd name="connsiteY4" fmla="*/ 45451 h 90901"/>
                      <a:gd name="connsiteX5" fmla="*/ 122985 w 213886"/>
                      <a:gd name="connsiteY5" fmla="*/ 0 h 90901"/>
                      <a:gd name="connsiteX6" fmla="*/ 90902 w 213886"/>
                      <a:gd name="connsiteY6" fmla="*/ 0 h 90901"/>
                      <a:gd name="connsiteX7" fmla="*/ 90902 w 213886"/>
                      <a:gd name="connsiteY7" fmla="*/ 45451 h 90901"/>
                      <a:gd name="connsiteX8" fmla="*/ 49194 w 213886"/>
                      <a:gd name="connsiteY8" fmla="*/ 3743 h 90901"/>
                      <a:gd name="connsiteX9" fmla="*/ 26736 w 213886"/>
                      <a:gd name="connsiteY9" fmla="*/ 26736 h 90901"/>
                      <a:gd name="connsiteX10" fmla="*/ 58819 w 213886"/>
                      <a:gd name="connsiteY10" fmla="*/ 58819 h 90901"/>
                      <a:gd name="connsiteX11" fmla="*/ 0 w 213886"/>
                      <a:gd name="connsiteY11" fmla="*/ 58819 h 90901"/>
                      <a:gd name="connsiteX12" fmla="*/ 0 w 213886"/>
                      <a:gd name="connsiteY12" fmla="*/ 90902 h 90901"/>
                      <a:gd name="connsiteX13" fmla="*/ 213886 w 213886"/>
                      <a:gd name="connsiteY13" fmla="*/ 90902 h 90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3886" h="90901">
                        <a:moveTo>
                          <a:pt x="213886" y="58819"/>
                        </a:moveTo>
                        <a:lnTo>
                          <a:pt x="155068" y="58819"/>
                        </a:lnTo>
                        <a:lnTo>
                          <a:pt x="187150" y="26736"/>
                        </a:lnTo>
                        <a:lnTo>
                          <a:pt x="164692" y="3743"/>
                        </a:lnTo>
                        <a:lnTo>
                          <a:pt x="122985" y="45451"/>
                        </a:lnTo>
                        <a:lnTo>
                          <a:pt x="122985" y="0"/>
                        </a:lnTo>
                        <a:lnTo>
                          <a:pt x="90902" y="0"/>
                        </a:lnTo>
                        <a:lnTo>
                          <a:pt x="90902" y="45451"/>
                        </a:lnTo>
                        <a:lnTo>
                          <a:pt x="49194" y="3743"/>
                        </a:lnTo>
                        <a:lnTo>
                          <a:pt x="26736" y="26736"/>
                        </a:lnTo>
                        <a:lnTo>
                          <a:pt x="58819" y="58819"/>
                        </a:lnTo>
                        <a:lnTo>
                          <a:pt x="0" y="58819"/>
                        </a:lnTo>
                        <a:lnTo>
                          <a:pt x="0" y="90902"/>
                        </a:lnTo>
                        <a:lnTo>
                          <a:pt x="213886" y="90902"/>
                        </a:lnTo>
                        <a:close/>
                      </a:path>
                    </a:pathLst>
                  </a:custGeom>
                  <a:solidFill>
                    <a:srgbClr val="000000"/>
                  </a:solidFill>
                  <a:ln w="525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42" name="TextBox 241">
                <a:extLst>
                  <a:ext uri="{FF2B5EF4-FFF2-40B4-BE49-F238E27FC236}">
                    <a16:creationId xmlns:a16="http://schemas.microsoft.com/office/drawing/2014/main" id="{BD3F2155-C572-4C54-8DEA-94BECD2FBDF5}"/>
                  </a:ext>
                </a:extLst>
              </p:cNvPr>
              <p:cNvSpPr txBox="1"/>
              <p:nvPr/>
            </p:nvSpPr>
            <p:spPr>
              <a:xfrm>
                <a:off x="8842162" y="799418"/>
                <a:ext cx="2990842" cy="400110"/>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Continuous Deployment</a:t>
                </a:r>
              </a:p>
            </p:txBody>
          </p:sp>
          <p:pic>
            <p:nvPicPr>
              <p:cNvPr id="243" name="Graphic 242" descr="Group success">
                <a:extLst>
                  <a:ext uri="{FF2B5EF4-FFF2-40B4-BE49-F238E27FC236}">
                    <a16:creationId xmlns:a16="http://schemas.microsoft.com/office/drawing/2014/main" id="{729EB123-AF25-4EAB-91A5-4374373A8DFA}"/>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0086661" y="1149703"/>
                <a:ext cx="466237" cy="376014"/>
              </a:xfrm>
              <a:prstGeom prst="rect">
                <a:avLst/>
              </a:prstGeom>
            </p:spPr>
          </p:pic>
          <p:sp>
            <p:nvSpPr>
              <p:cNvPr id="244" name="TextBox 243">
                <a:extLst>
                  <a:ext uri="{FF2B5EF4-FFF2-40B4-BE49-F238E27FC236}">
                    <a16:creationId xmlns:a16="http://schemas.microsoft.com/office/drawing/2014/main" id="{A021A7AE-4D74-43CA-BBEE-5D207A39BF71}"/>
                  </a:ext>
                </a:extLst>
              </p:cNvPr>
              <p:cNvSpPr txBox="1"/>
              <p:nvPr/>
            </p:nvSpPr>
            <p:spPr>
              <a:xfrm>
                <a:off x="10427321" y="1184258"/>
                <a:ext cx="496004"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Ops</a:t>
                </a:r>
              </a:p>
            </p:txBody>
          </p:sp>
          <p:cxnSp>
            <p:nvCxnSpPr>
              <p:cNvPr id="245" name="Straight Connector 244">
                <a:extLst>
                  <a:ext uri="{FF2B5EF4-FFF2-40B4-BE49-F238E27FC236}">
                    <a16:creationId xmlns:a16="http://schemas.microsoft.com/office/drawing/2014/main" id="{2FE48E9A-BF3C-4A70-ACA5-43569CB0E0A7}"/>
                  </a:ext>
                </a:extLst>
              </p:cNvPr>
              <p:cNvCxnSpPr>
                <a:cxnSpLocks/>
              </p:cNvCxnSpPr>
              <p:nvPr/>
            </p:nvCxnSpPr>
            <p:spPr>
              <a:xfrm flipV="1">
                <a:off x="9071838" y="1637911"/>
                <a:ext cx="2408840" cy="579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9" name="Shape 228">
              <a:extLst>
                <a:ext uri="{FF2B5EF4-FFF2-40B4-BE49-F238E27FC236}">
                  <a16:creationId xmlns:a16="http://schemas.microsoft.com/office/drawing/2014/main" id="{F07F840A-3C88-436F-AF04-A8F477DB27C8}"/>
                </a:ext>
              </a:extLst>
            </p:cNvPr>
            <p:cNvSpPr/>
            <p:nvPr/>
          </p:nvSpPr>
          <p:spPr>
            <a:xfrm rot="18314329" flipV="1">
              <a:off x="8488899" y="4839867"/>
              <a:ext cx="911389" cy="615260"/>
            </a:xfrm>
            <a:prstGeom prst="swooshArrow">
              <a:avLst>
                <a:gd name="adj1" fmla="val 25000"/>
                <a:gd name="adj2" fmla="val 25000"/>
              </a:avLst>
            </a:prstGeom>
            <a:ln>
              <a:solidFill>
                <a:schemeClr val="bg2">
                  <a:lumMod val="50000"/>
                </a:schemeClr>
              </a:solid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89" name="Shape 288">
              <a:extLst>
                <a:ext uri="{FF2B5EF4-FFF2-40B4-BE49-F238E27FC236}">
                  <a16:creationId xmlns:a16="http://schemas.microsoft.com/office/drawing/2014/main" id="{236BAF40-428E-43FB-8CDB-155496676BFB}"/>
                </a:ext>
              </a:extLst>
            </p:cNvPr>
            <p:cNvSpPr/>
            <p:nvPr/>
          </p:nvSpPr>
          <p:spPr>
            <a:xfrm rot="14854267" flipV="1">
              <a:off x="10767735" y="3624090"/>
              <a:ext cx="911389" cy="811166"/>
            </a:xfrm>
            <a:prstGeom prst="swooshArrow">
              <a:avLst>
                <a:gd name="adj1" fmla="val 25000"/>
                <a:gd name="adj2" fmla="val 25000"/>
              </a:avLst>
            </a:prstGeom>
            <a:ln>
              <a:solidFill>
                <a:schemeClr val="bg2">
                  <a:lumMod val="50000"/>
                </a:schemeClr>
              </a:solid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29" name="Freeform: Shape 128">
              <a:extLst>
                <a:ext uri="{FF2B5EF4-FFF2-40B4-BE49-F238E27FC236}">
                  <a16:creationId xmlns:a16="http://schemas.microsoft.com/office/drawing/2014/main" id="{68BC41EB-8372-4532-BBED-9842851B26CF}"/>
                </a:ext>
              </a:extLst>
            </p:cNvPr>
            <p:cNvSpPr/>
            <p:nvPr/>
          </p:nvSpPr>
          <p:spPr>
            <a:xfrm>
              <a:off x="9357099" y="4607335"/>
              <a:ext cx="529351" cy="201932"/>
            </a:xfrm>
            <a:custGeom>
              <a:avLst/>
              <a:gdLst>
                <a:gd name="connsiteX0" fmla="*/ 0 w 677794"/>
                <a:gd name="connsiteY0" fmla="*/ 0 h 148747"/>
                <a:gd name="connsiteX1" fmla="*/ 677794 w 677794"/>
                <a:gd name="connsiteY1" fmla="*/ 0 h 148747"/>
                <a:gd name="connsiteX2" fmla="*/ 677794 w 677794"/>
                <a:gd name="connsiteY2" fmla="*/ 148747 h 148747"/>
                <a:gd name="connsiteX3" fmla="*/ 0 w 677794"/>
                <a:gd name="connsiteY3" fmla="*/ 148747 h 148747"/>
                <a:gd name="connsiteX4" fmla="*/ 0 w 677794"/>
                <a:gd name="connsiteY4" fmla="*/ 0 h 148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794" h="148747">
                  <a:moveTo>
                    <a:pt x="0" y="0"/>
                  </a:moveTo>
                  <a:lnTo>
                    <a:pt x="677794" y="0"/>
                  </a:lnTo>
                  <a:lnTo>
                    <a:pt x="677794" y="148747"/>
                  </a:lnTo>
                  <a:lnTo>
                    <a:pt x="0" y="148747"/>
                  </a:lnTo>
                  <a:lnTo>
                    <a:pt x="0" y="0"/>
                  </a:lnTo>
                  <a:close/>
                </a:path>
              </a:pathLst>
            </a:custGeom>
            <a:ln>
              <a:noFill/>
            </a:ln>
          </p:spPr>
          <p:style>
            <a:lnRef idx="1">
              <a:schemeClr val="accent3"/>
            </a:lnRef>
            <a:fillRef idx="2">
              <a:schemeClr val="accent3"/>
            </a:fillRef>
            <a:effectRef idx="1">
              <a:schemeClr val="accent3"/>
            </a:effectRef>
            <a:fontRef idx="minor">
              <a:schemeClr val="dk1"/>
            </a:fontRef>
          </p:style>
          <p:txBody>
            <a:bodyPr spcFirstLastPara="0" vert="horz" wrap="square" lIns="0" tIns="0" rIns="0" bIns="0" numCol="1" spcCol="1270" anchor="b"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Stage</a:t>
              </a:r>
            </a:p>
          </p:txBody>
        </p:sp>
        <p:sp>
          <p:nvSpPr>
            <p:cNvPr id="130" name="Freeform: Shape 129">
              <a:extLst>
                <a:ext uri="{FF2B5EF4-FFF2-40B4-BE49-F238E27FC236}">
                  <a16:creationId xmlns:a16="http://schemas.microsoft.com/office/drawing/2014/main" id="{4D244E6A-189B-4304-B700-412ABBAB4F77}"/>
                </a:ext>
              </a:extLst>
            </p:cNvPr>
            <p:cNvSpPr/>
            <p:nvPr/>
          </p:nvSpPr>
          <p:spPr>
            <a:xfrm>
              <a:off x="11094634" y="4610721"/>
              <a:ext cx="529351" cy="255920"/>
            </a:xfrm>
            <a:custGeom>
              <a:avLst/>
              <a:gdLst>
                <a:gd name="connsiteX0" fmla="*/ 0 w 677794"/>
                <a:gd name="connsiteY0" fmla="*/ 0 h 148747"/>
                <a:gd name="connsiteX1" fmla="*/ 677794 w 677794"/>
                <a:gd name="connsiteY1" fmla="*/ 0 h 148747"/>
                <a:gd name="connsiteX2" fmla="*/ 677794 w 677794"/>
                <a:gd name="connsiteY2" fmla="*/ 148747 h 148747"/>
                <a:gd name="connsiteX3" fmla="*/ 0 w 677794"/>
                <a:gd name="connsiteY3" fmla="*/ 148747 h 148747"/>
                <a:gd name="connsiteX4" fmla="*/ 0 w 677794"/>
                <a:gd name="connsiteY4" fmla="*/ 0 h 148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794" h="148747">
                  <a:moveTo>
                    <a:pt x="0" y="0"/>
                  </a:moveTo>
                  <a:lnTo>
                    <a:pt x="677794" y="0"/>
                  </a:lnTo>
                  <a:lnTo>
                    <a:pt x="677794" y="148747"/>
                  </a:lnTo>
                  <a:lnTo>
                    <a:pt x="0" y="148747"/>
                  </a:lnTo>
                  <a:lnTo>
                    <a:pt x="0" y="0"/>
                  </a:lnTo>
                  <a:close/>
                </a:path>
              </a:pathLst>
            </a:custGeom>
            <a:ln>
              <a:noFill/>
            </a:ln>
          </p:spPr>
          <p:style>
            <a:lnRef idx="1">
              <a:schemeClr val="accent3"/>
            </a:lnRef>
            <a:fillRef idx="2">
              <a:schemeClr val="accent3"/>
            </a:fillRef>
            <a:effectRef idx="1">
              <a:schemeClr val="accent3"/>
            </a:effectRef>
            <a:fontRef idx="minor">
              <a:schemeClr val="dk1"/>
            </a:fontRef>
          </p:style>
          <p:txBody>
            <a:bodyPr spcFirstLastPara="0" vert="horz" wrap="square" lIns="0" tIns="0" rIns="0" bIns="0" numCol="1" spcCol="1270" anchor="t" anchorCtr="0">
              <a:noAutofit/>
            </a:bodyPr>
            <a:lstStyle/>
            <a:p>
              <a:pPr marL="0" marR="0" lvl="0" indent="0" algn="ctr" defTabSz="488950" rtl="0" eaLnBrk="1" fontAlgn="auto" latinLnBrk="0" hangingPunct="1">
                <a:lnSpc>
                  <a:spcPct val="90000"/>
                </a:lnSpc>
                <a:spcBef>
                  <a:spcPct val="0"/>
                </a:spcBef>
                <a:spcAft>
                  <a:spcPct val="3500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Deploy</a:t>
              </a:r>
            </a:p>
          </p:txBody>
        </p:sp>
      </p:grpSp>
      <p:grpSp>
        <p:nvGrpSpPr>
          <p:cNvPr id="13" name="Group 12">
            <a:extLst>
              <a:ext uri="{FF2B5EF4-FFF2-40B4-BE49-F238E27FC236}">
                <a16:creationId xmlns:a16="http://schemas.microsoft.com/office/drawing/2014/main" id="{6F82ECE8-CE9E-464C-9104-F6CACB4DC76E}"/>
              </a:ext>
            </a:extLst>
          </p:cNvPr>
          <p:cNvGrpSpPr/>
          <p:nvPr/>
        </p:nvGrpSpPr>
        <p:grpSpPr>
          <a:xfrm>
            <a:off x="4071726" y="2769056"/>
            <a:ext cx="4653497" cy="2871337"/>
            <a:chOff x="4071726" y="2769056"/>
            <a:chExt cx="4653497" cy="2871337"/>
          </a:xfrm>
        </p:grpSpPr>
        <p:sp>
          <p:nvSpPr>
            <p:cNvPr id="147" name="Rectangle: Rounded Corners 146">
              <a:extLst>
                <a:ext uri="{FF2B5EF4-FFF2-40B4-BE49-F238E27FC236}">
                  <a16:creationId xmlns:a16="http://schemas.microsoft.com/office/drawing/2014/main" id="{ADDF189C-AA1F-480C-BB4D-5E4639B86888}"/>
                </a:ext>
              </a:extLst>
            </p:cNvPr>
            <p:cNvSpPr/>
            <p:nvPr/>
          </p:nvSpPr>
          <p:spPr>
            <a:xfrm>
              <a:off x="4071726" y="3562903"/>
              <a:ext cx="1412952" cy="1370689"/>
            </a:xfrm>
            <a:prstGeom prst="roundRect">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9AA2E310-1646-4D95-BBEE-E2019E665AE8}"/>
                </a:ext>
              </a:extLst>
            </p:cNvPr>
            <p:cNvGrpSpPr/>
            <p:nvPr/>
          </p:nvGrpSpPr>
          <p:grpSpPr>
            <a:xfrm>
              <a:off x="6878230" y="3552232"/>
              <a:ext cx="1727535" cy="2005250"/>
              <a:chOff x="5680531" y="3701004"/>
              <a:chExt cx="1727535" cy="2063580"/>
            </a:xfrm>
          </p:grpSpPr>
          <p:sp>
            <p:nvSpPr>
              <p:cNvPr id="211" name="Rectangle: Rounded Corners 210">
                <a:extLst>
                  <a:ext uri="{FF2B5EF4-FFF2-40B4-BE49-F238E27FC236}">
                    <a16:creationId xmlns:a16="http://schemas.microsoft.com/office/drawing/2014/main" id="{A5D55728-8476-4EB7-9F92-FAAE4989BEA3}"/>
                  </a:ext>
                </a:extLst>
              </p:cNvPr>
              <p:cNvSpPr/>
              <p:nvPr/>
            </p:nvSpPr>
            <p:spPr>
              <a:xfrm>
                <a:off x="5716301" y="3701004"/>
                <a:ext cx="1691765" cy="2063580"/>
              </a:xfrm>
              <a:prstGeom prst="roundRect">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12" name="Group 211">
                <a:extLst>
                  <a:ext uri="{FF2B5EF4-FFF2-40B4-BE49-F238E27FC236}">
                    <a16:creationId xmlns:a16="http://schemas.microsoft.com/office/drawing/2014/main" id="{BA5E3F5C-9879-4EE2-B19A-A8A7B9257848}"/>
                  </a:ext>
                </a:extLst>
              </p:cNvPr>
              <p:cNvGrpSpPr/>
              <p:nvPr/>
            </p:nvGrpSpPr>
            <p:grpSpPr>
              <a:xfrm>
                <a:off x="5680531" y="3859734"/>
                <a:ext cx="1679796" cy="1660177"/>
                <a:chOff x="8944883" y="1532567"/>
                <a:chExt cx="1679796" cy="1660177"/>
              </a:xfrm>
            </p:grpSpPr>
            <p:sp>
              <p:nvSpPr>
                <p:cNvPr id="117" name="TextBox 116">
                  <a:extLst>
                    <a:ext uri="{FF2B5EF4-FFF2-40B4-BE49-F238E27FC236}">
                      <a16:creationId xmlns:a16="http://schemas.microsoft.com/office/drawing/2014/main" id="{C95CA561-B783-49B9-BBFB-0E1FB85ED8C5}"/>
                    </a:ext>
                  </a:extLst>
                </p:cNvPr>
                <p:cNvSpPr txBox="1"/>
                <p:nvPr/>
              </p:nvSpPr>
              <p:spPr>
                <a:xfrm>
                  <a:off x="8944883" y="1532567"/>
                  <a:ext cx="1679796" cy="369332"/>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CI - </a:t>
                  </a: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Team Build</a:t>
                  </a:r>
                </a:p>
              </p:txBody>
            </p:sp>
            <p:graphicFrame>
              <p:nvGraphicFramePr>
                <p:cNvPr id="150" name="Diagram 149">
                  <a:extLst>
                    <a:ext uri="{FF2B5EF4-FFF2-40B4-BE49-F238E27FC236}">
                      <a16:creationId xmlns:a16="http://schemas.microsoft.com/office/drawing/2014/main" id="{E0F5A1FE-A240-4373-BF18-59641CEC4179}"/>
                    </a:ext>
                  </a:extLst>
                </p:cNvPr>
                <p:cNvGraphicFramePr/>
                <p:nvPr>
                  <p:extLst>
                    <p:ext uri="{D42A27DB-BD31-4B8C-83A1-F6EECF244321}">
                      <p14:modId xmlns:p14="http://schemas.microsoft.com/office/powerpoint/2010/main" val="950587783"/>
                    </p:ext>
                  </p:extLst>
                </p:nvPr>
              </p:nvGraphicFramePr>
              <p:xfrm>
                <a:off x="9100105" y="1912318"/>
                <a:ext cx="1513346" cy="1280426"/>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pSp>
        </p:grpSp>
        <p:grpSp>
          <p:nvGrpSpPr>
            <p:cNvPr id="196" name="Group 195">
              <a:extLst>
                <a:ext uri="{FF2B5EF4-FFF2-40B4-BE49-F238E27FC236}">
                  <a16:creationId xmlns:a16="http://schemas.microsoft.com/office/drawing/2014/main" id="{0CBFB89E-CC53-4D51-96B9-4C4D9F083611}"/>
                </a:ext>
              </a:extLst>
            </p:cNvPr>
            <p:cNvGrpSpPr/>
            <p:nvPr/>
          </p:nvGrpSpPr>
          <p:grpSpPr>
            <a:xfrm>
              <a:off x="4199352" y="3790777"/>
              <a:ext cx="630629" cy="654438"/>
              <a:chOff x="6247154" y="2810889"/>
              <a:chExt cx="546562" cy="541331"/>
            </a:xfrm>
          </p:grpSpPr>
          <p:pic>
            <p:nvPicPr>
              <p:cNvPr id="44" name="Graphic 43" descr="Judge">
                <a:extLst>
                  <a:ext uri="{FF2B5EF4-FFF2-40B4-BE49-F238E27FC236}">
                    <a16:creationId xmlns:a16="http://schemas.microsoft.com/office/drawing/2014/main" id="{F0EDD45A-130F-4EF3-A48E-A1E5F229AD9A}"/>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6368970" y="2810889"/>
                <a:ext cx="349657" cy="349656"/>
              </a:xfrm>
              <a:prstGeom prst="rect">
                <a:avLst/>
              </a:prstGeom>
            </p:spPr>
          </p:pic>
          <p:sp>
            <p:nvSpPr>
              <p:cNvPr id="151" name="TextBox 150">
                <a:extLst>
                  <a:ext uri="{FF2B5EF4-FFF2-40B4-BE49-F238E27FC236}">
                    <a16:creationId xmlns:a16="http://schemas.microsoft.com/office/drawing/2014/main" id="{C82A8A7B-45CA-4F2E-BAFE-C405E482C19A}"/>
                  </a:ext>
                </a:extLst>
              </p:cNvPr>
              <p:cNvSpPr txBox="1"/>
              <p:nvPr/>
            </p:nvSpPr>
            <p:spPr>
              <a:xfrm>
                <a:off x="6247154" y="3090610"/>
                <a:ext cx="546562" cy="2616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Lead</a:t>
                </a:r>
              </a:p>
            </p:txBody>
          </p:sp>
        </p:grpSp>
        <p:graphicFrame>
          <p:nvGraphicFramePr>
            <p:cNvPr id="144" name="Diagram 143">
              <a:extLst>
                <a:ext uri="{FF2B5EF4-FFF2-40B4-BE49-F238E27FC236}">
                  <a16:creationId xmlns:a16="http://schemas.microsoft.com/office/drawing/2014/main" id="{58DF89D4-563A-4881-8079-9BB2403DD221}"/>
                </a:ext>
              </a:extLst>
            </p:cNvPr>
            <p:cNvGraphicFramePr/>
            <p:nvPr>
              <p:extLst>
                <p:ext uri="{D42A27DB-BD31-4B8C-83A1-F6EECF244321}">
                  <p14:modId xmlns:p14="http://schemas.microsoft.com/office/powerpoint/2010/main" val="1693295865"/>
                </p:ext>
              </p:extLst>
            </p:nvPr>
          </p:nvGraphicFramePr>
          <p:xfrm>
            <a:off x="4553390" y="4266893"/>
            <a:ext cx="2057081" cy="1373500"/>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p:sp>
          <p:nvSpPr>
            <p:cNvPr id="108" name="Flowchart: Magnetic Disk 107">
              <a:extLst>
                <a:ext uri="{FF2B5EF4-FFF2-40B4-BE49-F238E27FC236}">
                  <a16:creationId xmlns:a16="http://schemas.microsoft.com/office/drawing/2014/main" id="{83C6CFAA-C287-488B-B691-697A3431CBF7}"/>
                </a:ext>
              </a:extLst>
            </p:cNvPr>
            <p:cNvSpPr/>
            <p:nvPr/>
          </p:nvSpPr>
          <p:spPr>
            <a:xfrm>
              <a:off x="4934453" y="3959276"/>
              <a:ext cx="498249" cy="588353"/>
            </a:xfrm>
            <a:prstGeom prst="flowChartMagneticDisk">
              <a:avLst/>
            </a:prstGeom>
            <a:solidFill>
              <a:schemeClr val="accent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Team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Repo</a:t>
              </a:r>
            </a:p>
          </p:txBody>
        </p:sp>
        <p:grpSp>
          <p:nvGrpSpPr>
            <p:cNvPr id="118" name="Group 117">
              <a:extLst>
                <a:ext uri="{FF2B5EF4-FFF2-40B4-BE49-F238E27FC236}">
                  <a16:creationId xmlns:a16="http://schemas.microsoft.com/office/drawing/2014/main" id="{E214F836-D24C-4D1C-B63F-CD794E093DDA}"/>
                </a:ext>
              </a:extLst>
            </p:cNvPr>
            <p:cNvGrpSpPr/>
            <p:nvPr/>
          </p:nvGrpSpPr>
          <p:grpSpPr>
            <a:xfrm>
              <a:off x="6982043" y="5410866"/>
              <a:ext cx="1623722" cy="172494"/>
              <a:chOff x="6973668" y="2733065"/>
              <a:chExt cx="1623722" cy="172494"/>
            </a:xfrm>
          </p:grpSpPr>
          <p:sp>
            <p:nvSpPr>
              <p:cNvPr id="120" name="Rectangle: Rounded Corners 119">
                <a:extLst>
                  <a:ext uri="{FF2B5EF4-FFF2-40B4-BE49-F238E27FC236}">
                    <a16:creationId xmlns:a16="http://schemas.microsoft.com/office/drawing/2014/main" id="{8C46C41E-6D89-48AD-A543-F98806F50388}"/>
                  </a:ext>
                </a:extLst>
              </p:cNvPr>
              <p:cNvSpPr/>
              <p:nvPr/>
            </p:nvSpPr>
            <p:spPr>
              <a:xfrm>
                <a:off x="6973668" y="2733065"/>
                <a:ext cx="449223" cy="169416"/>
              </a:xfrm>
              <a:prstGeom prst="roundRect">
                <a:avLst/>
              </a:prstGeom>
              <a:solidFill>
                <a:schemeClr val="tx2">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DBB</a:t>
                </a:r>
              </a:p>
            </p:txBody>
          </p:sp>
          <p:sp>
            <p:nvSpPr>
              <p:cNvPr id="122" name="Rectangle: Rounded Corners 121">
                <a:extLst>
                  <a:ext uri="{FF2B5EF4-FFF2-40B4-BE49-F238E27FC236}">
                    <a16:creationId xmlns:a16="http://schemas.microsoft.com/office/drawing/2014/main" id="{6C50AEB1-5243-4367-9BCD-D32093E4FBEA}"/>
                  </a:ext>
                </a:extLst>
              </p:cNvPr>
              <p:cNvSpPr/>
              <p:nvPr/>
            </p:nvSpPr>
            <p:spPr>
              <a:xfrm>
                <a:off x="8116429" y="2736144"/>
                <a:ext cx="480961" cy="169415"/>
              </a:xfrm>
              <a:prstGeom prst="roundRect">
                <a:avLst/>
              </a:prstGeom>
              <a:solidFill>
                <a:schemeClr val="tx2">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zUnit</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26" name="Group 125">
              <a:extLst>
                <a:ext uri="{FF2B5EF4-FFF2-40B4-BE49-F238E27FC236}">
                  <a16:creationId xmlns:a16="http://schemas.microsoft.com/office/drawing/2014/main" id="{170589B7-0849-4EA4-AB27-2A04390F6549}"/>
                </a:ext>
              </a:extLst>
            </p:cNvPr>
            <p:cNvGrpSpPr/>
            <p:nvPr/>
          </p:nvGrpSpPr>
          <p:grpSpPr>
            <a:xfrm>
              <a:off x="4894125" y="2769056"/>
              <a:ext cx="1804108" cy="1256005"/>
              <a:chOff x="4681301" y="2731304"/>
              <a:chExt cx="1804108" cy="1256005"/>
            </a:xfrm>
          </p:grpSpPr>
          <p:sp>
            <p:nvSpPr>
              <p:cNvPr id="127" name="Shape 126">
                <a:extLst>
                  <a:ext uri="{FF2B5EF4-FFF2-40B4-BE49-F238E27FC236}">
                    <a16:creationId xmlns:a16="http://schemas.microsoft.com/office/drawing/2014/main" id="{A550FB87-1FB6-4BC3-ADC1-05C5E58A3DCD}"/>
                  </a:ext>
                </a:extLst>
              </p:cNvPr>
              <p:cNvSpPr/>
              <p:nvPr/>
            </p:nvSpPr>
            <p:spPr>
              <a:xfrm rot="9668872">
                <a:off x="5220156" y="3188481"/>
                <a:ext cx="866654" cy="798828"/>
              </a:xfrm>
              <a:prstGeom prst="swooshArrow">
                <a:avLst>
                  <a:gd name="adj1" fmla="val 25000"/>
                  <a:gd name="adj2" fmla="val 25000"/>
                </a:avLst>
              </a:prstGeom>
              <a:ln>
                <a:solidFill>
                  <a:schemeClr val="bg2">
                    <a:lumMod val="50000"/>
                  </a:schemeClr>
                </a:solid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grpSp>
            <p:nvGrpSpPr>
              <p:cNvPr id="133" name="Group 132">
                <a:extLst>
                  <a:ext uri="{FF2B5EF4-FFF2-40B4-BE49-F238E27FC236}">
                    <a16:creationId xmlns:a16="http://schemas.microsoft.com/office/drawing/2014/main" id="{393B41BB-6562-4E8D-8DBB-C59A11705F4A}"/>
                  </a:ext>
                </a:extLst>
              </p:cNvPr>
              <p:cNvGrpSpPr/>
              <p:nvPr/>
            </p:nvGrpSpPr>
            <p:grpSpPr>
              <a:xfrm>
                <a:off x="4681301" y="2731304"/>
                <a:ext cx="1804108" cy="928439"/>
                <a:chOff x="4686178" y="2746723"/>
                <a:chExt cx="1804108" cy="928439"/>
              </a:xfrm>
            </p:grpSpPr>
            <p:sp>
              <p:nvSpPr>
                <p:cNvPr id="136" name="TextBox 135">
                  <a:extLst>
                    <a:ext uri="{FF2B5EF4-FFF2-40B4-BE49-F238E27FC236}">
                      <a16:creationId xmlns:a16="http://schemas.microsoft.com/office/drawing/2014/main" id="{F8F22E67-D1CE-41A1-B059-0A4A5FE18461}"/>
                    </a:ext>
                  </a:extLst>
                </p:cNvPr>
                <p:cNvSpPr txBox="1"/>
                <p:nvPr/>
              </p:nvSpPr>
              <p:spPr>
                <a:xfrm>
                  <a:off x="5309170" y="3357123"/>
                  <a:ext cx="520836" cy="21237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46021" tIns="0" rIns="0" bIns="0" numCol="1" spcCol="1270" anchor="t" anchorCtr="0">
                  <a:noAutofit/>
                </a:bodyPr>
                <a:lstStyle/>
                <a:p>
                  <a:pPr marL="0" marR="0" lvl="0" indent="0" algn="l" defTabSz="400050" rtl="0" eaLnBrk="1" fontAlgn="auto" latinLnBrk="0" hangingPunct="1">
                    <a:lnSpc>
                      <a:spcPct val="90000"/>
                    </a:lnSpc>
                    <a:spcBef>
                      <a:spcPct val="0"/>
                    </a:spcBef>
                    <a:spcAft>
                      <a:spcPct val="35000"/>
                    </a:spcAft>
                    <a:buClrTx/>
                    <a:buSzTx/>
                    <a:buFontTx/>
                    <a:buNone/>
                    <a:tabLst/>
                    <a:defRPr/>
                  </a:pPr>
                  <a:r>
                    <a:rPr kumimoji="0" lang="en-US" sz="9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Features</a:t>
                  </a:r>
                </a:p>
              </p:txBody>
            </p:sp>
            <p:grpSp>
              <p:nvGrpSpPr>
                <p:cNvPr id="137" name="Group 136">
                  <a:extLst>
                    <a:ext uri="{FF2B5EF4-FFF2-40B4-BE49-F238E27FC236}">
                      <a16:creationId xmlns:a16="http://schemas.microsoft.com/office/drawing/2014/main" id="{32CD3B28-6D46-44C8-B327-F6A0886BAFD1}"/>
                    </a:ext>
                  </a:extLst>
                </p:cNvPr>
                <p:cNvGrpSpPr/>
                <p:nvPr/>
              </p:nvGrpSpPr>
              <p:grpSpPr>
                <a:xfrm>
                  <a:off x="4686178" y="2746723"/>
                  <a:ext cx="1804108" cy="928439"/>
                  <a:chOff x="4686178" y="2746723"/>
                  <a:chExt cx="1804108" cy="928439"/>
                </a:xfrm>
              </p:grpSpPr>
              <p:sp>
                <p:nvSpPr>
                  <p:cNvPr id="139" name="Shape 138">
                    <a:extLst>
                      <a:ext uri="{FF2B5EF4-FFF2-40B4-BE49-F238E27FC236}">
                        <a16:creationId xmlns:a16="http://schemas.microsoft.com/office/drawing/2014/main" id="{23DB822C-61AA-4F26-B9C9-163639CB1C6B}"/>
                      </a:ext>
                    </a:extLst>
                  </p:cNvPr>
                  <p:cNvSpPr/>
                  <p:nvPr/>
                </p:nvSpPr>
                <p:spPr>
                  <a:xfrm rot="9912947">
                    <a:off x="4727356" y="2965471"/>
                    <a:ext cx="884301" cy="709691"/>
                  </a:xfrm>
                  <a:prstGeom prst="swooshArrow">
                    <a:avLst>
                      <a:gd name="adj1" fmla="val 25000"/>
                      <a:gd name="adj2" fmla="val 25000"/>
                    </a:avLst>
                  </a:prstGeom>
                  <a:ln>
                    <a:solidFill>
                      <a:schemeClr val="bg2">
                        <a:lumMod val="50000"/>
                      </a:schemeClr>
                    </a:solid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endParaRPr>
                  </a:p>
                </p:txBody>
              </p:sp>
              <p:sp>
                <p:nvSpPr>
                  <p:cNvPr id="159" name="Rectangle 158">
                    <a:extLst>
                      <a:ext uri="{FF2B5EF4-FFF2-40B4-BE49-F238E27FC236}">
                        <a16:creationId xmlns:a16="http://schemas.microsoft.com/office/drawing/2014/main" id="{4B55FD68-089D-4130-9EC0-B723BFB3B758}"/>
                      </a:ext>
                    </a:extLst>
                  </p:cNvPr>
                  <p:cNvSpPr/>
                  <p:nvPr/>
                </p:nvSpPr>
                <p:spPr>
                  <a:xfrm>
                    <a:off x="4686178" y="3100258"/>
                    <a:ext cx="443502" cy="21237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56" name="TextBox 155">
                    <a:extLst>
                      <a:ext uri="{FF2B5EF4-FFF2-40B4-BE49-F238E27FC236}">
                        <a16:creationId xmlns:a16="http://schemas.microsoft.com/office/drawing/2014/main" id="{97E81496-84AF-40B5-A65B-F6D610A90AA3}"/>
                      </a:ext>
                    </a:extLst>
                  </p:cNvPr>
                  <p:cNvSpPr txBox="1"/>
                  <p:nvPr/>
                </p:nvSpPr>
                <p:spPr>
                  <a:xfrm>
                    <a:off x="5549315" y="2746723"/>
                    <a:ext cx="940971" cy="22279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46021" tIns="0" rIns="0" bIns="0" numCol="1" spcCol="1270" anchor="t" anchorCtr="0">
                    <a:noAutofit/>
                  </a:bodyPr>
                  <a:lstStyle/>
                  <a:p>
                    <a:pPr marL="0" marR="0" lvl="0" indent="0" algn="l" defTabSz="400050" rtl="0" eaLnBrk="1" fontAlgn="auto" latinLnBrk="0" hangingPunct="1">
                      <a:lnSpc>
                        <a:spcPct val="90000"/>
                      </a:lnSpc>
                      <a:spcBef>
                        <a:spcPct val="0"/>
                      </a:spcBef>
                      <a:spcAft>
                        <a:spcPct val="35000"/>
                      </a:spcAft>
                      <a:buClrTx/>
                      <a:buSzTx/>
                      <a:buFontTx/>
                      <a:buNone/>
                      <a:tabLst/>
                      <a:defRPr/>
                    </a:pPr>
                    <a:r>
                      <a:rPr kumimoji="0" lang="en-US" sz="1100" b="1" i="0" u="none" strike="noStrike" kern="1200" cap="none" spc="0" normalizeH="0" baseline="0" noProof="0" dirty="0">
                        <a:ln>
                          <a:noFill/>
                        </a:ln>
                        <a:solidFill>
                          <a:prstClr val="black">
                            <a:hueOff val="0"/>
                            <a:satOff val="0"/>
                            <a:lumOff val="0"/>
                            <a:alphaOff val="0"/>
                          </a:prstClr>
                        </a:solidFill>
                        <a:effectLst/>
                        <a:uLnTx/>
                        <a:uFillTx/>
                        <a:latin typeface="Calibri" panose="020F0502020204030204"/>
                        <a:ea typeface="+mn-ea"/>
                        <a:cs typeface="+mn-cs"/>
                      </a:rPr>
                      <a:t>Pull Requests</a:t>
                    </a:r>
                  </a:p>
                </p:txBody>
              </p:sp>
            </p:grpSp>
          </p:grpSp>
        </p:grpSp>
        <p:sp>
          <p:nvSpPr>
            <p:cNvPr id="124" name="Rectangle: Rounded Corners 123">
              <a:extLst>
                <a:ext uri="{FF2B5EF4-FFF2-40B4-BE49-F238E27FC236}">
                  <a16:creationId xmlns:a16="http://schemas.microsoft.com/office/drawing/2014/main" id="{C8FAA353-B4D9-4D99-A2BA-C7BC70F0FFA6}"/>
                </a:ext>
              </a:extLst>
            </p:cNvPr>
            <p:cNvSpPr/>
            <p:nvPr/>
          </p:nvSpPr>
          <p:spPr>
            <a:xfrm>
              <a:off x="7489217" y="5371897"/>
              <a:ext cx="556825" cy="247354"/>
            </a:xfrm>
            <a:prstGeom prst="roundRect">
              <a:avLst>
                <a:gd name="adj" fmla="val 43968"/>
              </a:avLst>
            </a:prstGeom>
            <a:solidFill>
              <a:schemeClr val="tx2">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Calibri" panose="020F0502020204030204"/>
                  <a:ea typeface="+mn-ea"/>
                  <a:cs typeface="+mn-cs"/>
                </a:rPr>
                <a:t>zD&amp;T</a:t>
              </a:r>
            </a:p>
          </p:txBody>
        </p:sp>
        <p:sp>
          <p:nvSpPr>
            <p:cNvPr id="203" name="Rectangle: Rounded Corners 202">
              <a:extLst>
                <a:ext uri="{FF2B5EF4-FFF2-40B4-BE49-F238E27FC236}">
                  <a16:creationId xmlns:a16="http://schemas.microsoft.com/office/drawing/2014/main" id="{8451E47A-BCC9-4C5A-B9D2-99535F6F6FDD}"/>
                </a:ext>
              </a:extLst>
            </p:cNvPr>
            <p:cNvSpPr/>
            <p:nvPr/>
          </p:nvSpPr>
          <p:spPr>
            <a:xfrm>
              <a:off x="6711034" y="3180385"/>
              <a:ext cx="2014189" cy="338392"/>
            </a:xfrm>
            <a:prstGeom prst="roundRect">
              <a:avLst/>
            </a:prstGeom>
            <a:solidFill>
              <a:schemeClr val="accent5">
                <a:lumMod val="5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Calibri" panose="020F0502020204030204"/>
                  <a:ea typeface="+mn-ea"/>
                  <a:cs typeface="+mn-cs"/>
                </a:rPr>
                <a:t>Jenkins</a:t>
              </a:r>
            </a:p>
          </p:txBody>
        </p:sp>
      </p:grpSp>
    </p:spTree>
    <p:extLst>
      <p:ext uri="{BB962C8B-B14F-4D97-AF65-F5344CB8AC3E}">
        <p14:creationId xmlns:p14="http://schemas.microsoft.com/office/powerpoint/2010/main" val="324938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88B473-C886-4032-AD83-0E5FCE8DDAA0}"/>
              </a:ext>
            </a:extLst>
          </p:cNvPr>
          <p:cNvPicPr>
            <a:picLocks noChangeAspect="1"/>
          </p:cNvPicPr>
          <p:nvPr/>
        </p:nvPicPr>
        <p:blipFill rotWithShape="1">
          <a:blip r:embed="rId2"/>
          <a:srcRect l="-2341" t="-4202" r="57653" b="46045"/>
          <a:stretch/>
        </p:blipFill>
        <p:spPr>
          <a:xfrm>
            <a:off x="2822761" y="1214027"/>
            <a:ext cx="6754871" cy="4944889"/>
          </a:xfrm>
          <a:prstGeom prst="rect">
            <a:avLst/>
          </a:prstGeom>
          <a:ln>
            <a:noFill/>
          </a:ln>
          <a:effectLst>
            <a:glow rad="1460500">
              <a:schemeClr val="bg2">
                <a:lumMod val="50000"/>
                <a:alpha val="43000"/>
              </a:schemeClr>
            </a:glow>
            <a:softEdge rad="88900"/>
          </a:effectLst>
        </p:spPr>
      </p:pic>
      <p:sp>
        <p:nvSpPr>
          <p:cNvPr id="3" name="Content Placeholder 2">
            <a:extLst>
              <a:ext uri="{FF2B5EF4-FFF2-40B4-BE49-F238E27FC236}">
                <a16:creationId xmlns:a16="http://schemas.microsoft.com/office/drawing/2014/main" id="{54C3EE20-ED1C-46C1-A6FE-689292DC4898}"/>
              </a:ext>
            </a:extLst>
          </p:cNvPr>
          <p:cNvSpPr>
            <a:spLocks noGrp="1"/>
          </p:cNvSpPr>
          <p:nvPr>
            <p:ph idx="1"/>
          </p:nvPr>
        </p:nvSpPr>
        <p:spPr>
          <a:xfrm>
            <a:off x="609601" y="0"/>
            <a:ext cx="10843846" cy="2099926"/>
          </a:xfrm>
        </p:spPr>
        <p:txBody>
          <a:bodyPr>
            <a:normAutofit/>
          </a:bodyPr>
          <a:lstStyle/>
          <a:p>
            <a:pPr marL="0" indent="0" algn="ctr">
              <a:buNone/>
            </a:pPr>
            <a:r>
              <a:rPr lang="en-US" sz="4400" b="1" dirty="0">
                <a:solidFill>
                  <a:schemeClr val="bg2"/>
                </a:solidFill>
              </a:rPr>
              <a:t>Getting started </a:t>
            </a:r>
          </a:p>
          <a:p>
            <a:pPr marL="0" indent="0" algn="ctr">
              <a:buNone/>
            </a:pPr>
            <a:r>
              <a:rPr lang="en-US" sz="4400" b="1" dirty="0">
                <a:solidFill>
                  <a:schemeClr val="bg2"/>
                </a:solidFill>
              </a:rPr>
              <a:t> IBM’s DevOps Acceleration Program </a:t>
            </a:r>
          </a:p>
        </p:txBody>
      </p:sp>
      <p:sp>
        <p:nvSpPr>
          <p:cNvPr id="4" name="Rectangle 3">
            <a:extLst>
              <a:ext uri="{FF2B5EF4-FFF2-40B4-BE49-F238E27FC236}">
                <a16:creationId xmlns:a16="http://schemas.microsoft.com/office/drawing/2014/main" id="{2969F859-2B31-4E4A-B058-D2E5BFB6D06C}"/>
              </a:ext>
            </a:extLst>
          </p:cNvPr>
          <p:cNvSpPr/>
          <p:nvPr/>
        </p:nvSpPr>
        <p:spPr>
          <a:xfrm>
            <a:off x="9577632" y="6158916"/>
            <a:ext cx="2614368" cy="6990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7" dirty="0"/>
          </a:p>
        </p:txBody>
      </p:sp>
      <p:sp>
        <p:nvSpPr>
          <p:cNvPr id="5" name="Rectangle 4">
            <a:extLst>
              <a:ext uri="{FF2B5EF4-FFF2-40B4-BE49-F238E27FC236}">
                <a16:creationId xmlns:a16="http://schemas.microsoft.com/office/drawing/2014/main" id="{9F71402C-CA7F-4A9C-A49C-67093DAD2A8F}"/>
              </a:ext>
            </a:extLst>
          </p:cNvPr>
          <p:cNvSpPr/>
          <p:nvPr/>
        </p:nvSpPr>
        <p:spPr>
          <a:xfrm>
            <a:off x="436563" y="6015789"/>
            <a:ext cx="11287225" cy="7548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67" b="1" dirty="0">
                <a:solidFill>
                  <a:schemeClr val="bg1"/>
                </a:solidFill>
              </a:rPr>
              <a:t>https://developer.ibm.com/mainframe/products/devops-acceleration-program/</a:t>
            </a:r>
          </a:p>
        </p:txBody>
      </p:sp>
    </p:spTree>
    <p:extLst>
      <p:ext uri="{BB962C8B-B14F-4D97-AF65-F5344CB8AC3E}">
        <p14:creationId xmlns:p14="http://schemas.microsoft.com/office/powerpoint/2010/main" val="938962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DE0C642-57EE-6246-9AF5-6B41D495A821}"/>
              </a:ext>
            </a:extLst>
          </p:cNvPr>
          <p:cNvSpPr>
            <a:spLocks noGrp="1"/>
          </p:cNvSpPr>
          <p:nvPr>
            <p:ph type="body" sz="quarter" idx="13"/>
          </p:nvPr>
        </p:nvSpPr>
        <p:spPr>
          <a:xfrm>
            <a:off x="901029" y="1224913"/>
            <a:ext cx="4321588" cy="950009"/>
          </a:xfrm>
        </p:spPr>
        <p:txBody>
          <a:bodyPr/>
          <a:lstStyle/>
          <a:p>
            <a:r>
              <a:rPr lang="en-US" sz="2667" dirty="0"/>
              <a:t>Improve speed and quality</a:t>
            </a:r>
          </a:p>
        </p:txBody>
      </p:sp>
      <p:sp>
        <p:nvSpPr>
          <p:cNvPr id="7" name="Text Placeholder 6">
            <a:extLst>
              <a:ext uri="{FF2B5EF4-FFF2-40B4-BE49-F238E27FC236}">
                <a16:creationId xmlns:a16="http://schemas.microsoft.com/office/drawing/2014/main" id="{E2422CB6-6E23-3349-9D9C-4DA5CF7363BE}"/>
              </a:ext>
            </a:extLst>
          </p:cNvPr>
          <p:cNvSpPr>
            <a:spLocks noGrp="1"/>
          </p:cNvSpPr>
          <p:nvPr>
            <p:ph type="body" sz="quarter" idx="14"/>
          </p:nvPr>
        </p:nvSpPr>
        <p:spPr>
          <a:xfrm>
            <a:off x="6522721" y="1261097"/>
            <a:ext cx="5018052" cy="950009"/>
          </a:xfrm>
        </p:spPr>
        <p:txBody>
          <a:bodyPr/>
          <a:lstStyle/>
          <a:p>
            <a:r>
              <a:rPr lang="en-US" sz="2667" dirty="0"/>
              <a:t>Optimize Cost and Skills</a:t>
            </a:r>
          </a:p>
        </p:txBody>
      </p:sp>
      <p:sp>
        <p:nvSpPr>
          <p:cNvPr id="52" name="Content Placeholder 51">
            <a:extLst>
              <a:ext uri="{FF2B5EF4-FFF2-40B4-BE49-F238E27FC236}">
                <a16:creationId xmlns:a16="http://schemas.microsoft.com/office/drawing/2014/main" id="{87625A4D-F858-2D4B-9BCC-ABD19233EE51}"/>
              </a:ext>
            </a:extLst>
          </p:cNvPr>
          <p:cNvSpPr>
            <a:spLocks noGrp="1"/>
          </p:cNvSpPr>
          <p:nvPr>
            <p:ph sz="quarter" idx="19"/>
          </p:nvPr>
        </p:nvSpPr>
        <p:spPr>
          <a:xfrm>
            <a:off x="6092073" y="3674533"/>
            <a:ext cx="6096000" cy="3169920"/>
          </a:xfrm>
        </p:spPr>
        <p:txBody>
          <a:bodyPr/>
          <a:lstStyle/>
          <a:p>
            <a:r>
              <a:rPr lang="en-US" dirty="0"/>
              <a:t> </a:t>
            </a:r>
          </a:p>
        </p:txBody>
      </p:sp>
      <p:sp>
        <p:nvSpPr>
          <p:cNvPr id="54" name="Content Placeholder 53">
            <a:extLst>
              <a:ext uri="{FF2B5EF4-FFF2-40B4-BE49-F238E27FC236}">
                <a16:creationId xmlns:a16="http://schemas.microsoft.com/office/drawing/2014/main" id="{F8D5F483-A463-1A4B-AF53-D523853AA01E}"/>
              </a:ext>
            </a:extLst>
          </p:cNvPr>
          <p:cNvSpPr>
            <a:spLocks noGrp="1"/>
          </p:cNvSpPr>
          <p:nvPr>
            <p:ph sz="quarter" idx="20"/>
          </p:nvPr>
        </p:nvSpPr>
        <p:spPr>
          <a:xfrm>
            <a:off x="0" y="3674533"/>
            <a:ext cx="6096000" cy="3169920"/>
          </a:xfrm>
        </p:spPr>
        <p:txBody>
          <a:bodyPr/>
          <a:lstStyle/>
          <a:p>
            <a:r>
              <a:rPr lang="en-US" dirty="0"/>
              <a:t> </a:t>
            </a:r>
          </a:p>
        </p:txBody>
      </p:sp>
      <p:sp>
        <p:nvSpPr>
          <p:cNvPr id="2464" name="Title 3"/>
          <p:cNvSpPr txBox="1">
            <a:spLocks noGrp="1"/>
          </p:cNvSpPr>
          <p:nvPr>
            <p:ph type="title"/>
          </p:nvPr>
        </p:nvSpPr>
        <p:spPr>
          <a:xfrm>
            <a:off x="280416" y="268225"/>
            <a:ext cx="6688971" cy="1191121"/>
          </a:xfrm>
        </p:spPr>
        <p:txBody>
          <a:bodyPr/>
          <a:lstStyle/>
          <a:p>
            <a:r>
              <a:rPr lang="en-US" dirty="0"/>
              <a:t>The 6 core DevOps capabilities</a:t>
            </a:r>
          </a:p>
        </p:txBody>
      </p:sp>
      <p:sp>
        <p:nvSpPr>
          <p:cNvPr id="46" name="Rounded Rectangle 45">
            <a:extLst>
              <a:ext uri="{FF2B5EF4-FFF2-40B4-BE49-F238E27FC236}">
                <a16:creationId xmlns:a16="http://schemas.microsoft.com/office/drawing/2014/main" id="{430BBF07-A523-8744-95DF-26D4E98A2470}"/>
              </a:ext>
            </a:extLst>
          </p:cNvPr>
          <p:cNvSpPr/>
          <p:nvPr/>
        </p:nvSpPr>
        <p:spPr>
          <a:xfrm>
            <a:off x="6630016" y="4786459"/>
            <a:ext cx="5271689" cy="853440"/>
          </a:xfrm>
          <a:prstGeom prst="roundRect">
            <a:avLst/>
          </a:prstGeom>
          <a:solidFill>
            <a:srgbClr val="92D050"/>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algn="ctr" defTabSz="914377" eaLnBrk="1" fontAlgn="auto" hangingPunct="1">
              <a:spcBef>
                <a:spcPts val="0"/>
              </a:spcBef>
              <a:spcAft>
                <a:spcPts val="0"/>
              </a:spcAft>
              <a:defRPr/>
            </a:pPr>
            <a:r>
              <a:rPr lang="en-US" sz="1867" dirty="0">
                <a:solidFill>
                  <a:srgbClr val="000000"/>
                </a:solidFill>
              </a:rPr>
              <a:t>Enterprise wide standardization with an open pipeline</a:t>
            </a:r>
          </a:p>
          <a:p>
            <a:pPr algn="ctr" defTabSz="914377" eaLnBrk="1" fontAlgn="auto" hangingPunct="1">
              <a:spcBef>
                <a:spcPts val="0"/>
              </a:spcBef>
              <a:spcAft>
                <a:spcPts val="0"/>
              </a:spcAft>
              <a:defRPr/>
            </a:pPr>
            <a:r>
              <a:rPr lang="en-US" sz="1867" dirty="0">
                <a:solidFill>
                  <a:srgbClr val="000000"/>
                </a:solidFill>
                <a:sym typeface="Avenir Next"/>
              </a:rPr>
              <a:t>(, Jenkins, Azure …)</a:t>
            </a:r>
          </a:p>
        </p:txBody>
      </p:sp>
      <p:sp>
        <p:nvSpPr>
          <p:cNvPr id="47" name="Rounded Rectangle 46">
            <a:extLst>
              <a:ext uri="{FF2B5EF4-FFF2-40B4-BE49-F238E27FC236}">
                <a16:creationId xmlns:a16="http://schemas.microsoft.com/office/drawing/2014/main" id="{EEB80282-5D52-0546-9095-4A7FF6423410}"/>
              </a:ext>
            </a:extLst>
          </p:cNvPr>
          <p:cNvSpPr/>
          <p:nvPr/>
        </p:nvSpPr>
        <p:spPr>
          <a:xfrm>
            <a:off x="6608065" y="3810453"/>
            <a:ext cx="5271689" cy="853440"/>
          </a:xfrm>
          <a:prstGeom prst="roundRect">
            <a:avLst/>
          </a:prstGeom>
          <a:solidFill>
            <a:srgbClr val="92D050"/>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algn="ctr" defTabSz="914377" eaLnBrk="1" fontAlgn="auto" hangingPunct="1">
              <a:spcBef>
                <a:spcPts val="0"/>
              </a:spcBef>
              <a:spcAft>
                <a:spcPts val="0"/>
              </a:spcAft>
              <a:defRPr/>
            </a:pPr>
            <a:r>
              <a:rPr lang="en-US" sz="1867" dirty="0">
                <a:solidFill>
                  <a:srgbClr val="000000"/>
                </a:solidFill>
              </a:rPr>
              <a:t>Bring your own IDE</a:t>
            </a:r>
          </a:p>
          <a:p>
            <a:pPr algn="ctr" defTabSz="914377" eaLnBrk="1" fontAlgn="auto" hangingPunct="1">
              <a:spcBef>
                <a:spcPts val="0"/>
              </a:spcBef>
              <a:spcAft>
                <a:spcPts val="0"/>
              </a:spcAft>
              <a:defRPr/>
            </a:pPr>
            <a:r>
              <a:rPr lang="en-US" sz="1867" dirty="0">
                <a:solidFill>
                  <a:srgbClr val="000000"/>
                </a:solidFill>
              </a:rPr>
              <a:t>(IDz)</a:t>
            </a:r>
          </a:p>
        </p:txBody>
      </p:sp>
      <p:sp>
        <p:nvSpPr>
          <p:cNvPr id="48" name="Rounded Rectangle 47">
            <a:extLst>
              <a:ext uri="{FF2B5EF4-FFF2-40B4-BE49-F238E27FC236}">
                <a16:creationId xmlns:a16="http://schemas.microsoft.com/office/drawing/2014/main" id="{E90AF7A9-ED5F-0140-AF24-EFC940AA379D}"/>
              </a:ext>
            </a:extLst>
          </p:cNvPr>
          <p:cNvSpPr/>
          <p:nvPr/>
        </p:nvSpPr>
        <p:spPr>
          <a:xfrm>
            <a:off x="6608064" y="5771740"/>
            <a:ext cx="5293640" cy="853440"/>
          </a:xfrm>
          <a:prstGeom prst="roundRect">
            <a:avLst/>
          </a:prstGeom>
          <a:solidFill>
            <a:srgbClr val="92D050"/>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algn="ctr" defTabSz="914377" eaLnBrk="1" fontAlgn="auto">
              <a:lnSpc>
                <a:spcPct val="90000"/>
              </a:lnSpc>
              <a:spcBef>
                <a:spcPts val="0"/>
              </a:spcBef>
              <a:spcAft>
                <a:spcPts val="0"/>
              </a:spcAft>
              <a:defRPr/>
            </a:pPr>
            <a:r>
              <a:rPr lang="en-US" sz="1867" dirty="0">
                <a:solidFill>
                  <a:srgbClr val="000000"/>
                </a:solidFill>
                <a:sym typeface="Avenir Next"/>
              </a:rPr>
              <a:t>On demand development and test environments</a:t>
            </a:r>
          </a:p>
          <a:p>
            <a:pPr algn="ctr" defTabSz="914377" eaLnBrk="1" fontAlgn="auto">
              <a:lnSpc>
                <a:spcPct val="90000"/>
              </a:lnSpc>
              <a:spcBef>
                <a:spcPts val="0"/>
              </a:spcBef>
              <a:spcAft>
                <a:spcPts val="0"/>
              </a:spcAft>
              <a:defRPr/>
            </a:pPr>
            <a:r>
              <a:rPr lang="en-US" sz="1867" dirty="0">
                <a:solidFill>
                  <a:srgbClr val="000000"/>
                </a:solidFill>
                <a:sym typeface="Avenir Next"/>
              </a:rPr>
              <a:t>(</a:t>
            </a:r>
            <a:r>
              <a:rPr lang="en-US" sz="1867" dirty="0" err="1">
                <a:solidFill>
                  <a:srgbClr val="000000"/>
                </a:solidFill>
                <a:sym typeface="Avenir Next"/>
              </a:rPr>
              <a:t>zD&amp;T</a:t>
            </a:r>
            <a:r>
              <a:rPr lang="en-US" sz="1867" dirty="0">
                <a:solidFill>
                  <a:srgbClr val="000000"/>
                </a:solidFill>
                <a:sym typeface="Avenir Next"/>
              </a:rPr>
              <a:t>)</a:t>
            </a:r>
          </a:p>
        </p:txBody>
      </p:sp>
      <p:sp>
        <p:nvSpPr>
          <p:cNvPr id="58" name="Rounded Rectangle 57">
            <a:extLst>
              <a:ext uri="{FF2B5EF4-FFF2-40B4-BE49-F238E27FC236}">
                <a16:creationId xmlns:a16="http://schemas.microsoft.com/office/drawing/2014/main" id="{4108A627-F5E1-D64F-B64A-25CEAF2598E5}"/>
              </a:ext>
            </a:extLst>
          </p:cNvPr>
          <p:cNvSpPr/>
          <p:nvPr/>
        </p:nvSpPr>
        <p:spPr>
          <a:xfrm>
            <a:off x="282848" y="4786459"/>
            <a:ext cx="5275211" cy="853440"/>
          </a:xfrm>
          <a:prstGeom prst="roundRect">
            <a:avLst/>
          </a:prstGeom>
          <a:pattFill prst="lgCheck">
            <a:fgClr>
              <a:srgbClr val="C3DBFF"/>
            </a:fgClr>
            <a:bgClr>
              <a:srgbClr val="92D050"/>
            </a:bgClr>
          </a:patt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algn="ctr" defTabSz="914377" eaLnBrk="1" fontAlgn="auto" hangingPunct="1">
              <a:spcBef>
                <a:spcPts val="0"/>
              </a:spcBef>
              <a:spcAft>
                <a:spcPts val="0"/>
              </a:spcAft>
              <a:defRPr/>
            </a:pPr>
            <a:r>
              <a:rPr lang="en-US" sz="1867" dirty="0">
                <a:solidFill>
                  <a:srgbClr val="000000"/>
                </a:solidFill>
              </a:rPr>
              <a:t>Enterprise class discovery and intelligence</a:t>
            </a:r>
          </a:p>
          <a:p>
            <a:pPr algn="ctr" defTabSz="914377" eaLnBrk="1" fontAlgn="auto" hangingPunct="1">
              <a:spcBef>
                <a:spcPts val="0"/>
              </a:spcBef>
              <a:spcAft>
                <a:spcPts val="0"/>
              </a:spcAft>
              <a:defRPr/>
            </a:pPr>
            <a:r>
              <a:rPr lang="en-US" sz="1867" dirty="0">
                <a:solidFill>
                  <a:srgbClr val="000000"/>
                </a:solidFill>
              </a:rPr>
              <a:t>(ADDI)</a:t>
            </a:r>
          </a:p>
        </p:txBody>
      </p:sp>
      <p:sp>
        <p:nvSpPr>
          <p:cNvPr id="59" name="Rounded Rectangle 58">
            <a:extLst>
              <a:ext uri="{FF2B5EF4-FFF2-40B4-BE49-F238E27FC236}">
                <a16:creationId xmlns:a16="http://schemas.microsoft.com/office/drawing/2014/main" id="{BB3DE0AD-EAA7-B447-84B9-D5CD848D63CD}"/>
              </a:ext>
            </a:extLst>
          </p:cNvPr>
          <p:cNvSpPr/>
          <p:nvPr/>
        </p:nvSpPr>
        <p:spPr>
          <a:xfrm>
            <a:off x="282848" y="3801177"/>
            <a:ext cx="5297161" cy="853440"/>
          </a:xfrm>
          <a:prstGeom prst="roundRect">
            <a:avLst/>
          </a:prstGeom>
          <a:solidFill>
            <a:srgbClr val="92D050"/>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algn="ctr" defTabSz="914377" eaLnBrk="1" fontAlgn="auto" hangingPunct="1">
              <a:spcBef>
                <a:spcPts val="0"/>
              </a:spcBef>
              <a:spcAft>
                <a:spcPts val="0"/>
              </a:spcAft>
              <a:defRPr/>
            </a:pPr>
            <a:r>
              <a:rPr lang="en-US" sz="1867" dirty="0">
                <a:solidFill>
                  <a:srgbClr val="000000"/>
                </a:solidFill>
              </a:rPr>
              <a:t>Automated Testing</a:t>
            </a:r>
            <a:br>
              <a:rPr lang="en-US" sz="1867" dirty="0">
                <a:solidFill>
                  <a:srgbClr val="000000"/>
                </a:solidFill>
              </a:rPr>
            </a:br>
            <a:r>
              <a:rPr lang="en-US" sz="1867" dirty="0">
                <a:solidFill>
                  <a:srgbClr val="000000"/>
                </a:solidFill>
              </a:rPr>
              <a:t>(</a:t>
            </a:r>
            <a:r>
              <a:rPr lang="en-US" sz="1867" dirty="0" err="1">
                <a:solidFill>
                  <a:srgbClr val="000000"/>
                </a:solidFill>
              </a:rPr>
              <a:t>zUnit</a:t>
            </a:r>
            <a:r>
              <a:rPr lang="en-US" sz="1867" dirty="0">
                <a:solidFill>
                  <a:srgbClr val="000000"/>
                </a:solidFill>
              </a:rPr>
              <a:t>..)</a:t>
            </a:r>
          </a:p>
        </p:txBody>
      </p:sp>
      <p:sp>
        <p:nvSpPr>
          <p:cNvPr id="60" name="Rounded Rectangle 59">
            <a:extLst>
              <a:ext uri="{FF2B5EF4-FFF2-40B4-BE49-F238E27FC236}">
                <a16:creationId xmlns:a16="http://schemas.microsoft.com/office/drawing/2014/main" id="{DA341EF6-7D18-CD4C-871A-7BC3453A2088}"/>
              </a:ext>
            </a:extLst>
          </p:cNvPr>
          <p:cNvSpPr/>
          <p:nvPr/>
        </p:nvSpPr>
        <p:spPr>
          <a:xfrm>
            <a:off x="282848" y="5771740"/>
            <a:ext cx="5275211" cy="853440"/>
          </a:xfrm>
          <a:prstGeom prst="roundRect">
            <a:avLst/>
          </a:prstGeom>
          <a:solidFill>
            <a:srgbClr val="92D050"/>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algn="ctr" defTabSz="914377" eaLnBrk="1" fontAlgn="auto">
              <a:lnSpc>
                <a:spcPct val="90000"/>
              </a:lnSpc>
              <a:spcBef>
                <a:spcPts val="0"/>
              </a:spcBef>
              <a:spcAft>
                <a:spcPts val="0"/>
              </a:spcAft>
              <a:defRPr/>
            </a:pPr>
            <a:r>
              <a:rPr lang="en-US" sz="1867" dirty="0">
                <a:solidFill>
                  <a:srgbClr val="000000"/>
                </a:solidFill>
                <a:sym typeface="Avenir Next"/>
              </a:rPr>
              <a:t>Dependency Based Build </a:t>
            </a:r>
          </a:p>
          <a:p>
            <a:pPr algn="ctr" defTabSz="914377" eaLnBrk="1" fontAlgn="auto">
              <a:lnSpc>
                <a:spcPct val="90000"/>
              </a:lnSpc>
              <a:spcBef>
                <a:spcPts val="0"/>
              </a:spcBef>
              <a:spcAft>
                <a:spcPts val="0"/>
              </a:spcAft>
              <a:defRPr/>
            </a:pPr>
            <a:r>
              <a:rPr lang="en-US" sz="1867" dirty="0">
                <a:solidFill>
                  <a:srgbClr val="000000"/>
                </a:solidFill>
                <a:sym typeface="Avenir Next"/>
              </a:rPr>
              <a:t>(DBB)</a:t>
            </a:r>
          </a:p>
        </p:txBody>
      </p:sp>
      <p:pic>
        <p:nvPicPr>
          <p:cNvPr id="50" name="Picture 49">
            <a:extLst>
              <a:ext uri="{FF2B5EF4-FFF2-40B4-BE49-F238E27FC236}">
                <a16:creationId xmlns:a16="http://schemas.microsoft.com/office/drawing/2014/main" id="{1D59925B-1334-B441-9412-F891E6D5C6F8}"/>
              </a:ext>
            </a:extLst>
          </p:cNvPr>
          <p:cNvPicPr>
            <a:picLocks noChangeAspect="1"/>
          </p:cNvPicPr>
          <p:nvPr/>
        </p:nvPicPr>
        <p:blipFill>
          <a:blip r:embed="rId3"/>
          <a:stretch>
            <a:fillRect/>
          </a:stretch>
        </p:blipFill>
        <p:spPr>
          <a:xfrm>
            <a:off x="7093063" y="2119385"/>
            <a:ext cx="1038183" cy="1176607"/>
          </a:xfrm>
          <a:prstGeom prst="rect">
            <a:avLst/>
          </a:prstGeom>
        </p:spPr>
      </p:pic>
      <p:sp>
        <p:nvSpPr>
          <p:cNvPr id="51" name="Rounded Rectangle 57">
            <a:extLst>
              <a:ext uri="{FF2B5EF4-FFF2-40B4-BE49-F238E27FC236}">
                <a16:creationId xmlns:a16="http://schemas.microsoft.com/office/drawing/2014/main" id="{1D03DEFC-71D0-804D-80D4-98EF5B9A9204}"/>
              </a:ext>
            </a:extLst>
          </p:cNvPr>
          <p:cNvSpPr/>
          <p:nvPr/>
        </p:nvSpPr>
        <p:spPr>
          <a:xfrm>
            <a:off x="9140074" y="45377"/>
            <a:ext cx="2586165" cy="853440"/>
          </a:xfrm>
          <a:prstGeom prst="roundRect">
            <a:avLst/>
          </a:prstGeom>
          <a:solidFill>
            <a:schemeClr val="accent1">
              <a:lumMod val="40000"/>
              <a:lumOff val="60000"/>
            </a:schemeClr>
          </a:solidFill>
          <a:ln w="25400" cap="flat">
            <a:solidFill>
              <a:srgbClr val="00206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algn="ctr" defTabSz="914377" eaLnBrk="1" fontAlgn="auto" hangingPunct="1">
              <a:spcBef>
                <a:spcPts val="0"/>
              </a:spcBef>
              <a:spcAft>
                <a:spcPts val="0"/>
              </a:spcAft>
              <a:defRPr/>
            </a:pPr>
            <a:r>
              <a:rPr lang="en-US" sz="1867" b="1" dirty="0">
                <a:solidFill>
                  <a:srgbClr val="000000"/>
                </a:solidFill>
                <a:latin typeface="IBM Plex Sans"/>
              </a:rPr>
              <a:t>Discover and unleash IBM Z through API’s</a:t>
            </a:r>
          </a:p>
        </p:txBody>
      </p:sp>
      <p:sp>
        <p:nvSpPr>
          <p:cNvPr id="53" name="Rounded Rectangle 57">
            <a:extLst>
              <a:ext uri="{FF2B5EF4-FFF2-40B4-BE49-F238E27FC236}">
                <a16:creationId xmlns:a16="http://schemas.microsoft.com/office/drawing/2014/main" id="{87FEB2C7-C946-7640-941F-814BFB266F44}"/>
              </a:ext>
            </a:extLst>
          </p:cNvPr>
          <p:cNvSpPr/>
          <p:nvPr/>
        </p:nvSpPr>
        <p:spPr>
          <a:xfrm>
            <a:off x="6212196" y="45377"/>
            <a:ext cx="2719473" cy="853440"/>
          </a:xfrm>
          <a:prstGeom prst="roundRect">
            <a:avLst/>
          </a:prstGeom>
          <a:solidFill>
            <a:srgbClr val="92D050"/>
          </a:solidFill>
          <a:ln w="25400" cap="flat">
            <a:solidFill>
              <a:srgbClr val="00206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algn="ctr" defTabSz="914377" eaLnBrk="1" fontAlgn="auto" hangingPunct="1">
              <a:spcBef>
                <a:spcPts val="0"/>
              </a:spcBef>
              <a:spcAft>
                <a:spcPts val="0"/>
              </a:spcAft>
              <a:defRPr/>
            </a:pPr>
            <a:r>
              <a:rPr lang="en-US" sz="1867" b="1" dirty="0">
                <a:solidFill>
                  <a:srgbClr val="000000"/>
                </a:solidFill>
                <a:latin typeface="IBM Plex Sans"/>
              </a:rPr>
              <a:t>Continuous Integration</a:t>
            </a:r>
          </a:p>
        </p:txBody>
      </p:sp>
      <p:grpSp>
        <p:nvGrpSpPr>
          <p:cNvPr id="64" name="Group 63">
            <a:extLst>
              <a:ext uri="{FF2B5EF4-FFF2-40B4-BE49-F238E27FC236}">
                <a16:creationId xmlns:a16="http://schemas.microsoft.com/office/drawing/2014/main" id="{3F724785-DD54-4D5B-9754-A74D262A456F}"/>
              </a:ext>
            </a:extLst>
          </p:cNvPr>
          <p:cNvGrpSpPr/>
          <p:nvPr/>
        </p:nvGrpSpPr>
        <p:grpSpPr>
          <a:xfrm>
            <a:off x="916287" y="2471868"/>
            <a:ext cx="735040" cy="725617"/>
            <a:chOff x="665747" y="1583037"/>
            <a:chExt cx="614367" cy="606491"/>
          </a:xfrm>
        </p:grpSpPr>
        <p:cxnSp>
          <p:nvCxnSpPr>
            <p:cNvPr id="65" name="Straight Connector 64">
              <a:extLst>
                <a:ext uri="{FF2B5EF4-FFF2-40B4-BE49-F238E27FC236}">
                  <a16:creationId xmlns:a16="http://schemas.microsoft.com/office/drawing/2014/main" id="{6A933984-9749-4E48-AABD-7D6E5196EA92}"/>
                </a:ext>
              </a:extLst>
            </p:cNvPr>
            <p:cNvCxnSpPr>
              <a:stCxn id="71" idx="0"/>
              <a:endCxn id="71" idx="4"/>
            </p:cNvCxnSpPr>
            <p:nvPr/>
          </p:nvCxnSpPr>
          <p:spPr>
            <a:xfrm>
              <a:off x="972931" y="1583037"/>
              <a:ext cx="0" cy="606491"/>
            </a:xfrm>
            <a:prstGeom prst="line">
              <a:avLst/>
            </a:prstGeom>
            <a:noFill/>
            <a:ln w="25400" cap="flat" cmpd="sng" algn="ctr">
              <a:solidFill>
                <a:srgbClr val="FFFFFF"/>
              </a:solidFill>
              <a:prstDash val="solid"/>
            </a:ln>
            <a:effectLst/>
          </p:spPr>
        </p:cxnSp>
        <p:cxnSp>
          <p:nvCxnSpPr>
            <p:cNvPr id="66" name="Straight Connector 65">
              <a:extLst>
                <a:ext uri="{FF2B5EF4-FFF2-40B4-BE49-F238E27FC236}">
                  <a16:creationId xmlns:a16="http://schemas.microsoft.com/office/drawing/2014/main" id="{22B3F5AC-D395-45AF-B2FB-C0CDCE9CF359}"/>
                </a:ext>
              </a:extLst>
            </p:cNvPr>
            <p:cNvCxnSpPr>
              <a:stCxn id="71" idx="2"/>
              <a:endCxn id="71" idx="6"/>
            </p:cNvCxnSpPr>
            <p:nvPr/>
          </p:nvCxnSpPr>
          <p:spPr>
            <a:xfrm>
              <a:off x="665747" y="1886283"/>
              <a:ext cx="614367" cy="0"/>
            </a:xfrm>
            <a:prstGeom prst="line">
              <a:avLst/>
            </a:prstGeom>
            <a:noFill/>
            <a:ln w="25400" cap="flat" cmpd="sng" algn="ctr">
              <a:solidFill>
                <a:srgbClr val="FFFFFF"/>
              </a:solidFill>
              <a:prstDash val="solid"/>
            </a:ln>
            <a:effectLst/>
          </p:spPr>
        </p:cxnSp>
        <p:cxnSp>
          <p:nvCxnSpPr>
            <p:cNvPr id="67" name="Straight Connector 66">
              <a:extLst>
                <a:ext uri="{FF2B5EF4-FFF2-40B4-BE49-F238E27FC236}">
                  <a16:creationId xmlns:a16="http://schemas.microsoft.com/office/drawing/2014/main" id="{D93A400F-C317-4452-9058-400292185CF4}"/>
                </a:ext>
              </a:extLst>
            </p:cNvPr>
            <p:cNvCxnSpPr>
              <a:stCxn id="71" idx="1"/>
              <a:endCxn id="71" idx="5"/>
            </p:cNvCxnSpPr>
            <p:nvPr/>
          </p:nvCxnSpPr>
          <p:spPr>
            <a:xfrm>
              <a:off x="755719" y="1671856"/>
              <a:ext cx="434423" cy="428853"/>
            </a:xfrm>
            <a:prstGeom prst="line">
              <a:avLst/>
            </a:prstGeom>
            <a:noFill/>
            <a:ln w="25400" cap="flat" cmpd="sng" algn="ctr">
              <a:solidFill>
                <a:srgbClr val="FFFFFF"/>
              </a:solidFill>
              <a:prstDash val="solid"/>
            </a:ln>
            <a:effectLst/>
          </p:spPr>
        </p:cxnSp>
        <p:cxnSp>
          <p:nvCxnSpPr>
            <p:cNvPr id="68" name="Straight Connector 67">
              <a:extLst>
                <a:ext uri="{FF2B5EF4-FFF2-40B4-BE49-F238E27FC236}">
                  <a16:creationId xmlns:a16="http://schemas.microsoft.com/office/drawing/2014/main" id="{2FF84758-CAB9-435E-8321-B9B681F3E3B3}"/>
                </a:ext>
              </a:extLst>
            </p:cNvPr>
            <p:cNvCxnSpPr>
              <a:stCxn id="71" idx="3"/>
              <a:endCxn id="71" idx="7"/>
            </p:cNvCxnSpPr>
            <p:nvPr/>
          </p:nvCxnSpPr>
          <p:spPr>
            <a:xfrm flipV="1">
              <a:off x="755719" y="1671856"/>
              <a:ext cx="434423" cy="428853"/>
            </a:xfrm>
            <a:prstGeom prst="line">
              <a:avLst/>
            </a:prstGeom>
            <a:noFill/>
            <a:ln w="25400" cap="flat" cmpd="sng" algn="ctr">
              <a:solidFill>
                <a:srgbClr val="FFFFFF"/>
              </a:solidFill>
              <a:prstDash val="solid"/>
            </a:ln>
            <a:effectLst/>
          </p:spPr>
        </p:cxnSp>
        <p:sp>
          <p:nvSpPr>
            <p:cNvPr id="69" name="Oval 68">
              <a:extLst>
                <a:ext uri="{FF2B5EF4-FFF2-40B4-BE49-F238E27FC236}">
                  <a16:creationId xmlns:a16="http://schemas.microsoft.com/office/drawing/2014/main" id="{C952AA0E-7493-4413-97C1-1D3CA090DE9C}"/>
                </a:ext>
              </a:extLst>
            </p:cNvPr>
            <p:cNvSpPr/>
            <p:nvPr/>
          </p:nvSpPr>
          <p:spPr>
            <a:xfrm>
              <a:off x="739861" y="1656201"/>
              <a:ext cx="466138" cy="460162"/>
            </a:xfrm>
            <a:prstGeom prst="ellipse">
              <a:avLst/>
            </a:prstGeom>
            <a:solidFill>
              <a:srgbClr val="000000"/>
            </a:solidFill>
            <a:ln w="57150">
              <a:noFill/>
            </a:ln>
          </p:spPr>
          <p:txBody>
            <a:bodyPr wrap="square" lIns="0" tIns="0" rIns="0" bIns="0" rtlCol="0" anchor="ctr">
              <a:noAutofit/>
            </a:bodyPr>
            <a:lstStyle/>
            <a:p>
              <a:pPr algn="ctr" defTabSz="914377" eaLnBrk="1" fontAlgn="auto" hangingPunct="1">
                <a:spcBef>
                  <a:spcPts val="0"/>
                </a:spcBef>
                <a:spcAft>
                  <a:spcPts val="0"/>
                </a:spcAft>
                <a:defRPr/>
              </a:pPr>
              <a:endParaRPr lang="en-GB" sz="1600" kern="0" dirty="0">
                <a:solidFill>
                  <a:srgbClr val="FFFFFF"/>
                </a:solidFill>
                <a:latin typeface="Arial" panose="020B0604020202020204"/>
                <a:cs typeface="Arial" panose="020B0604020202020204" pitchFamily="34" charset="0"/>
              </a:endParaRPr>
            </a:p>
          </p:txBody>
        </p:sp>
        <p:sp>
          <p:nvSpPr>
            <p:cNvPr id="70" name="Oval 69">
              <a:extLst>
                <a:ext uri="{FF2B5EF4-FFF2-40B4-BE49-F238E27FC236}">
                  <a16:creationId xmlns:a16="http://schemas.microsoft.com/office/drawing/2014/main" id="{8A314BE3-3E5D-4BF3-B6EA-80CBCD623408}"/>
                </a:ext>
              </a:extLst>
            </p:cNvPr>
            <p:cNvSpPr/>
            <p:nvPr/>
          </p:nvSpPr>
          <p:spPr>
            <a:xfrm>
              <a:off x="813975" y="1725307"/>
              <a:ext cx="466138" cy="460162"/>
            </a:xfrm>
            <a:prstGeom prst="ellipse">
              <a:avLst/>
            </a:prstGeom>
            <a:solidFill>
              <a:srgbClr val="000000"/>
            </a:solidFill>
            <a:ln w="57150">
              <a:noFill/>
            </a:ln>
          </p:spPr>
          <p:txBody>
            <a:bodyPr wrap="square" lIns="0" tIns="0" rIns="0" bIns="0" rtlCol="0" anchor="ctr">
              <a:noAutofit/>
            </a:bodyPr>
            <a:lstStyle/>
            <a:p>
              <a:pPr algn="ctr" defTabSz="914377" eaLnBrk="1" fontAlgn="auto" hangingPunct="1">
                <a:spcBef>
                  <a:spcPts val="0"/>
                </a:spcBef>
                <a:spcAft>
                  <a:spcPts val="0"/>
                </a:spcAft>
                <a:defRPr/>
              </a:pPr>
              <a:endParaRPr lang="en-GB" sz="1600" kern="0" dirty="0">
                <a:solidFill>
                  <a:srgbClr val="FFFFFF"/>
                </a:solidFill>
                <a:latin typeface="Arial" panose="020B0604020202020204"/>
                <a:cs typeface="Arial" panose="020B0604020202020204" pitchFamily="34" charset="0"/>
              </a:endParaRPr>
            </a:p>
          </p:txBody>
        </p:sp>
        <p:sp>
          <p:nvSpPr>
            <p:cNvPr id="71" name="Oval 70">
              <a:extLst>
                <a:ext uri="{FF2B5EF4-FFF2-40B4-BE49-F238E27FC236}">
                  <a16:creationId xmlns:a16="http://schemas.microsoft.com/office/drawing/2014/main" id="{6F2D0F1E-3472-40FE-A69D-1FD01B6DBC92}"/>
                </a:ext>
              </a:extLst>
            </p:cNvPr>
            <p:cNvSpPr/>
            <p:nvPr/>
          </p:nvSpPr>
          <p:spPr>
            <a:xfrm>
              <a:off x="665747" y="1583037"/>
              <a:ext cx="614367" cy="606491"/>
            </a:xfrm>
            <a:prstGeom prst="ellipse">
              <a:avLst/>
            </a:prstGeom>
            <a:ln w="38100">
              <a:solidFill>
                <a:srgbClr val="FFFFFF"/>
              </a:solidFill>
            </a:ln>
          </p:spPr>
          <p:txBody>
            <a:bodyPr wrap="square" lIns="0" tIns="0" rIns="0" bIns="0" rtlCol="0" anchor="ctr">
              <a:noAutofit/>
            </a:bodyPr>
            <a:lstStyle/>
            <a:p>
              <a:pPr algn="ctr" defTabSz="914377" eaLnBrk="1" fontAlgn="auto" hangingPunct="1">
                <a:spcBef>
                  <a:spcPts val="0"/>
                </a:spcBef>
                <a:spcAft>
                  <a:spcPts val="0"/>
                </a:spcAft>
                <a:defRPr/>
              </a:pPr>
              <a:endParaRPr lang="en-GB" sz="1600" kern="0" dirty="0">
                <a:solidFill>
                  <a:srgbClr val="FFFFFF"/>
                </a:solidFill>
                <a:latin typeface="Arial" panose="020B0604020202020204"/>
                <a:cs typeface="Arial" panose="020B0604020202020204" pitchFamily="34" charset="0"/>
              </a:endParaRPr>
            </a:p>
          </p:txBody>
        </p:sp>
        <p:sp>
          <p:nvSpPr>
            <p:cNvPr id="72" name="Triangle 68">
              <a:extLst>
                <a:ext uri="{FF2B5EF4-FFF2-40B4-BE49-F238E27FC236}">
                  <a16:creationId xmlns:a16="http://schemas.microsoft.com/office/drawing/2014/main" id="{4834B2A8-67D3-4B48-9980-627FDCAE4FF0}"/>
                </a:ext>
              </a:extLst>
            </p:cNvPr>
            <p:cNvSpPr/>
            <p:nvPr/>
          </p:nvSpPr>
          <p:spPr>
            <a:xfrm rot="1560841">
              <a:off x="981933" y="1654303"/>
              <a:ext cx="72889" cy="272894"/>
            </a:xfrm>
            <a:prstGeom prst="triangle">
              <a:avLst/>
            </a:prstGeom>
            <a:solidFill>
              <a:srgbClr val="FFFFFF"/>
            </a:solidFill>
            <a:ln>
              <a:noFill/>
            </a:ln>
          </p:spPr>
          <p:txBody>
            <a:bodyPr wrap="square" lIns="0" tIns="0" rIns="0" bIns="0" rtlCol="0" anchor="ctr">
              <a:noAutofit/>
            </a:bodyPr>
            <a:lstStyle/>
            <a:p>
              <a:pPr algn="ctr" defTabSz="914377" eaLnBrk="1" fontAlgn="auto" hangingPunct="1">
                <a:spcBef>
                  <a:spcPts val="0"/>
                </a:spcBef>
                <a:spcAft>
                  <a:spcPts val="0"/>
                </a:spcAft>
                <a:defRPr/>
              </a:pPr>
              <a:endParaRPr lang="en-GB" sz="1600" kern="0" dirty="0">
                <a:solidFill>
                  <a:srgbClr val="FFFFFF"/>
                </a:solidFill>
                <a:latin typeface="Arial" panose="020B0604020202020204"/>
                <a:cs typeface="Arial" panose="020B0604020202020204" pitchFamily="34" charset="0"/>
              </a:endParaRPr>
            </a:p>
          </p:txBody>
        </p:sp>
      </p:grpSp>
      <p:sp>
        <p:nvSpPr>
          <p:cNvPr id="82" name="Oval 81">
            <a:extLst>
              <a:ext uri="{FF2B5EF4-FFF2-40B4-BE49-F238E27FC236}">
                <a16:creationId xmlns:a16="http://schemas.microsoft.com/office/drawing/2014/main" id="{2F1FF27E-BBE0-496A-B62C-174660605427}"/>
              </a:ext>
            </a:extLst>
          </p:cNvPr>
          <p:cNvSpPr/>
          <p:nvPr/>
        </p:nvSpPr>
        <p:spPr>
          <a:xfrm>
            <a:off x="10297652" y="2395406"/>
            <a:ext cx="735040" cy="725617"/>
          </a:xfrm>
          <a:prstGeom prst="ellipse">
            <a:avLst/>
          </a:prstGeom>
          <a:ln w="38100">
            <a:solidFill>
              <a:srgbClr val="FFFFFF"/>
            </a:solidFill>
          </a:ln>
        </p:spPr>
        <p:txBody>
          <a:bodyPr wrap="square" lIns="0" tIns="0" rIns="0" bIns="0" rtlCol="0" anchor="ctr">
            <a:noAutofit/>
          </a:bodyPr>
          <a:lstStyle/>
          <a:p>
            <a:pPr algn="ctr" defTabSz="914377" eaLnBrk="1" fontAlgn="auto" hangingPunct="1">
              <a:spcBef>
                <a:spcPts val="0"/>
              </a:spcBef>
              <a:spcAft>
                <a:spcPts val="0"/>
              </a:spcAft>
              <a:defRPr/>
            </a:pPr>
            <a:r>
              <a:rPr lang="en-GB" sz="3733" kern="0" dirty="0">
                <a:solidFill>
                  <a:srgbClr val="FFFFFF"/>
                </a:solidFill>
                <a:latin typeface="Arial" panose="020B0604020202020204"/>
                <a:cs typeface="Arial" panose="020B0604020202020204" pitchFamily="34" charset="0"/>
              </a:rPr>
              <a:t>$</a:t>
            </a:r>
          </a:p>
        </p:txBody>
      </p:sp>
      <p:grpSp>
        <p:nvGrpSpPr>
          <p:cNvPr id="83" name="Group 82">
            <a:extLst>
              <a:ext uri="{FF2B5EF4-FFF2-40B4-BE49-F238E27FC236}">
                <a16:creationId xmlns:a16="http://schemas.microsoft.com/office/drawing/2014/main" id="{4BB8DFD0-D618-4FE2-9A98-423C7747E499}"/>
              </a:ext>
            </a:extLst>
          </p:cNvPr>
          <p:cNvGrpSpPr/>
          <p:nvPr/>
        </p:nvGrpSpPr>
        <p:grpSpPr>
          <a:xfrm>
            <a:off x="4207306" y="2154368"/>
            <a:ext cx="952303" cy="956785"/>
            <a:chOff x="3153360" y="1594363"/>
            <a:chExt cx="714227" cy="717589"/>
          </a:xfrm>
        </p:grpSpPr>
        <p:sp>
          <p:nvSpPr>
            <p:cNvPr id="84" name="Oval 83">
              <a:extLst>
                <a:ext uri="{FF2B5EF4-FFF2-40B4-BE49-F238E27FC236}">
                  <a16:creationId xmlns:a16="http://schemas.microsoft.com/office/drawing/2014/main" id="{19970592-7F6B-4C21-87A1-F873945F07B7}"/>
                </a:ext>
              </a:extLst>
            </p:cNvPr>
            <p:cNvSpPr/>
            <p:nvPr/>
          </p:nvSpPr>
          <p:spPr>
            <a:xfrm>
              <a:off x="3153360" y="1767739"/>
              <a:ext cx="551280" cy="544213"/>
            </a:xfrm>
            <a:prstGeom prst="ellipse">
              <a:avLst/>
            </a:prstGeom>
            <a:solidFill>
              <a:srgbClr val="000000"/>
            </a:solidFill>
            <a:ln w="38100">
              <a:solidFill>
                <a:srgbClr val="FFFFFF"/>
              </a:solidFill>
            </a:ln>
          </p:spPr>
          <p:txBody>
            <a:bodyPr wrap="square" lIns="0" tIns="0" rIns="0" bIns="0" rtlCol="0" anchor="ctr">
              <a:noAutofit/>
            </a:bodyPr>
            <a:lstStyle/>
            <a:p>
              <a:pPr algn="ctr" defTabSz="914377" eaLnBrk="1" fontAlgn="auto" hangingPunct="1">
                <a:spcBef>
                  <a:spcPts val="0"/>
                </a:spcBef>
                <a:spcAft>
                  <a:spcPts val="0"/>
                </a:spcAft>
                <a:defRPr/>
              </a:pPr>
              <a:r>
                <a:rPr lang="en-GB" sz="2133" kern="0" dirty="0">
                  <a:solidFill>
                    <a:srgbClr val="FFFFFF"/>
                  </a:solidFill>
                  <a:latin typeface="Arial" panose="020B0604020202020204"/>
                  <a:cs typeface="Arial" panose="020B0604020202020204" pitchFamily="34" charset="0"/>
                </a:rPr>
                <a:t>{...}</a:t>
              </a:r>
            </a:p>
          </p:txBody>
        </p:sp>
        <p:sp>
          <p:nvSpPr>
            <p:cNvPr id="85" name="Oval 84">
              <a:extLst>
                <a:ext uri="{FF2B5EF4-FFF2-40B4-BE49-F238E27FC236}">
                  <a16:creationId xmlns:a16="http://schemas.microsoft.com/office/drawing/2014/main" id="{6202A8C2-70C2-47C7-94ED-23691EEB823A}"/>
                </a:ext>
              </a:extLst>
            </p:cNvPr>
            <p:cNvSpPr/>
            <p:nvPr/>
          </p:nvSpPr>
          <p:spPr>
            <a:xfrm>
              <a:off x="3447074" y="1733336"/>
              <a:ext cx="164167" cy="162063"/>
            </a:xfrm>
            <a:prstGeom prst="ellipse">
              <a:avLst/>
            </a:prstGeom>
            <a:solidFill>
              <a:srgbClr val="000000"/>
            </a:solidFill>
            <a:ln w="38100">
              <a:solidFill>
                <a:srgbClr val="FFFFFF"/>
              </a:solidFill>
            </a:ln>
          </p:spPr>
          <p:txBody>
            <a:bodyPr wrap="square" lIns="0" tIns="0" rIns="0" bIns="0" rtlCol="0" anchor="ctr">
              <a:noAutofit/>
            </a:bodyPr>
            <a:lstStyle/>
            <a:p>
              <a:pPr algn="ctr" defTabSz="914377" eaLnBrk="1" fontAlgn="auto" hangingPunct="1">
                <a:spcBef>
                  <a:spcPts val="0"/>
                </a:spcBef>
                <a:spcAft>
                  <a:spcPts val="0"/>
                </a:spcAft>
                <a:defRPr/>
              </a:pPr>
              <a:endParaRPr lang="en-GB" sz="2133" kern="0" dirty="0">
                <a:solidFill>
                  <a:srgbClr val="FFFFFF"/>
                </a:solidFill>
                <a:latin typeface="Arial" panose="020B0604020202020204"/>
                <a:cs typeface="Arial" panose="020B0604020202020204" pitchFamily="34" charset="0"/>
              </a:endParaRPr>
            </a:p>
          </p:txBody>
        </p:sp>
        <p:sp>
          <p:nvSpPr>
            <p:cNvPr id="86" name="Oval 85">
              <a:extLst>
                <a:ext uri="{FF2B5EF4-FFF2-40B4-BE49-F238E27FC236}">
                  <a16:creationId xmlns:a16="http://schemas.microsoft.com/office/drawing/2014/main" id="{2BBE0179-C236-40B1-9B16-52D52E6FAE5B}"/>
                </a:ext>
              </a:extLst>
            </p:cNvPr>
            <p:cNvSpPr/>
            <p:nvPr/>
          </p:nvSpPr>
          <p:spPr>
            <a:xfrm>
              <a:off x="3474309" y="1860711"/>
              <a:ext cx="164167" cy="162063"/>
            </a:xfrm>
            <a:prstGeom prst="ellipse">
              <a:avLst/>
            </a:prstGeom>
            <a:solidFill>
              <a:srgbClr val="000000"/>
            </a:solidFill>
            <a:ln w="38100">
              <a:solidFill>
                <a:srgbClr val="FFFFFF"/>
              </a:solidFill>
            </a:ln>
          </p:spPr>
          <p:txBody>
            <a:bodyPr wrap="square" lIns="0" tIns="0" rIns="0" bIns="0" rtlCol="0" anchor="ctr">
              <a:noAutofit/>
            </a:bodyPr>
            <a:lstStyle/>
            <a:p>
              <a:pPr algn="ctr" defTabSz="914377" eaLnBrk="1" fontAlgn="auto" hangingPunct="1">
                <a:spcBef>
                  <a:spcPts val="0"/>
                </a:spcBef>
                <a:spcAft>
                  <a:spcPts val="0"/>
                </a:spcAft>
                <a:defRPr/>
              </a:pPr>
              <a:endParaRPr lang="en-GB" sz="2133" kern="0" dirty="0">
                <a:solidFill>
                  <a:srgbClr val="FFFFFF"/>
                </a:solidFill>
                <a:latin typeface="Arial" panose="020B0604020202020204"/>
                <a:cs typeface="Arial" panose="020B0604020202020204" pitchFamily="34" charset="0"/>
              </a:endParaRPr>
            </a:p>
          </p:txBody>
        </p:sp>
        <p:sp>
          <p:nvSpPr>
            <p:cNvPr id="87" name="Oval 86">
              <a:extLst>
                <a:ext uri="{FF2B5EF4-FFF2-40B4-BE49-F238E27FC236}">
                  <a16:creationId xmlns:a16="http://schemas.microsoft.com/office/drawing/2014/main" id="{935F1A84-6B67-4014-81F0-1A5BBD931AA7}"/>
                </a:ext>
              </a:extLst>
            </p:cNvPr>
            <p:cNvSpPr/>
            <p:nvPr/>
          </p:nvSpPr>
          <p:spPr>
            <a:xfrm>
              <a:off x="3596611" y="1883300"/>
              <a:ext cx="164167" cy="162063"/>
            </a:xfrm>
            <a:prstGeom prst="ellipse">
              <a:avLst/>
            </a:prstGeom>
            <a:solidFill>
              <a:srgbClr val="000000"/>
            </a:solidFill>
            <a:ln w="38100">
              <a:solidFill>
                <a:srgbClr val="FFFFFF"/>
              </a:solidFill>
            </a:ln>
          </p:spPr>
          <p:txBody>
            <a:bodyPr wrap="square" lIns="0" tIns="0" rIns="0" bIns="0" rtlCol="0" anchor="ctr">
              <a:noAutofit/>
            </a:bodyPr>
            <a:lstStyle/>
            <a:p>
              <a:pPr algn="ctr" defTabSz="914377" eaLnBrk="1" fontAlgn="auto" hangingPunct="1">
                <a:spcBef>
                  <a:spcPts val="0"/>
                </a:spcBef>
                <a:spcAft>
                  <a:spcPts val="0"/>
                </a:spcAft>
                <a:defRPr/>
              </a:pPr>
              <a:endParaRPr lang="en-GB" sz="2133" kern="0" dirty="0">
                <a:solidFill>
                  <a:srgbClr val="FFFFFF"/>
                </a:solidFill>
                <a:latin typeface="Arial" panose="020B0604020202020204"/>
                <a:cs typeface="Arial" panose="020B0604020202020204" pitchFamily="34" charset="0"/>
              </a:endParaRPr>
            </a:p>
          </p:txBody>
        </p:sp>
        <p:sp>
          <p:nvSpPr>
            <p:cNvPr id="88" name="Rectangle 87">
              <a:extLst>
                <a:ext uri="{FF2B5EF4-FFF2-40B4-BE49-F238E27FC236}">
                  <a16:creationId xmlns:a16="http://schemas.microsoft.com/office/drawing/2014/main" id="{49A6445A-7801-4C45-8FA0-0D3E2176455B}"/>
                </a:ext>
              </a:extLst>
            </p:cNvPr>
            <p:cNvSpPr/>
            <p:nvPr/>
          </p:nvSpPr>
          <p:spPr>
            <a:xfrm rot="2906322">
              <a:off x="3416329" y="1760945"/>
              <a:ext cx="476250" cy="143086"/>
            </a:xfrm>
            <a:prstGeom prst="rect">
              <a:avLst/>
            </a:prstGeom>
            <a:solidFill>
              <a:srgbClr val="000000"/>
            </a:solidFill>
          </p:spPr>
          <p:txBody>
            <a:bodyPr wrap="square" lIns="0" tIns="0" rIns="0" bIns="0" rtlCol="0" anchor="ctr">
              <a:noAutofit/>
            </a:bodyPr>
            <a:lstStyle/>
            <a:p>
              <a:pPr algn="ctr" defTabSz="914377" eaLnBrk="1" fontAlgn="auto" hangingPunct="1">
                <a:spcBef>
                  <a:spcPts val="0"/>
                </a:spcBef>
                <a:spcAft>
                  <a:spcPts val="0"/>
                </a:spcAft>
                <a:defRPr/>
              </a:pPr>
              <a:endParaRPr lang="en-GB" sz="1600" kern="0" dirty="0">
                <a:solidFill>
                  <a:srgbClr val="FFFFFF"/>
                </a:solidFill>
                <a:latin typeface="Arial" panose="020B0604020202020204"/>
                <a:cs typeface="Arial" panose="020B0604020202020204" pitchFamily="34" charset="0"/>
              </a:endParaRPr>
            </a:p>
          </p:txBody>
        </p:sp>
        <p:sp>
          <p:nvSpPr>
            <p:cNvPr id="89" name="Oval 88">
              <a:extLst>
                <a:ext uri="{FF2B5EF4-FFF2-40B4-BE49-F238E27FC236}">
                  <a16:creationId xmlns:a16="http://schemas.microsoft.com/office/drawing/2014/main" id="{362DEE27-BDB2-495C-A093-7A98ACA9E5C0}"/>
                </a:ext>
              </a:extLst>
            </p:cNvPr>
            <p:cNvSpPr/>
            <p:nvPr/>
          </p:nvSpPr>
          <p:spPr>
            <a:xfrm>
              <a:off x="3464663" y="1729526"/>
              <a:ext cx="164167" cy="162063"/>
            </a:xfrm>
            <a:prstGeom prst="ellipse">
              <a:avLst/>
            </a:prstGeom>
            <a:solidFill>
              <a:srgbClr val="000000"/>
            </a:solidFill>
            <a:ln w="38100">
              <a:noFill/>
            </a:ln>
          </p:spPr>
          <p:txBody>
            <a:bodyPr wrap="square" lIns="0" tIns="0" rIns="0" bIns="0" rtlCol="0" anchor="ctr">
              <a:noAutofit/>
            </a:bodyPr>
            <a:lstStyle/>
            <a:p>
              <a:pPr algn="ctr" defTabSz="914377" eaLnBrk="1" fontAlgn="auto" hangingPunct="1">
                <a:spcBef>
                  <a:spcPts val="0"/>
                </a:spcBef>
                <a:spcAft>
                  <a:spcPts val="0"/>
                </a:spcAft>
                <a:defRPr/>
              </a:pPr>
              <a:endParaRPr lang="en-GB" sz="2133" kern="0" dirty="0">
                <a:solidFill>
                  <a:srgbClr val="FFFFFF"/>
                </a:solidFill>
                <a:latin typeface="Arial" panose="020B0604020202020204"/>
                <a:cs typeface="Arial" panose="020B0604020202020204" pitchFamily="34" charset="0"/>
              </a:endParaRPr>
            </a:p>
          </p:txBody>
        </p:sp>
        <p:sp>
          <p:nvSpPr>
            <p:cNvPr id="90" name="Oval 89">
              <a:extLst>
                <a:ext uri="{FF2B5EF4-FFF2-40B4-BE49-F238E27FC236}">
                  <a16:creationId xmlns:a16="http://schemas.microsoft.com/office/drawing/2014/main" id="{F0110BEA-8D62-40FB-BB55-0C0902E17EE2}"/>
                </a:ext>
              </a:extLst>
            </p:cNvPr>
            <p:cNvSpPr/>
            <p:nvPr/>
          </p:nvSpPr>
          <p:spPr>
            <a:xfrm>
              <a:off x="3486454" y="1847291"/>
              <a:ext cx="164167" cy="162063"/>
            </a:xfrm>
            <a:prstGeom prst="ellipse">
              <a:avLst/>
            </a:prstGeom>
            <a:solidFill>
              <a:srgbClr val="000000"/>
            </a:solidFill>
            <a:ln w="38100">
              <a:noFill/>
            </a:ln>
          </p:spPr>
          <p:txBody>
            <a:bodyPr wrap="square" lIns="0" tIns="0" rIns="0" bIns="0" rtlCol="0" anchor="ctr">
              <a:noAutofit/>
            </a:bodyPr>
            <a:lstStyle/>
            <a:p>
              <a:pPr algn="ctr" defTabSz="914377" eaLnBrk="1" fontAlgn="auto" hangingPunct="1">
                <a:spcBef>
                  <a:spcPts val="0"/>
                </a:spcBef>
                <a:spcAft>
                  <a:spcPts val="0"/>
                </a:spcAft>
                <a:defRPr/>
              </a:pPr>
              <a:endParaRPr lang="en-GB" sz="2133" kern="0" dirty="0">
                <a:solidFill>
                  <a:srgbClr val="FFFFFF"/>
                </a:solidFill>
                <a:latin typeface="Arial" panose="020B0604020202020204"/>
                <a:cs typeface="Arial" panose="020B0604020202020204" pitchFamily="34" charset="0"/>
              </a:endParaRPr>
            </a:p>
          </p:txBody>
        </p:sp>
        <p:sp>
          <p:nvSpPr>
            <p:cNvPr id="91" name="Rectangle 90">
              <a:extLst>
                <a:ext uri="{FF2B5EF4-FFF2-40B4-BE49-F238E27FC236}">
                  <a16:creationId xmlns:a16="http://schemas.microsoft.com/office/drawing/2014/main" id="{F5B5B6FF-AF41-411F-B9C4-DD141743EFD9}"/>
                </a:ext>
              </a:extLst>
            </p:cNvPr>
            <p:cNvSpPr/>
            <p:nvPr/>
          </p:nvSpPr>
          <p:spPr>
            <a:xfrm rot="5400000">
              <a:off x="3557919" y="1920267"/>
              <a:ext cx="476250" cy="143086"/>
            </a:xfrm>
            <a:prstGeom prst="rect">
              <a:avLst/>
            </a:prstGeom>
            <a:solidFill>
              <a:srgbClr val="000000"/>
            </a:solidFill>
          </p:spPr>
          <p:txBody>
            <a:bodyPr wrap="square" lIns="0" tIns="0" rIns="0" bIns="0" rtlCol="0" anchor="ctr">
              <a:noAutofit/>
            </a:bodyPr>
            <a:lstStyle/>
            <a:p>
              <a:pPr algn="ctr" defTabSz="914377" eaLnBrk="1" fontAlgn="auto" hangingPunct="1">
                <a:spcBef>
                  <a:spcPts val="0"/>
                </a:spcBef>
                <a:spcAft>
                  <a:spcPts val="0"/>
                </a:spcAft>
                <a:defRPr/>
              </a:pPr>
              <a:endParaRPr lang="en-GB" sz="1600" kern="0" dirty="0">
                <a:solidFill>
                  <a:srgbClr val="FFFFFF"/>
                </a:solidFill>
                <a:latin typeface="Arial" panose="020B0604020202020204"/>
                <a:cs typeface="Arial" panose="020B0604020202020204" pitchFamily="34" charset="0"/>
              </a:endParaRPr>
            </a:p>
          </p:txBody>
        </p:sp>
        <p:sp>
          <p:nvSpPr>
            <p:cNvPr id="92" name="Rectangle 91">
              <a:extLst>
                <a:ext uri="{FF2B5EF4-FFF2-40B4-BE49-F238E27FC236}">
                  <a16:creationId xmlns:a16="http://schemas.microsoft.com/office/drawing/2014/main" id="{7AD83F6A-BCE4-4F43-BA9C-54E89FC4A59D}"/>
                </a:ext>
              </a:extLst>
            </p:cNvPr>
            <p:cNvSpPr/>
            <p:nvPr/>
          </p:nvSpPr>
          <p:spPr>
            <a:xfrm rot="805291">
              <a:off x="3263757" y="1615388"/>
              <a:ext cx="476250" cy="143086"/>
            </a:xfrm>
            <a:prstGeom prst="rect">
              <a:avLst/>
            </a:prstGeom>
            <a:solidFill>
              <a:srgbClr val="000000"/>
            </a:solidFill>
          </p:spPr>
          <p:txBody>
            <a:bodyPr wrap="square" lIns="0" tIns="0" rIns="0" bIns="0" rtlCol="0" anchor="ctr">
              <a:noAutofit/>
            </a:bodyPr>
            <a:lstStyle/>
            <a:p>
              <a:pPr algn="ctr" defTabSz="914377" eaLnBrk="1" fontAlgn="auto" hangingPunct="1">
                <a:spcBef>
                  <a:spcPts val="0"/>
                </a:spcBef>
                <a:spcAft>
                  <a:spcPts val="0"/>
                </a:spcAft>
                <a:defRPr/>
              </a:pPr>
              <a:endParaRPr lang="en-GB" sz="1600" kern="0" dirty="0">
                <a:solidFill>
                  <a:srgbClr val="FFFFFF"/>
                </a:solidFill>
                <a:latin typeface="Arial" panose="020B0604020202020204"/>
                <a:cs typeface="Arial" panose="020B0604020202020204" pitchFamily="34" charset="0"/>
              </a:endParaRPr>
            </a:p>
          </p:txBody>
        </p:sp>
      </p:grpSp>
    </p:spTree>
    <p:extLst>
      <p:ext uri="{BB962C8B-B14F-4D97-AF65-F5344CB8AC3E}">
        <p14:creationId xmlns:p14="http://schemas.microsoft.com/office/powerpoint/2010/main" val="36511463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583099-ED1A-B84F-A66C-D0212F5779C8}"/>
              </a:ext>
            </a:extLst>
          </p:cNvPr>
          <p:cNvSpPr>
            <a:spLocks noGrp="1"/>
          </p:cNvSpPr>
          <p:nvPr>
            <p:ph type="title"/>
          </p:nvPr>
        </p:nvSpPr>
        <p:spPr>
          <a:xfrm>
            <a:off x="975468" y="136311"/>
            <a:ext cx="10429366" cy="338554"/>
          </a:xfrm>
        </p:spPr>
        <p:txBody>
          <a:bodyPr/>
          <a:lstStyle/>
          <a:p>
            <a:r>
              <a:rPr lang="en-US" sz="2667" b="1" dirty="0"/>
              <a:t>DevOps transformation with IBM’s DevOps Acceleration Program</a:t>
            </a:r>
            <a:br>
              <a:rPr lang="en-US" sz="2667" b="1" dirty="0"/>
            </a:br>
            <a:br>
              <a:rPr lang="en-US" b="1" dirty="0"/>
            </a:br>
            <a:endParaRPr lang="en-US" b="1" dirty="0"/>
          </a:p>
        </p:txBody>
      </p:sp>
      <p:pic>
        <p:nvPicPr>
          <p:cNvPr id="2" name="Picture 1">
            <a:extLst>
              <a:ext uri="{FF2B5EF4-FFF2-40B4-BE49-F238E27FC236}">
                <a16:creationId xmlns:a16="http://schemas.microsoft.com/office/drawing/2014/main" id="{A5EFC18D-8DE2-4918-A7C7-726F41ECD806}"/>
              </a:ext>
            </a:extLst>
          </p:cNvPr>
          <p:cNvPicPr>
            <a:picLocks noChangeAspect="1"/>
          </p:cNvPicPr>
          <p:nvPr/>
        </p:nvPicPr>
        <p:blipFill rotWithShape="1">
          <a:blip r:embed="rId3"/>
          <a:srcRect l="1048" t="13796" r="2339" b="1840"/>
          <a:stretch/>
        </p:blipFill>
        <p:spPr>
          <a:xfrm>
            <a:off x="228600" y="953729"/>
            <a:ext cx="11779047" cy="5515897"/>
          </a:xfrm>
          <a:prstGeom prst="rect">
            <a:avLst/>
          </a:prstGeom>
        </p:spPr>
      </p:pic>
    </p:spTree>
    <p:extLst>
      <p:ext uri="{BB962C8B-B14F-4D97-AF65-F5344CB8AC3E}">
        <p14:creationId xmlns:p14="http://schemas.microsoft.com/office/powerpoint/2010/main" val="933871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Rectangle 2">
            <a:extLst>
              <a:ext uri="{FF2B5EF4-FFF2-40B4-BE49-F238E27FC236}">
                <a16:creationId xmlns:a16="http://schemas.microsoft.com/office/drawing/2014/main" id="{8A3311DF-661C-4334-A079-AD2CDD1C4AEA}"/>
              </a:ext>
            </a:extLst>
          </p:cNvPr>
          <p:cNvSpPr/>
          <p:nvPr/>
        </p:nvSpPr>
        <p:spPr bwMode="auto">
          <a:xfrm>
            <a:off x="215900" y="5219700"/>
            <a:ext cx="2717800" cy="1460500"/>
          </a:xfrm>
          <a:prstGeom prst="rect">
            <a:avLst/>
          </a:prstGeom>
          <a:solidFill>
            <a:schemeClr val="tx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873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9F37FA-1B55-4787-80C8-B90CE3D76B4F}"/>
              </a:ext>
            </a:extLst>
          </p:cNvPr>
          <p:cNvSpPr/>
          <p:nvPr/>
        </p:nvSpPr>
        <p:spPr>
          <a:xfrm>
            <a:off x="9130249" y="6077667"/>
            <a:ext cx="3061751" cy="7803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7" dirty="0"/>
          </a:p>
        </p:txBody>
      </p:sp>
      <p:sp>
        <p:nvSpPr>
          <p:cNvPr id="4" name="Rectangle 3">
            <a:extLst>
              <a:ext uri="{FF2B5EF4-FFF2-40B4-BE49-F238E27FC236}">
                <a16:creationId xmlns:a16="http://schemas.microsoft.com/office/drawing/2014/main" id="{7B461AA1-CBF7-4B81-8986-23156D719582}"/>
              </a:ext>
            </a:extLst>
          </p:cNvPr>
          <p:cNvSpPr/>
          <p:nvPr/>
        </p:nvSpPr>
        <p:spPr>
          <a:xfrm>
            <a:off x="7645211" y="6176963"/>
            <a:ext cx="4546789" cy="6810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7" dirty="0"/>
          </a:p>
        </p:txBody>
      </p:sp>
      <p:pic>
        <p:nvPicPr>
          <p:cNvPr id="7" name="Picture 6">
            <a:extLst>
              <a:ext uri="{FF2B5EF4-FFF2-40B4-BE49-F238E27FC236}">
                <a16:creationId xmlns:a16="http://schemas.microsoft.com/office/drawing/2014/main" id="{9CFE6ADE-F2A0-40F5-B7CA-446394D2634E}"/>
              </a:ext>
            </a:extLst>
          </p:cNvPr>
          <p:cNvPicPr>
            <a:picLocks noChangeAspect="1"/>
          </p:cNvPicPr>
          <p:nvPr/>
        </p:nvPicPr>
        <p:blipFill rotWithShape="1">
          <a:blip r:embed="rId3"/>
          <a:srcRect l="18805" t="19749" r="19565" b="15072"/>
          <a:stretch/>
        </p:blipFill>
        <p:spPr>
          <a:xfrm>
            <a:off x="0" y="1"/>
            <a:ext cx="12192001" cy="6857999"/>
          </a:xfrm>
          <a:prstGeom prst="rect">
            <a:avLst/>
          </a:prstGeom>
        </p:spPr>
      </p:pic>
      <p:grpSp>
        <p:nvGrpSpPr>
          <p:cNvPr id="8" name="Group 7">
            <a:extLst>
              <a:ext uri="{FF2B5EF4-FFF2-40B4-BE49-F238E27FC236}">
                <a16:creationId xmlns:a16="http://schemas.microsoft.com/office/drawing/2014/main" id="{097304D7-049A-43E1-90A5-FEF46530302E}"/>
              </a:ext>
            </a:extLst>
          </p:cNvPr>
          <p:cNvGrpSpPr/>
          <p:nvPr/>
        </p:nvGrpSpPr>
        <p:grpSpPr>
          <a:xfrm>
            <a:off x="3073773" y="166408"/>
            <a:ext cx="4297455" cy="2486025"/>
            <a:chOff x="3073773" y="166408"/>
            <a:chExt cx="4297455" cy="2486025"/>
          </a:xfrm>
        </p:grpSpPr>
        <p:sp>
          <p:nvSpPr>
            <p:cNvPr id="6" name="Rectangle 5">
              <a:extLst>
                <a:ext uri="{FF2B5EF4-FFF2-40B4-BE49-F238E27FC236}">
                  <a16:creationId xmlns:a16="http://schemas.microsoft.com/office/drawing/2014/main" id="{22758D90-04BB-46AA-8787-3F6D7DB6ED6B}"/>
                </a:ext>
              </a:extLst>
            </p:cNvPr>
            <p:cNvSpPr/>
            <p:nvPr/>
          </p:nvSpPr>
          <p:spPr bwMode="auto">
            <a:xfrm>
              <a:off x="3073773" y="166408"/>
              <a:ext cx="4297455" cy="2486025"/>
            </a:xfrm>
            <a:prstGeom prst="rect">
              <a:avLst/>
            </a:prstGeom>
            <a:noFill/>
            <a:ln w="5080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xmlns="">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096747FE-7BFF-4124-A3A6-E416A69064BD}"/>
                </a:ext>
              </a:extLst>
            </p:cNvPr>
            <p:cNvSpPr txBox="1"/>
            <p:nvPr/>
          </p:nvSpPr>
          <p:spPr>
            <a:xfrm>
              <a:off x="4717675" y="201542"/>
              <a:ext cx="1299883" cy="353943"/>
            </a:xfrm>
            <a:prstGeom prst="rect">
              <a:avLst/>
            </a:prstGeom>
            <a:solidFill>
              <a:schemeClr val="tx2">
                <a:lumMod val="75000"/>
              </a:schemeClr>
            </a:solidFill>
          </p:spPr>
          <p:txBody>
            <a:bodyPr wrap="square" rtlCol="0">
              <a:spAutoFit/>
            </a:bodyPr>
            <a:lstStyle/>
            <a:p>
              <a:r>
                <a:rPr lang="en-US" dirty="0">
                  <a:solidFill>
                    <a:schemeClr val="bg1"/>
                  </a:solidFill>
                </a:rPr>
                <a:t>CI Phase </a:t>
              </a:r>
            </a:p>
          </p:txBody>
        </p:sp>
      </p:grpSp>
    </p:spTree>
    <p:extLst>
      <p:ext uri="{BB962C8B-B14F-4D97-AF65-F5344CB8AC3E}">
        <p14:creationId xmlns:p14="http://schemas.microsoft.com/office/powerpoint/2010/main" val="920634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8F7BBB-6D14-44DC-B454-F4A5A3DCBE6D}"/>
              </a:ext>
            </a:extLst>
          </p:cNvPr>
          <p:cNvSpPr/>
          <p:nvPr/>
        </p:nvSpPr>
        <p:spPr>
          <a:xfrm>
            <a:off x="9130249" y="5799083"/>
            <a:ext cx="3061751" cy="10589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7" dirty="0"/>
          </a:p>
        </p:txBody>
      </p:sp>
      <p:sp>
        <p:nvSpPr>
          <p:cNvPr id="5" name="Rectangle 4">
            <a:extLst>
              <a:ext uri="{FF2B5EF4-FFF2-40B4-BE49-F238E27FC236}">
                <a16:creationId xmlns:a16="http://schemas.microsoft.com/office/drawing/2014/main" id="{3E23256D-5D41-4A83-9DC6-2592A6BC63CA}"/>
              </a:ext>
            </a:extLst>
          </p:cNvPr>
          <p:cNvSpPr/>
          <p:nvPr/>
        </p:nvSpPr>
        <p:spPr>
          <a:xfrm>
            <a:off x="8002720" y="5799083"/>
            <a:ext cx="4189280" cy="10589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7" dirty="0"/>
          </a:p>
        </p:txBody>
      </p:sp>
      <p:sp>
        <p:nvSpPr>
          <p:cNvPr id="7" name="Content Placeholder 2">
            <a:extLst>
              <a:ext uri="{FF2B5EF4-FFF2-40B4-BE49-F238E27FC236}">
                <a16:creationId xmlns:a16="http://schemas.microsoft.com/office/drawing/2014/main" id="{A2789D8D-47BD-4F10-82D3-1FA2A2229908}"/>
              </a:ext>
            </a:extLst>
          </p:cNvPr>
          <p:cNvSpPr txBox="1">
            <a:spLocks/>
          </p:cNvSpPr>
          <p:nvPr/>
        </p:nvSpPr>
        <p:spPr bwMode="gray">
          <a:xfrm>
            <a:off x="2868295" y="1050110"/>
            <a:ext cx="7305039" cy="1233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normAutofit/>
          </a:bodyPr>
          <a:lstStyle>
            <a:lvl1pPr marL="347663" indent="-347663" algn="l" defTabSz="897207" rtl="0" eaLnBrk="1" fontAlgn="base" hangingPunct="1">
              <a:lnSpc>
                <a:spcPct val="100000"/>
              </a:lnSpc>
              <a:spcBef>
                <a:spcPts val="900"/>
              </a:spcBef>
              <a:spcAft>
                <a:spcPts val="0"/>
              </a:spcAft>
              <a:buClr>
                <a:schemeClr val="tx2"/>
              </a:buClr>
              <a:buSzPct val="100000"/>
              <a:buFont typeface="Lucida Grande"/>
              <a:buChar char="—"/>
              <a:defRPr sz="2001" kern="1200">
                <a:solidFill>
                  <a:schemeClr val="tx1"/>
                </a:solidFill>
                <a:latin typeface="IBM Plex Sans"/>
                <a:ea typeface="+mn-ea"/>
                <a:cs typeface="IBM Plex Sans"/>
              </a:defRPr>
            </a:lvl1pPr>
            <a:lvl2pPr marL="576263" indent="-228600" algn="l" defTabSz="897207" rtl="0" eaLnBrk="1" fontAlgn="base" hangingPunct="1">
              <a:lnSpc>
                <a:spcPct val="100000"/>
              </a:lnSpc>
              <a:spcBef>
                <a:spcPts val="300"/>
              </a:spcBef>
              <a:spcAft>
                <a:spcPts val="0"/>
              </a:spcAft>
              <a:buClr>
                <a:schemeClr val="tx2"/>
              </a:buClr>
              <a:buSzPct val="100000"/>
              <a:buFont typeface="Arial"/>
              <a:buChar char="•"/>
              <a:defRPr sz="1801" b="0" i="0" u="none" kern="1200">
                <a:solidFill>
                  <a:schemeClr val="tx1"/>
                </a:solidFill>
                <a:latin typeface="IBM Plex Sans"/>
                <a:ea typeface="+mn-ea"/>
                <a:cs typeface="IBM Plex Sans"/>
              </a:defRPr>
            </a:lvl2pPr>
            <a:lvl3pPr marL="804863" indent="-228600" algn="l" defTabSz="897207" rtl="0" eaLnBrk="1" fontAlgn="base" hangingPunct="1">
              <a:lnSpc>
                <a:spcPct val="100000"/>
              </a:lnSpc>
              <a:spcBef>
                <a:spcPts val="200"/>
              </a:spcBef>
              <a:spcAft>
                <a:spcPts val="0"/>
              </a:spcAft>
              <a:buClr>
                <a:schemeClr val="tx2"/>
              </a:buClr>
              <a:buSzPct val="80000"/>
              <a:buFont typeface="Courier New"/>
              <a:buChar char="o"/>
              <a:defRPr sz="1600" kern="1200">
                <a:solidFill>
                  <a:schemeClr val="tx1"/>
                </a:solidFill>
                <a:latin typeface="IBM Plex Sans"/>
                <a:ea typeface="+mn-ea"/>
                <a:cs typeface="IBM Plex Sans"/>
              </a:defRPr>
            </a:lvl3pPr>
            <a:lvl4pPr marL="680188" indent="0" algn="l" defTabSz="897207" rtl="0" eaLnBrk="1" fontAlgn="base" hangingPunct="1">
              <a:spcBef>
                <a:spcPct val="0"/>
              </a:spcBef>
              <a:spcAft>
                <a:spcPct val="25000"/>
              </a:spcAft>
              <a:buClr>
                <a:srgbClr val="1966B2"/>
              </a:buClr>
              <a:buFont typeface="Arial" panose="020B0604020202020204" pitchFamily="34" charset="0"/>
              <a:buNone/>
              <a:defRPr sz="1701" kern="1200">
                <a:solidFill>
                  <a:schemeClr val="tx1"/>
                </a:solidFill>
                <a:latin typeface="Arial" panose="020B0604020202020204" pitchFamily="34" charset="0"/>
                <a:ea typeface="+mn-ea"/>
                <a:cs typeface="Arial" panose="020B0604020202020204" pitchFamily="34" charset="0"/>
              </a:defRPr>
            </a:lvl4pPr>
            <a:lvl5pPr marL="1122700" indent="-223905" algn="l" defTabSz="897207" rtl="0" eaLnBrk="1" fontAlgn="base" hangingPunct="1">
              <a:spcBef>
                <a:spcPct val="0"/>
              </a:spcBef>
              <a:spcAft>
                <a:spcPct val="25000"/>
              </a:spcAft>
              <a:buClr>
                <a:srgbClr val="1966B2"/>
              </a:buClr>
              <a:buFont typeface="Arial" panose="020B0604020202020204" pitchFamily="34" charset="0"/>
              <a:buChar char="&gt;"/>
              <a:defRPr sz="1600" kern="1200">
                <a:solidFill>
                  <a:schemeClr val="tx1"/>
                </a:solidFill>
                <a:latin typeface="+mn-lt"/>
                <a:ea typeface="+mn-ea"/>
                <a:cs typeface="+mn-cs"/>
              </a:defRPr>
            </a:lvl5pPr>
            <a:lvl6pPr marL="3677197"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6pPr>
            <a:lvl7pPr marL="4345777"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7pPr>
            <a:lvl8pPr marL="5014359"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8pPr>
            <a:lvl9pPr marL="5682940"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9pPr>
          </a:lstStyle>
          <a:p>
            <a:pPr marL="0" indent="0">
              <a:buFont typeface="Lucida Grande"/>
              <a:buNone/>
            </a:pPr>
            <a:r>
              <a:rPr lang="en-US" sz="5867" b="1" dirty="0">
                <a:solidFill>
                  <a:schemeClr val="bg1"/>
                </a:solidFill>
              </a:rPr>
              <a:t>Some </a:t>
            </a:r>
            <a:r>
              <a:rPr lang="en-US" sz="5867" b="1">
                <a:solidFill>
                  <a:schemeClr val="bg1"/>
                </a:solidFill>
              </a:rPr>
              <a:t>Git Concepts</a:t>
            </a:r>
            <a:endParaRPr lang="en-US" sz="5867" b="1" dirty="0">
              <a:solidFill>
                <a:schemeClr val="bg1"/>
              </a:solidFill>
            </a:endParaRPr>
          </a:p>
        </p:txBody>
      </p:sp>
      <p:pic>
        <p:nvPicPr>
          <p:cNvPr id="8" name="Picture 4" descr="Git - Logo Downloads">
            <a:extLst>
              <a:ext uri="{FF2B5EF4-FFF2-40B4-BE49-F238E27FC236}">
                <a16:creationId xmlns:a16="http://schemas.microsoft.com/office/drawing/2014/main" id="{ED16AA97-5CB6-4F8D-B9EE-E78BE61A2A9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02480" y="2766727"/>
            <a:ext cx="2987040" cy="2987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677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69465F46-8CE2-4040-B36F-CA623A135C2A}"/>
              </a:ext>
            </a:extLst>
          </p:cNvPr>
          <p:cNvSpPr>
            <a:spLocks noGrp="1"/>
          </p:cNvSpPr>
          <p:nvPr>
            <p:ph type="title"/>
          </p:nvPr>
        </p:nvSpPr>
        <p:spPr>
          <a:xfrm>
            <a:off x="2522780" y="-103133"/>
            <a:ext cx="7146440" cy="1325563"/>
          </a:xfrm>
        </p:spPr>
        <p:txBody>
          <a:bodyPr/>
          <a:lstStyle/>
          <a:p>
            <a:pPr algn="ctr"/>
            <a:r>
              <a:rPr lang="en-US" sz="3600" dirty="0">
                <a:solidFill>
                  <a:schemeClr val="bg1"/>
                </a:solidFill>
              </a:rPr>
              <a:t>Git Branching &amp; Workflow</a:t>
            </a:r>
          </a:p>
        </p:txBody>
      </p:sp>
      <p:sp>
        <p:nvSpPr>
          <p:cNvPr id="25" name="Arrow: Down 24">
            <a:extLst>
              <a:ext uri="{FF2B5EF4-FFF2-40B4-BE49-F238E27FC236}">
                <a16:creationId xmlns:a16="http://schemas.microsoft.com/office/drawing/2014/main" id="{074429FE-BCA5-451A-AD31-D149ACE08516}"/>
              </a:ext>
            </a:extLst>
          </p:cNvPr>
          <p:cNvSpPr/>
          <p:nvPr/>
        </p:nvSpPr>
        <p:spPr bwMode="auto">
          <a:xfrm rot="16200000">
            <a:off x="8661406" y="2487900"/>
            <a:ext cx="369332" cy="5735492"/>
          </a:xfrm>
          <a:prstGeom prst="downArrow">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614347" eaLnBrk="1" hangingPunct="1"/>
            <a:endParaRPr lang="en-US" sz="1200" dirty="0">
              <a:solidFill>
                <a:srgbClr val="000000"/>
              </a:solidFill>
            </a:endParaRPr>
          </a:p>
        </p:txBody>
      </p:sp>
      <p:sp>
        <p:nvSpPr>
          <p:cNvPr id="2" name="TextBox 1">
            <a:extLst>
              <a:ext uri="{FF2B5EF4-FFF2-40B4-BE49-F238E27FC236}">
                <a16:creationId xmlns:a16="http://schemas.microsoft.com/office/drawing/2014/main" id="{D510204C-E81E-437A-B2AB-48F6D49C7CC2}"/>
              </a:ext>
            </a:extLst>
          </p:cNvPr>
          <p:cNvSpPr txBox="1"/>
          <p:nvPr/>
        </p:nvSpPr>
        <p:spPr>
          <a:xfrm>
            <a:off x="8236472" y="5486577"/>
            <a:ext cx="1219200" cy="369332"/>
          </a:xfrm>
          <a:prstGeom prst="rect">
            <a:avLst/>
          </a:prstGeom>
          <a:noFill/>
        </p:spPr>
        <p:txBody>
          <a:bodyPr wrap="square" rtlCol="0">
            <a:spAutoFit/>
          </a:bodyPr>
          <a:lstStyle/>
          <a:p>
            <a:pPr defTabSz="914621" eaLnBrk="1" fontAlgn="auto" hangingPunct="1">
              <a:spcBef>
                <a:spcPts val="0"/>
              </a:spcBef>
              <a:spcAft>
                <a:spcPts val="0"/>
              </a:spcAft>
            </a:pPr>
            <a:r>
              <a:rPr lang="en-US" sz="1800" dirty="0">
                <a:solidFill>
                  <a:srgbClr val="FFFFFF">
                    <a:lumMod val="95000"/>
                  </a:srgbClr>
                </a:solidFill>
                <a:latin typeface="Arial"/>
              </a:rPr>
              <a:t>TIME</a:t>
            </a:r>
          </a:p>
        </p:txBody>
      </p:sp>
      <p:sp>
        <p:nvSpPr>
          <p:cNvPr id="30" name="TextBox 29">
            <a:extLst>
              <a:ext uri="{FF2B5EF4-FFF2-40B4-BE49-F238E27FC236}">
                <a16:creationId xmlns:a16="http://schemas.microsoft.com/office/drawing/2014/main" id="{3AA4E421-C06B-4009-ABFB-0E47A6F12A2F}"/>
              </a:ext>
            </a:extLst>
          </p:cNvPr>
          <p:cNvSpPr txBox="1"/>
          <p:nvPr/>
        </p:nvSpPr>
        <p:spPr>
          <a:xfrm>
            <a:off x="91439" y="1081029"/>
            <a:ext cx="5215545" cy="4832092"/>
          </a:xfrm>
          <a:prstGeom prst="rect">
            <a:avLst/>
          </a:prstGeom>
          <a:solidFill>
            <a:schemeClr val="tx1">
              <a:lumMod val="85000"/>
              <a:lumOff val="15000"/>
            </a:schemeClr>
          </a:solidFill>
        </p:spPr>
        <p:txBody>
          <a:bodyPr wrap="square" rtlCol="0">
            <a:spAutoFit/>
          </a:bodyPr>
          <a:lstStyle/>
          <a:p>
            <a:pPr defTabSz="914377"/>
            <a:r>
              <a:rPr lang="en-US" sz="2800" b="1" dirty="0">
                <a:highlight>
                  <a:srgbClr val="DAF1FC"/>
                </a:highlight>
              </a:rPr>
              <a:t>Master</a:t>
            </a:r>
            <a:r>
              <a:rPr lang="en-US" sz="2800" b="1" dirty="0">
                <a:solidFill>
                  <a:srgbClr val="FFFFFF"/>
                </a:solidFill>
                <a:highlight>
                  <a:srgbClr val="DAF1FC"/>
                </a:highlight>
              </a:rPr>
              <a:t> </a:t>
            </a:r>
            <a:r>
              <a:rPr lang="en-US" sz="2800" b="1" dirty="0">
                <a:solidFill>
                  <a:srgbClr val="FFFFFF"/>
                </a:solidFill>
              </a:rPr>
              <a:t>– The gold copy of source code “Always Deployable” </a:t>
            </a:r>
          </a:p>
          <a:p>
            <a:pPr defTabSz="914377"/>
            <a:endParaRPr lang="en-US" sz="2800" b="1" dirty="0">
              <a:solidFill>
                <a:srgbClr val="FFFFFF"/>
              </a:solidFill>
            </a:endParaRPr>
          </a:p>
          <a:p>
            <a:pPr defTabSz="914377"/>
            <a:r>
              <a:rPr lang="en-US" sz="2800" b="1" dirty="0">
                <a:solidFill>
                  <a:srgbClr val="FFFFFF"/>
                </a:solidFill>
                <a:highlight>
                  <a:srgbClr val="800080"/>
                </a:highlight>
              </a:rPr>
              <a:t>Develop</a:t>
            </a:r>
            <a:r>
              <a:rPr lang="en-US" sz="2800" b="1" dirty="0">
                <a:solidFill>
                  <a:srgbClr val="FFFFFF"/>
                </a:solidFill>
              </a:rPr>
              <a:t> – A ‘team’ branch for integrated builds and testing</a:t>
            </a:r>
          </a:p>
          <a:p>
            <a:pPr defTabSz="914377"/>
            <a:endParaRPr lang="en-US" sz="2800" b="1" dirty="0">
              <a:solidFill>
                <a:srgbClr val="FFFFFF"/>
              </a:solidFill>
            </a:endParaRPr>
          </a:p>
          <a:p>
            <a:pPr defTabSz="914377"/>
            <a:r>
              <a:rPr lang="en-US" sz="2800" b="1" dirty="0">
                <a:highlight>
                  <a:srgbClr val="00FF00"/>
                </a:highlight>
              </a:rPr>
              <a:t>Feature</a:t>
            </a:r>
            <a:r>
              <a:rPr lang="en-US" sz="2800" b="1" dirty="0">
                <a:solidFill>
                  <a:srgbClr val="FFFFFF"/>
                </a:solidFill>
                <a:highlight>
                  <a:srgbClr val="00FF00"/>
                </a:highlight>
              </a:rPr>
              <a:t> </a:t>
            </a:r>
            <a:r>
              <a:rPr lang="en-US" sz="2800" b="1" dirty="0">
                <a:solidFill>
                  <a:srgbClr val="FFFFFF"/>
                </a:solidFill>
              </a:rPr>
              <a:t>– Developers personal branches for isolated User Builds and Unit Testing</a:t>
            </a:r>
          </a:p>
        </p:txBody>
      </p:sp>
      <p:grpSp>
        <p:nvGrpSpPr>
          <p:cNvPr id="42" name="Group 41">
            <a:extLst>
              <a:ext uri="{FF2B5EF4-FFF2-40B4-BE49-F238E27FC236}">
                <a16:creationId xmlns:a16="http://schemas.microsoft.com/office/drawing/2014/main" id="{82BC8E89-C322-4F54-8335-2B7BEACB8A48}"/>
              </a:ext>
            </a:extLst>
          </p:cNvPr>
          <p:cNvGrpSpPr/>
          <p:nvPr/>
        </p:nvGrpSpPr>
        <p:grpSpPr>
          <a:xfrm>
            <a:off x="5479588" y="1222430"/>
            <a:ext cx="6620973" cy="3732845"/>
            <a:chOff x="5166223" y="962980"/>
            <a:chExt cx="6620973" cy="3732845"/>
          </a:xfrm>
        </p:grpSpPr>
        <p:grpSp>
          <p:nvGrpSpPr>
            <p:cNvPr id="41" name="Group 40">
              <a:extLst>
                <a:ext uri="{FF2B5EF4-FFF2-40B4-BE49-F238E27FC236}">
                  <a16:creationId xmlns:a16="http://schemas.microsoft.com/office/drawing/2014/main" id="{2E40EE2F-C814-4460-8876-529E5F8164B5}"/>
                </a:ext>
              </a:extLst>
            </p:cNvPr>
            <p:cNvGrpSpPr/>
            <p:nvPr/>
          </p:nvGrpSpPr>
          <p:grpSpPr>
            <a:xfrm>
              <a:off x="5166223" y="962980"/>
              <a:ext cx="6620973" cy="3732845"/>
              <a:chOff x="5166223" y="962980"/>
              <a:chExt cx="6620973" cy="3732845"/>
            </a:xfrm>
          </p:grpSpPr>
          <p:pic>
            <p:nvPicPr>
              <p:cNvPr id="17" name="Picture 16" descr="A close up of a device&#10;&#10;Description automatically generated">
                <a:extLst>
                  <a:ext uri="{FF2B5EF4-FFF2-40B4-BE49-F238E27FC236}">
                    <a16:creationId xmlns:a16="http://schemas.microsoft.com/office/drawing/2014/main" id="{1F18D8BA-9E75-4841-8E90-B3E0A181FB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6223" y="962980"/>
                <a:ext cx="6620973" cy="3732845"/>
              </a:xfrm>
              <a:prstGeom prst="rect">
                <a:avLst/>
              </a:prstGeom>
              <a:effectLst>
                <a:glow rad="139700">
                  <a:schemeClr val="accent4">
                    <a:satMod val="175000"/>
                    <a:alpha val="40000"/>
                  </a:schemeClr>
                </a:glow>
              </a:effectLst>
            </p:spPr>
          </p:pic>
          <p:pic>
            <p:nvPicPr>
              <p:cNvPr id="37" name="Picture 36" descr="A close up of a device&#10;&#10;Description automatically generated">
                <a:extLst>
                  <a:ext uri="{FF2B5EF4-FFF2-40B4-BE49-F238E27FC236}">
                    <a16:creationId xmlns:a16="http://schemas.microsoft.com/office/drawing/2014/main" id="{6FE06F3D-B3FE-4204-9F24-95D986117984}"/>
                  </a:ext>
                </a:extLst>
              </p:cNvPr>
              <p:cNvPicPr>
                <a:picLocks noChangeAspect="1"/>
              </p:cNvPicPr>
              <p:nvPr/>
            </p:nvPicPr>
            <p:blipFill rotWithShape="1">
              <a:blip r:embed="rId4">
                <a:extLst>
                  <a:ext uri="{28A0092B-C50C-407E-A947-70E740481C1C}">
                    <a14:useLocalDpi xmlns:a14="http://schemas.microsoft.com/office/drawing/2010/main" val="0"/>
                  </a:ext>
                </a:extLst>
              </a:blip>
              <a:srcRect l="47965" t="68154" r="41908" b="18287"/>
              <a:stretch/>
            </p:blipFill>
            <p:spPr>
              <a:xfrm>
                <a:off x="9327515" y="3019655"/>
                <a:ext cx="670560" cy="506095"/>
              </a:xfrm>
              <a:prstGeom prst="rect">
                <a:avLst/>
              </a:prstGeom>
              <a:effectLst/>
            </p:spPr>
          </p:pic>
        </p:grpSp>
        <p:cxnSp>
          <p:nvCxnSpPr>
            <p:cNvPr id="40" name="Straight Connector 39">
              <a:extLst>
                <a:ext uri="{FF2B5EF4-FFF2-40B4-BE49-F238E27FC236}">
                  <a16:creationId xmlns:a16="http://schemas.microsoft.com/office/drawing/2014/main" id="{2E2CA432-373E-4780-BA3C-E52A076C3A1E}"/>
                </a:ext>
              </a:extLst>
            </p:cNvPr>
            <p:cNvCxnSpPr/>
            <p:nvPr/>
          </p:nvCxnSpPr>
          <p:spPr bwMode="auto">
            <a:xfrm flipH="1">
              <a:off x="9505950" y="3493770"/>
              <a:ext cx="492125" cy="0"/>
            </a:xfrm>
            <a:prstGeom prst="line">
              <a:avLst/>
            </a:prstGeom>
            <a:solidFill>
              <a:srgbClr val="FDFDFD"/>
            </a:solidFill>
            <a:ln w="34925" cap="flat" cmpd="sng" algn="ctr">
              <a:solidFill>
                <a:schemeClr val="tx1">
                  <a:lumMod val="75000"/>
                  <a:lumOff val="25000"/>
                  <a:alpha val="79000"/>
                </a:schemeClr>
              </a:solidFill>
              <a:prstDash val="solid"/>
              <a:round/>
              <a:headEnd type="none" w="med" len="med"/>
              <a:tailEnd type="none" w="med" len="med"/>
            </a:ln>
            <a:effectLst>
              <a:glow rad="12700">
                <a:schemeClr val="accent3">
                  <a:satMod val="175000"/>
                  <a:alpha val="40000"/>
                </a:schemeClr>
              </a:glow>
            </a:effectLst>
            <a:extLst>
              <a:ext uri="{AF507438-7753-43e0-B8FC-AC1667EBCBE1}">
                <a14:hiddenEffects xmlns="" xmlns:a14="http://schemas.microsoft.com/office/drawing/2010/main">
                  <a:effectLst>
                    <a:outerShdw dist="107763" dir="2700000" algn="ctr" rotWithShape="0">
                      <a:schemeClr val="bg2"/>
                    </a:outerShdw>
                  </a:effectLst>
                </a14:hiddenEffects>
              </a:ext>
            </a:extLst>
          </p:spPr>
        </p:cxnSp>
      </p:grpSp>
      <p:sp>
        <p:nvSpPr>
          <p:cNvPr id="11" name="Title 1">
            <a:extLst>
              <a:ext uri="{FF2B5EF4-FFF2-40B4-BE49-F238E27FC236}">
                <a16:creationId xmlns:a16="http://schemas.microsoft.com/office/drawing/2014/main" id="{C10C5039-EAB3-455B-9C79-4ACA1ABC73A4}"/>
              </a:ext>
            </a:extLst>
          </p:cNvPr>
          <p:cNvSpPr txBox="1">
            <a:spLocks/>
          </p:cNvSpPr>
          <p:nvPr/>
        </p:nvSpPr>
        <p:spPr bwMode="gray">
          <a:xfrm>
            <a:off x="3631304" y="6342506"/>
            <a:ext cx="4929392" cy="3693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0" rIns="0" bIns="0" numCol="1" anchor="ctr" anchorCtr="0" compatLnSpc="1">
            <a:prstTxWarp prst="textNoShape">
              <a:avLst/>
            </a:prstTxWarp>
          </a:bodyPr>
          <a:lstStyle>
            <a:lvl1pPr algn="l" defTabSz="897184" rtl="0" eaLnBrk="1" fontAlgn="base" hangingPunct="1">
              <a:lnSpc>
                <a:spcPct val="90000"/>
              </a:lnSpc>
              <a:spcBef>
                <a:spcPct val="0"/>
              </a:spcBef>
              <a:spcAft>
                <a:spcPct val="0"/>
              </a:spcAft>
              <a:defRPr sz="2401" b="1" i="0" u="none" kern="1200">
                <a:solidFill>
                  <a:schemeClr val="tx2"/>
                </a:solidFill>
                <a:latin typeface="IBM Plex Sans"/>
                <a:ea typeface="+mj-ea"/>
                <a:cs typeface="IBM Plex Sans"/>
              </a:defRPr>
            </a:lvl1pPr>
            <a:lvl2pPr algn="l" defTabSz="897184" rtl="0" eaLnBrk="1" fontAlgn="base" hangingPunct="1">
              <a:spcBef>
                <a:spcPct val="0"/>
              </a:spcBef>
              <a:spcAft>
                <a:spcPct val="0"/>
              </a:spcAft>
              <a:defRPr sz="2301" b="1">
                <a:solidFill>
                  <a:srgbClr val="008ABF"/>
                </a:solidFill>
                <a:latin typeface="Arial" panose="020B0604020202020204" pitchFamily="34" charset="0"/>
              </a:defRPr>
            </a:lvl2pPr>
            <a:lvl3pPr algn="l" defTabSz="897184" rtl="0" eaLnBrk="1" fontAlgn="base" hangingPunct="1">
              <a:spcBef>
                <a:spcPct val="0"/>
              </a:spcBef>
              <a:spcAft>
                <a:spcPct val="0"/>
              </a:spcAft>
              <a:defRPr sz="2301" b="1">
                <a:solidFill>
                  <a:srgbClr val="008ABF"/>
                </a:solidFill>
                <a:latin typeface="Arial" panose="020B0604020202020204" pitchFamily="34" charset="0"/>
              </a:defRPr>
            </a:lvl3pPr>
            <a:lvl4pPr algn="l" defTabSz="897184" rtl="0" eaLnBrk="1" fontAlgn="base" hangingPunct="1">
              <a:spcBef>
                <a:spcPct val="0"/>
              </a:spcBef>
              <a:spcAft>
                <a:spcPct val="0"/>
              </a:spcAft>
              <a:defRPr sz="2301" b="1">
                <a:solidFill>
                  <a:srgbClr val="008ABF"/>
                </a:solidFill>
                <a:latin typeface="Arial" panose="020B0604020202020204" pitchFamily="34" charset="0"/>
              </a:defRPr>
            </a:lvl4pPr>
            <a:lvl5pPr algn="l" defTabSz="897184" rtl="0" eaLnBrk="1" fontAlgn="base" hangingPunct="1">
              <a:spcBef>
                <a:spcPct val="0"/>
              </a:spcBef>
              <a:spcAft>
                <a:spcPct val="0"/>
              </a:spcAft>
              <a:defRPr sz="2301" b="1">
                <a:solidFill>
                  <a:srgbClr val="008ABF"/>
                </a:solidFill>
                <a:latin typeface="Arial" panose="020B0604020202020204" pitchFamily="34" charset="0"/>
              </a:defRPr>
            </a:lvl5pPr>
            <a:lvl6pPr marL="668566" algn="l" defTabSz="898384" rtl="0" eaLnBrk="1" fontAlgn="base" hangingPunct="1">
              <a:spcBef>
                <a:spcPct val="0"/>
              </a:spcBef>
              <a:spcAft>
                <a:spcPct val="0"/>
              </a:spcAft>
              <a:defRPr sz="2340" b="1">
                <a:solidFill>
                  <a:srgbClr val="1966B2"/>
                </a:solidFill>
                <a:latin typeface="Arial" panose="020B0604020202020204" pitchFamily="34" charset="0"/>
              </a:defRPr>
            </a:lvl6pPr>
            <a:lvl7pPr marL="1337129" algn="l" defTabSz="898384" rtl="0" eaLnBrk="1" fontAlgn="base" hangingPunct="1">
              <a:spcBef>
                <a:spcPct val="0"/>
              </a:spcBef>
              <a:spcAft>
                <a:spcPct val="0"/>
              </a:spcAft>
              <a:defRPr sz="2340" b="1">
                <a:solidFill>
                  <a:srgbClr val="1966B2"/>
                </a:solidFill>
                <a:latin typeface="Arial" panose="020B0604020202020204" pitchFamily="34" charset="0"/>
              </a:defRPr>
            </a:lvl7pPr>
            <a:lvl8pPr marL="2005694" algn="l" defTabSz="898384" rtl="0" eaLnBrk="1" fontAlgn="base" hangingPunct="1">
              <a:spcBef>
                <a:spcPct val="0"/>
              </a:spcBef>
              <a:spcAft>
                <a:spcPct val="0"/>
              </a:spcAft>
              <a:defRPr sz="2340" b="1">
                <a:solidFill>
                  <a:srgbClr val="1966B2"/>
                </a:solidFill>
                <a:latin typeface="Arial" panose="020B0604020202020204" pitchFamily="34" charset="0"/>
              </a:defRPr>
            </a:lvl8pPr>
            <a:lvl9pPr marL="2674258" algn="l" defTabSz="898384" rtl="0" eaLnBrk="1" fontAlgn="base" hangingPunct="1">
              <a:spcBef>
                <a:spcPct val="0"/>
              </a:spcBef>
              <a:spcAft>
                <a:spcPct val="0"/>
              </a:spcAft>
              <a:defRPr sz="2340" b="1">
                <a:solidFill>
                  <a:srgbClr val="1966B2"/>
                </a:solidFill>
                <a:latin typeface="Arial" panose="020B0604020202020204" pitchFamily="34" charset="0"/>
              </a:defRPr>
            </a:lvl9pPr>
          </a:lstStyle>
          <a:p>
            <a:pPr algn="ctr"/>
            <a:r>
              <a:rPr lang="en-US" sz="2400" i="1" dirty="0">
                <a:solidFill>
                  <a:schemeClr val="bg1"/>
                </a:solidFill>
              </a:rPr>
              <a:t>Supporting Agile workflows</a:t>
            </a:r>
          </a:p>
        </p:txBody>
      </p:sp>
      <p:pic>
        <p:nvPicPr>
          <p:cNvPr id="12" name="Picture 4" descr="Git - Logo Downloads">
            <a:extLst>
              <a:ext uri="{FF2B5EF4-FFF2-40B4-BE49-F238E27FC236}">
                <a16:creationId xmlns:a16="http://schemas.microsoft.com/office/drawing/2014/main" id="{4430C52D-2970-4D28-B8DF-14D7D8DCD00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00636" y="38094"/>
            <a:ext cx="764286" cy="76428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526019118"/>
      </p:ext>
    </p:extLst>
  </p:cSld>
  <p:clrMapOvr>
    <a:masterClrMapping/>
  </p:clrMapOvr>
  <mc:AlternateContent xmlns:mc="http://schemas.openxmlformats.org/markup-compatibility/2006" xmlns:p14="http://schemas.microsoft.com/office/powerpoint/2010/main">
    <mc:Choice Requires="p14">
      <p:transition spd="slow" p14:dur="2000" advTm="311436"/>
    </mc:Choice>
    <mc:Fallback xmlns="">
      <p:transition spd="slow" advTm="31143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4955185A-2E3E-4557-80A0-78AEF3E9A9A6}"/>
              </a:ext>
            </a:extLst>
          </p:cNvPr>
          <p:cNvGrpSpPr/>
          <p:nvPr/>
        </p:nvGrpSpPr>
        <p:grpSpPr>
          <a:xfrm>
            <a:off x="53312" y="1261930"/>
            <a:ext cx="7935879" cy="4683806"/>
            <a:chOff x="53312" y="1261930"/>
            <a:chExt cx="7935879" cy="4683806"/>
          </a:xfrm>
        </p:grpSpPr>
        <p:sp>
          <p:nvSpPr>
            <p:cNvPr id="17" name="Rectangle: Rounded Corners 16">
              <a:extLst>
                <a:ext uri="{FF2B5EF4-FFF2-40B4-BE49-F238E27FC236}">
                  <a16:creationId xmlns:a16="http://schemas.microsoft.com/office/drawing/2014/main" id="{3085B914-CD92-48E8-B563-E2680FA5535A}"/>
                </a:ext>
              </a:extLst>
            </p:cNvPr>
            <p:cNvSpPr/>
            <p:nvPr/>
          </p:nvSpPr>
          <p:spPr>
            <a:xfrm>
              <a:off x="53312" y="1261930"/>
              <a:ext cx="7935879" cy="4683806"/>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6" name="Oval 5">
              <a:extLst>
                <a:ext uri="{FF2B5EF4-FFF2-40B4-BE49-F238E27FC236}">
                  <a16:creationId xmlns:a16="http://schemas.microsoft.com/office/drawing/2014/main" id="{6AFBB2E2-A00F-4709-8B11-AEAC67FD77CD}"/>
                </a:ext>
              </a:extLst>
            </p:cNvPr>
            <p:cNvSpPr/>
            <p:nvPr/>
          </p:nvSpPr>
          <p:spPr>
            <a:xfrm>
              <a:off x="2133487" y="4429386"/>
              <a:ext cx="386154" cy="31783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F</a:t>
              </a:r>
            </a:p>
          </p:txBody>
        </p:sp>
        <p:sp>
          <p:nvSpPr>
            <p:cNvPr id="7" name="Oval 6">
              <a:extLst>
                <a:ext uri="{FF2B5EF4-FFF2-40B4-BE49-F238E27FC236}">
                  <a16:creationId xmlns:a16="http://schemas.microsoft.com/office/drawing/2014/main" id="{BF4529E9-6B5C-42EF-BB60-DA4D25C21735}"/>
                </a:ext>
              </a:extLst>
            </p:cNvPr>
            <p:cNvSpPr/>
            <p:nvPr/>
          </p:nvSpPr>
          <p:spPr>
            <a:xfrm>
              <a:off x="5369072" y="3152259"/>
              <a:ext cx="804421" cy="537328"/>
            </a:xfrm>
            <a:prstGeom prst="ellipse">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R+1</a:t>
              </a:r>
            </a:p>
          </p:txBody>
        </p:sp>
        <p:sp>
          <p:nvSpPr>
            <p:cNvPr id="8" name="Oval 7">
              <a:extLst>
                <a:ext uri="{FF2B5EF4-FFF2-40B4-BE49-F238E27FC236}">
                  <a16:creationId xmlns:a16="http://schemas.microsoft.com/office/drawing/2014/main" id="{EC2542E9-416A-4DD4-BF4A-31BC69CD7F18}"/>
                </a:ext>
              </a:extLst>
            </p:cNvPr>
            <p:cNvSpPr/>
            <p:nvPr/>
          </p:nvSpPr>
          <p:spPr>
            <a:xfrm>
              <a:off x="2848106" y="5294638"/>
              <a:ext cx="386154" cy="31783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F</a:t>
              </a:r>
            </a:p>
          </p:txBody>
        </p:sp>
        <p:sp>
          <p:nvSpPr>
            <p:cNvPr id="9" name="Oval 8">
              <a:extLst>
                <a:ext uri="{FF2B5EF4-FFF2-40B4-BE49-F238E27FC236}">
                  <a16:creationId xmlns:a16="http://schemas.microsoft.com/office/drawing/2014/main" id="{FD52D67E-5D59-402B-B940-83CA062D097F}"/>
                </a:ext>
              </a:extLst>
            </p:cNvPr>
            <p:cNvSpPr/>
            <p:nvPr/>
          </p:nvSpPr>
          <p:spPr>
            <a:xfrm>
              <a:off x="1967713" y="4973707"/>
              <a:ext cx="386154" cy="317838"/>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F</a:t>
              </a:r>
            </a:p>
          </p:txBody>
        </p:sp>
        <p:cxnSp>
          <p:nvCxnSpPr>
            <p:cNvPr id="35" name="Connector: Curved 34">
              <a:extLst>
                <a:ext uri="{FF2B5EF4-FFF2-40B4-BE49-F238E27FC236}">
                  <a16:creationId xmlns:a16="http://schemas.microsoft.com/office/drawing/2014/main" id="{23A064AC-B0F2-408F-928D-905B306A011C}"/>
                </a:ext>
              </a:extLst>
            </p:cNvPr>
            <p:cNvCxnSpPr>
              <a:cxnSpLocks/>
              <a:stCxn id="4" idx="2"/>
              <a:endCxn id="5" idx="2"/>
            </p:cNvCxnSpPr>
            <p:nvPr/>
          </p:nvCxnSpPr>
          <p:spPr>
            <a:xfrm rot="10800000" flipH="1" flipV="1">
              <a:off x="431637" y="2671288"/>
              <a:ext cx="503876" cy="1563067"/>
            </a:xfrm>
            <a:prstGeom prst="curvedConnector3">
              <a:avLst>
                <a:gd name="adj1" fmla="val -45368"/>
              </a:avLst>
            </a:prstGeom>
            <a:ln w="50800" cmpd="thinThick">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4A17344D-10C1-4262-9738-B7F98E0C937C}"/>
                </a:ext>
              </a:extLst>
            </p:cNvPr>
            <p:cNvCxnSpPr>
              <a:cxnSpLocks/>
              <a:stCxn id="5" idx="4"/>
              <a:endCxn id="9" idx="2"/>
            </p:cNvCxnSpPr>
            <p:nvPr/>
          </p:nvCxnSpPr>
          <p:spPr>
            <a:xfrm rot="16200000" flipH="1">
              <a:off x="1308849" y="4473762"/>
              <a:ext cx="629606" cy="688121"/>
            </a:xfrm>
            <a:prstGeom prst="curvedConnector2">
              <a:avLst/>
            </a:prstGeom>
            <a:ln w="50800" cmpd="thinThick">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D0B29396-B329-4E07-9D4A-B6540FE156E3}"/>
                </a:ext>
              </a:extLst>
            </p:cNvPr>
            <p:cNvCxnSpPr>
              <a:cxnSpLocks/>
              <a:stCxn id="5" idx="4"/>
              <a:endCxn id="6" idx="2"/>
            </p:cNvCxnSpPr>
            <p:nvPr/>
          </p:nvCxnSpPr>
          <p:spPr>
            <a:xfrm rot="16200000" flipH="1">
              <a:off x="1663897" y="4118714"/>
              <a:ext cx="85285" cy="853895"/>
            </a:xfrm>
            <a:prstGeom prst="curvedConnector2">
              <a:avLst/>
            </a:prstGeom>
            <a:ln w="50800" cmpd="thinThick">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or: Curved 42">
              <a:extLst>
                <a:ext uri="{FF2B5EF4-FFF2-40B4-BE49-F238E27FC236}">
                  <a16:creationId xmlns:a16="http://schemas.microsoft.com/office/drawing/2014/main" id="{37478DF5-8653-48D1-BC17-3EDE3DBF8DC3}"/>
                </a:ext>
              </a:extLst>
            </p:cNvPr>
            <p:cNvCxnSpPr>
              <a:cxnSpLocks/>
              <a:stCxn id="5" idx="4"/>
              <a:endCxn id="8" idx="3"/>
            </p:cNvCxnSpPr>
            <p:nvPr/>
          </p:nvCxnSpPr>
          <p:spPr>
            <a:xfrm rot="16200000" flipH="1">
              <a:off x="1560669" y="4221942"/>
              <a:ext cx="1062910" cy="1625065"/>
            </a:xfrm>
            <a:prstGeom prst="curvedConnector3">
              <a:avLst>
                <a:gd name="adj1" fmla="val 125886"/>
              </a:avLst>
            </a:prstGeom>
            <a:ln w="50800" cmpd="thinThick">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D9EA5032-F6EE-4E32-92EF-3267120E8B63}"/>
                </a:ext>
              </a:extLst>
            </p:cNvPr>
            <p:cNvCxnSpPr>
              <a:cxnSpLocks/>
              <a:stCxn id="6" idx="6"/>
              <a:endCxn id="27" idx="5"/>
            </p:cNvCxnSpPr>
            <p:nvPr/>
          </p:nvCxnSpPr>
          <p:spPr>
            <a:xfrm flipV="1">
              <a:off x="2519641" y="4308885"/>
              <a:ext cx="261281" cy="279420"/>
            </a:xfrm>
            <a:prstGeom prst="curvedConnector2">
              <a:avLst/>
            </a:prstGeom>
            <a:ln w="50800" cmpd="thinThick">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8A0BA1EC-D9FE-43FA-8E44-5847FA54982E}"/>
                </a:ext>
              </a:extLst>
            </p:cNvPr>
            <p:cNvCxnSpPr>
              <a:cxnSpLocks/>
              <a:stCxn id="9" idx="6"/>
              <a:endCxn id="28" idx="5"/>
            </p:cNvCxnSpPr>
            <p:nvPr/>
          </p:nvCxnSpPr>
          <p:spPr>
            <a:xfrm flipV="1">
              <a:off x="2353867" y="4300216"/>
              <a:ext cx="1510937" cy="832410"/>
            </a:xfrm>
            <a:prstGeom prst="curvedConnector2">
              <a:avLst/>
            </a:prstGeom>
            <a:ln w="50800" cmpd="thinThick">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or: Curved 55">
              <a:extLst>
                <a:ext uri="{FF2B5EF4-FFF2-40B4-BE49-F238E27FC236}">
                  <a16:creationId xmlns:a16="http://schemas.microsoft.com/office/drawing/2014/main" id="{55D4FE7F-45AB-4C33-A10D-E9E49BE3DA87}"/>
                </a:ext>
              </a:extLst>
            </p:cNvPr>
            <p:cNvCxnSpPr>
              <a:cxnSpLocks/>
              <a:stCxn id="8" idx="6"/>
              <a:endCxn id="29" idx="5"/>
            </p:cNvCxnSpPr>
            <p:nvPr/>
          </p:nvCxnSpPr>
          <p:spPr>
            <a:xfrm flipV="1">
              <a:off x="3234260" y="4300215"/>
              <a:ext cx="1847777" cy="1153342"/>
            </a:xfrm>
            <a:prstGeom prst="curvedConnector2">
              <a:avLst/>
            </a:prstGeom>
            <a:ln w="50800" cmpd="thinThick">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nector: Curved 62">
              <a:extLst>
                <a:ext uri="{FF2B5EF4-FFF2-40B4-BE49-F238E27FC236}">
                  <a16:creationId xmlns:a16="http://schemas.microsoft.com/office/drawing/2014/main" id="{6D7C1EE8-3BC6-4505-9A54-7EDA838931E1}"/>
                </a:ext>
              </a:extLst>
            </p:cNvPr>
            <p:cNvCxnSpPr>
              <a:cxnSpLocks/>
              <a:stCxn id="7" idx="6"/>
              <a:endCxn id="33" idx="5"/>
            </p:cNvCxnSpPr>
            <p:nvPr/>
          </p:nvCxnSpPr>
          <p:spPr>
            <a:xfrm flipV="1">
              <a:off x="6173493" y="2861263"/>
              <a:ext cx="569747" cy="559660"/>
            </a:xfrm>
            <a:prstGeom prst="curvedConnector2">
              <a:avLst/>
            </a:prstGeom>
            <a:ln w="50800" cmpd="thinThick">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F6C1548D-95D8-4150-B9BC-4F51158CFA69}"/>
                </a:ext>
              </a:extLst>
            </p:cNvPr>
            <p:cNvGrpSpPr/>
            <p:nvPr/>
          </p:nvGrpSpPr>
          <p:grpSpPr>
            <a:xfrm>
              <a:off x="935513" y="3610897"/>
              <a:ext cx="5120174" cy="892123"/>
              <a:chOff x="982616" y="3314326"/>
              <a:chExt cx="5120174" cy="892123"/>
            </a:xfrm>
          </p:grpSpPr>
          <p:sp>
            <p:nvSpPr>
              <p:cNvPr id="5" name="Oval 4">
                <a:extLst>
                  <a:ext uri="{FF2B5EF4-FFF2-40B4-BE49-F238E27FC236}">
                    <a16:creationId xmlns:a16="http://schemas.microsoft.com/office/drawing/2014/main" id="{81761BCF-7F45-443D-83D4-8D9E6CC5606D}"/>
                  </a:ext>
                </a:extLst>
              </p:cNvPr>
              <p:cNvSpPr/>
              <p:nvPr/>
            </p:nvSpPr>
            <p:spPr>
              <a:xfrm>
                <a:off x="982616" y="3669121"/>
                <a:ext cx="688157" cy="537328"/>
              </a:xfrm>
              <a:prstGeom prst="ellipse">
                <a:avLst/>
              </a:prstGeom>
              <a:solidFill>
                <a:schemeClr val="accent2">
                  <a:lumMod val="60000"/>
                  <a:lumOff val="4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a:t>
                </a:r>
              </a:p>
            </p:txBody>
          </p:sp>
          <p:sp>
            <p:nvSpPr>
              <p:cNvPr id="27" name="Oval 26">
                <a:extLst>
                  <a:ext uri="{FF2B5EF4-FFF2-40B4-BE49-F238E27FC236}">
                    <a16:creationId xmlns:a16="http://schemas.microsoft.com/office/drawing/2014/main" id="{1BBA9774-A401-4513-9319-866613223EED}"/>
                  </a:ext>
                </a:extLst>
              </p:cNvPr>
              <p:cNvSpPr/>
              <p:nvPr/>
            </p:nvSpPr>
            <p:spPr>
              <a:xfrm>
                <a:off x="2481281" y="3787535"/>
                <a:ext cx="406236" cy="263345"/>
              </a:xfrm>
              <a:prstGeom prst="ellipse">
                <a:avLst/>
              </a:prstGeom>
              <a:solidFill>
                <a:schemeClr val="accent2">
                  <a:lumMod val="60000"/>
                  <a:lumOff val="4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9C8DDEF0-06F3-42BF-A417-76B4E1085D97}"/>
                  </a:ext>
                </a:extLst>
              </p:cNvPr>
              <p:cNvSpPr/>
              <p:nvPr/>
            </p:nvSpPr>
            <p:spPr>
              <a:xfrm>
                <a:off x="3565163" y="3778866"/>
                <a:ext cx="406236" cy="263345"/>
              </a:xfrm>
              <a:prstGeom prst="ellipse">
                <a:avLst/>
              </a:prstGeom>
              <a:solidFill>
                <a:schemeClr val="accent2">
                  <a:lumMod val="60000"/>
                  <a:lumOff val="4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6CD47F07-96C8-4EB4-B00C-516CFC32E8B5}"/>
                  </a:ext>
                </a:extLst>
              </p:cNvPr>
              <p:cNvSpPr/>
              <p:nvPr/>
            </p:nvSpPr>
            <p:spPr>
              <a:xfrm>
                <a:off x="4782396" y="3778865"/>
                <a:ext cx="406236" cy="263345"/>
              </a:xfrm>
              <a:prstGeom prst="ellipse">
                <a:avLst/>
              </a:prstGeom>
              <a:solidFill>
                <a:schemeClr val="accent2">
                  <a:lumMod val="60000"/>
                  <a:lumOff val="4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cxnSp>
            <p:nvCxnSpPr>
              <p:cNvPr id="60" name="Connector: Curved 59">
                <a:extLst>
                  <a:ext uri="{FF2B5EF4-FFF2-40B4-BE49-F238E27FC236}">
                    <a16:creationId xmlns:a16="http://schemas.microsoft.com/office/drawing/2014/main" id="{970FDB85-CA40-4920-B741-2F45002ACFAF}"/>
                  </a:ext>
                </a:extLst>
              </p:cNvPr>
              <p:cNvCxnSpPr>
                <a:cxnSpLocks/>
                <a:stCxn id="29" idx="5"/>
                <a:endCxn id="7" idx="5"/>
              </p:cNvCxnSpPr>
              <p:nvPr/>
            </p:nvCxnSpPr>
            <p:spPr>
              <a:xfrm rot="5400000" flipH="1" flipV="1">
                <a:off x="5271306" y="3172159"/>
                <a:ext cx="689318" cy="973651"/>
              </a:xfrm>
              <a:prstGeom prst="curvedConnector3">
                <a:avLst>
                  <a:gd name="adj1" fmla="val -38758"/>
                </a:avLst>
              </a:prstGeom>
              <a:ln w="50800" cmpd="thinThick">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83D4994-1A69-4536-8E77-B7C1937A0D5B}"/>
                  </a:ext>
                </a:extLst>
              </p:cNvPr>
              <p:cNvCxnSpPr>
                <a:cxnSpLocks/>
                <a:stCxn id="5" idx="6"/>
                <a:endCxn id="27" idx="2"/>
              </p:cNvCxnSpPr>
              <p:nvPr/>
            </p:nvCxnSpPr>
            <p:spPr>
              <a:xfrm flipV="1">
                <a:off x="1670773" y="3919208"/>
                <a:ext cx="810508" cy="1857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15A42F25-14DC-4674-A654-CB75D061C820}"/>
                  </a:ext>
                </a:extLst>
              </p:cNvPr>
              <p:cNvCxnSpPr>
                <a:cxnSpLocks/>
                <a:stCxn id="28" idx="2"/>
                <a:endCxn id="27" idx="6"/>
              </p:cNvCxnSpPr>
              <p:nvPr/>
            </p:nvCxnSpPr>
            <p:spPr>
              <a:xfrm flipH="1">
                <a:off x="2887517" y="3910539"/>
                <a:ext cx="677646" cy="86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F090B3C-0BE7-4E45-9EEE-6B70D22C2B19}"/>
                  </a:ext>
                </a:extLst>
              </p:cNvPr>
              <p:cNvCxnSpPr>
                <a:cxnSpLocks/>
                <a:stCxn id="28" idx="6"/>
                <a:endCxn id="29" idx="2"/>
              </p:cNvCxnSpPr>
              <p:nvPr/>
            </p:nvCxnSpPr>
            <p:spPr>
              <a:xfrm flipV="1">
                <a:off x="3971399" y="3910538"/>
                <a:ext cx="81099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07568B56-D976-4801-9EC6-C8665885CA5C}"/>
                </a:ext>
              </a:extLst>
            </p:cNvPr>
            <p:cNvGrpSpPr/>
            <p:nvPr/>
          </p:nvGrpSpPr>
          <p:grpSpPr>
            <a:xfrm>
              <a:off x="431637" y="2402625"/>
              <a:ext cx="6441567" cy="537328"/>
              <a:chOff x="431637" y="2402625"/>
              <a:chExt cx="6441567" cy="537328"/>
            </a:xfrm>
          </p:grpSpPr>
          <p:sp>
            <p:nvSpPr>
              <p:cNvPr id="4" name="Oval 3">
                <a:extLst>
                  <a:ext uri="{FF2B5EF4-FFF2-40B4-BE49-F238E27FC236}">
                    <a16:creationId xmlns:a16="http://schemas.microsoft.com/office/drawing/2014/main" id="{64ED99BF-666F-4910-813E-FBB1857BE1DA}"/>
                  </a:ext>
                </a:extLst>
              </p:cNvPr>
              <p:cNvSpPr/>
              <p:nvPr/>
            </p:nvSpPr>
            <p:spPr>
              <a:xfrm>
                <a:off x="431637" y="2402625"/>
                <a:ext cx="944251" cy="537328"/>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a:t>
                </a:r>
              </a:p>
            </p:txBody>
          </p:sp>
          <p:sp>
            <p:nvSpPr>
              <p:cNvPr id="33" name="Oval 32">
                <a:extLst>
                  <a:ext uri="{FF2B5EF4-FFF2-40B4-BE49-F238E27FC236}">
                    <a16:creationId xmlns:a16="http://schemas.microsoft.com/office/drawing/2014/main" id="{AAF7FDD8-936A-42FD-BFB2-E83B4DF12479}"/>
                  </a:ext>
                </a:extLst>
              </p:cNvPr>
              <p:cNvSpPr/>
              <p:nvPr/>
            </p:nvSpPr>
            <p:spPr>
              <a:xfrm>
                <a:off x="5985751" y="2402625"/>
                <a:ext cx="887453" cy="537328"/>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M+1</a:t>
                </a:r>
              </a:p>
            </p:txBody>
          </p:sp>
          <p:cxnSp>
            <p:nvCxnSpPr>
              <p:cNvPr id="101" name="Straight Connector 100">
                <a:extLst>
                  <a:ext uri="{FF2B5EF4-FFF2-40B4-BE49-F238E27FC236}">
                    <a16:creationId xmlns:a16="http://schemas.microsoft.com/office/drawing/2014/main" id="{8C96174F-7BF7-4655-87A9-C943AC2E7F5B}"/>
                  </a:ext>
                </a:extLst>
              </p:cNvPr>
              <p:cNvCxnSpPr>
                <a:stCxn id="4" idx="6"/>
                <a:endCxn id="33" idx="2"/>
              </p:cNvCxnSpPr>
              <p:nvPr/>
            </p:nvCxnSpPr>
            <p:spPr>
              <a:xfrm>
                <a:off x="1375888" y="2671289"/>
                <a:ext cx="46098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2" name="Graphic 31" descr="Infinity">
              <a:extLst>
                <a:ext uri="{FF2B5EF4-FFF2-40B4-BE49-F238E27FC236}">
                  <a16:creationId xmlns:a16="http://schemas.microsoft.com/office/drawing/2014/main" id="{00885C4D-F2BA-48C1-B180-95CE81E4C20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57664" y="2067016"/>
              <a:ext cx="343625" cy="343625"/>
            </a:xfrm>
            <a:prstGeom prst="rect">
              <a:avLst/>
            </a:prstGeom>
          </p:spPr>
        </p:pic>
        <p:pic>
          <p:nvPicPr>
            <p:cNvPr id="61" name="Graphic 60" descr="Infinity">
              <a:extLst>
                <a:ext uri="{FF2B5EF4-FFF2-40B4-BE49-F238E27FC236}">
                  <a16:creationId xmlns:a16="http://schemas.microsoft.com/office/drawing/2014/main" id="{3D7917F2-43ED-4273-A4CD-C1F523F3832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12424" y="3804061"/>
              <a:ext cx="343625" cy="343625"/>
            </a:xfrm>
            <a:prstGeom prst="rect">
              <a:avLst/>
            </a:prstGeom>
          </p:spPr>
        </p:pic>
        <p:sp>
          <p:nvSpPr>
            <p:cNvPr id="16" name="Left Brace 15">
              <a:extLst>
                <a:ext uri="{FF2B5EF4-FFF2-40B4-BE49-F238E27FC236}">
                  <a16:creationId xmlns:a16="http://schemas.microsoft.com/office/drawing/2014/main" id="{E4926DF9-7FB9-4112-A43C-6F92EC3809D6}"/>
                </a:ext>
              </a:extLst>
            </p:cNvPr>
            <p:cNvSpPr/>
            <p:nvPr/>
          </p:nvSpPr>
          <p:spPr>
            <a:xfrm rot="5400000">
              <a:off x="2860798" y="1670330"/>
              <a:ext cx="549654" cy="3597208"/>
            </a:xfrm>
            <a:prstGeom prst="leftBrace">
              <a:avLst/>
            </a:prstGeom>
            <a:ln w="3175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TextBox 17">
              <a:extLst>
                <a:ext uri="{FF2B5EF4-FFF2-40B4-BE49-F238E27FC236}">
                  <a16:creationId xmlns:a16="http://schemas.microsoft.com/office/drawing/2014/main" id="{D296D074-B0B8-40A7-BA4C-8B4520EEE06D}"/>
                </a:ext>
              </a:extLst>
            </p:cNvPr>
            <p:cNvSpPr txBox="1"/>
            <p:nvPr/>
          </p:nvSpPr>
          <p:spPr>
            <a:xfrm>
              <a:off x="2782462" y="2751735"/>
              <a:ext cx="1268214" cy="353943"/>
            </a:xfrm>
            <a:prstGeom prst="rect">
              <a:avLst/>
            </a:prstGeom>
            <a:noFill/>
          </p:spPr>
          <p:txBody>
            <a:bodyPr wrap="square" rtlCol="0">
              <a:spAutoFit/>
            </a:bodyPr>
            <a:lstStyle/>
            <a:p>
              <a:r>
                <a:rPr lang="en-US" b="1" dirty="0">
                  <a:solidFill>
                    <a:schemeClr val="bg1"/>
                  </a:solidFill>
                </a:rPr>
                <a:t>Sprint</a:t>
              </a:r>
            </a:p>
          </p:txBody>
        </p:sp>
        <p:sp>
          <p:nvSpPr>
            <p:cNvPr id="3" name="TextBox 2">
              <a:extLst>
                <a:ext uri="{FF2B5EF4-FFF2-40B4-BE49-F238E27FC236}">
                  <a16:creationId xmlns:a16="http://schemas.microsoft.com/office/drawing/2014/main" id="{AB8EB668-F3FE-4C47-9781-9253739A083B}"/>
                </a:ext>
              </a:extLst>
            </p:cNvPr>
            <p:cNvSpPr txBox="1"/>
            <p:nvPr/>
          </p:nvSpPr>
          <p:spPr>
            <a:xfrm>
              <a:off x="2467879" y="1404443"/>
              <a:ext cx="3517872" cy="400110"/>
            </a:xfrm>
            <a:prstGeom prst="rect">
              <a:avLst/>
            </a:prstGeom>
            <a:noFill/>
          </p:spPr>
          <p:txBody>
            <a:bodyPr wrap="square" rtlCol="0">
              <a:spAutoFit/>
            </a:bodyPr>
            <a:lstStyle/>
            <a:p>
              <a:r>
                <a:rPr lang="en-US" sz="2000" b="1" dirty="0">
                  <a:solidFill>
                    <a:schemeClr val="bg1"/>
                  </a:solidFill>
                </a:rPr>
                <a:t>GIT – Branching Model</a:t>
              </a:r>
              <a:endParaRPr lang="en-US" sz="2000" dirty="0">
                <a:solidFill>
                  <a:schemeClr val="bg1"/>
                </a:solidFill>
              </a:endParaRPr>
            </a:p>
          </p:txBody>
        </p:sp>
        <p:cxnSp>
          <p:nvCxnSpPr>
            <p:cNvPr id="30" name="Straight Connector 29">
              <a:extLst>
                <a:ext uri="{FF2B5EF4-FFF2-40B4-BE49-F238E27FC236}">
                  <a16:creationId xmlns:a16="http://schemas.microsoft.com/office/drawing/2014/main" id="{A2A9DF65-33B5-4398-9DFA-63F02ED135F9}"/>
                </a:ext>
              </a:extLst>
            </p:cNvPr>
            <p:cNvCxnSpPr/>
            <p:nvPr/>
          </p:nvCxnSpPr>
          <p:spPr>
            <a:xfrm>
              <a:off x="6337300" y="4243915"/>
              <a:ext cx="986826" cy="0"/>
            </a:xfrm>
            <a:prstGeom prst="line">
              <a:avLst/>
            </a:prstGeom>
            <a:ln w="317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2879CBC-8DC6-43B2-BB8E-4EB6DCEF2BD1}"/>
                </a:ext>
              </a:extLst>
            </p:cNvPr>
            <p:cNvCxnSpPr>
              <a:cxnSpLocks/>
            </p:cNvCxnSpPr>
            <p:nvPr/>
          </p:nvCxnSpPr>
          <p:spPr>
            <a:xfrm flipV="1">
              <a:off x="4741299" y="5075692"/>
              <a:ext cx="2525424" cy="29420"/>
            </a:xfrm>
            <a:prstGeom prst="line">
              <a:avLst/>
            </a:prstGeom>
            <a:ln w="317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518CCCFB-166C-4CE3-B6B7-7C3FF92B0C4A}"/>
                </a:ext>
              </a:extLst>
            </p:cNvPr>
            <p:cNvCxnSpPr>
              <a:cxnSpLocks/>
            </p:cNvCxnSpPr>
            <p:nvPr/>
          </p:nvCxnSpPr>
          <p:spPr>
            <a:xfrm>
              <a:off x="6677025" y="3557817"/>
              <a:ext cx="647101" cy="0"/>
            </a:xfrm>
            <a:prstGeom prst="line">
              <a:avLst/>
            </a:prstGeom>
            <a:ln w="317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ABC599B-F3E7-4556-AAE2-6B6B700E3BD1}"/>
                </a:ext>
              </a:extLst>
            </p:cNvPr>
            <p:cNvCxnSpPr>
              <a:cxnSpLocks/>
            </p:cNvCxnSpPr>
            <p:nvPr/>
          </p:nvCxnSpPr>
          <p:spPr>
            <a:xfrm flipV="1">
              <a:off x="7001217" y="2688515"/>
              <a:ext cx="357832" cy="7120"/>
            </a:xfrm>
            <a:prstGeom prst="line">
              <a:avLst/>
            </a:prstGeom>
            <a:ln w="317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31" name="Rectangle: Rounded Corners 30">
            <a:extLst>
              <a:ext uri="{FF2B5EF4-FFF2-40B4-BE49-F238E27FC236}">
                <a16:creationId xmlns:a16="http://schemas.microsoft.com/office/drawing/2014/main" id="{7CC5007A-489C-4A3B-A67A-13088B8453F9}"/>
              </a:ext>
            </a:extLst>
          </p:cNvPr>
          <p:cNvSpPr/>
          <p:nvPr/>
        </p:nvSpPr>
        <p:spPr>
          <a:xfrm>
            <a:off x="8054880" y="1190905"/>
            <a:ext cx="4086788" cy="4839982"/>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p:txBody>
      </p:sp>
      <p:sp>
        <p:nvSpPr>
          <p:cNvPr id="67" name="TextBox 66">
            <a:extLst>
              <a:ext uri="{FF2B5EF4-FFF2-40B4-BE49-F238E27FC236}">
                <a16:creationId xmlns:a16="http://schemas.microsoft.com/office/drawing/2014/main" id="{17096CE6-1E13-4192-AFB6-735039F52FB0}"/>
              </a:ext>
            </a:extLst>
          </p:cNvPr>
          <p:cNvSpPr txBox="1"/>
          <p:nvPr/>
        </p:nvSpPr>
        <p:spPr>
          <a:xfrm>
            <a:off x="9589607" y="2238828"/>
            <a:ext cx="804711" cy="3493264"/>
          </a:xfrm>
          <a:prstGeom prst="rect">
            <a:avLst/>
          </a:prstGeom>
          <a:solidFill>
            <a:schemeClr val="bg1">
              <a:lumMod val="75000"/>
              <a:alpha val="63000"/>
            </a:schemeClr>
          </a:solidFill>
        </p:spPr>
        <p:txBody>
          <a:bodyPr wrap="square" rtlCol="0">
            <a:spAutoFit/>
          </a:bodyPr>
          <a:lstStyle/>
          <a:p>
            <a:pPr algn="ctr"/>
            <a:endParaRPr lang="en-US" b="1" dirty="0">
              <a:latin typeface="+mn-lt"/>
            </a:endParaRPr>
          </a:p>
          <a:p>
            <a:pPr algn="ctr"/>
            <a:endParaRPr lang="en-US" b="1" dirty="0">
              <a:latin typeface="+mn-lt"/>
            </a:endParaRPr>
          </a:p>
          <a:p>
            <a:pPr algn="ctr"/>
            <a:endParaRPr lang="en-US" b="1" dirty="0">
              <a:latin typeface="+mn-lt"/>
            </a:endParaRPr>
          </a:p>
          <a:p>
            <a:pPr algn="ctr"/>
            <a:endParaRPr lang="en-US" b="1" dirty="0">
              <a:latin typeface="+mn-lt"/>
            </a:endParaRPr>
          </a:p>
          <a:p>
            <a:pPr algn="ctr"/>
            <a:endParaRPr lang="en-US" b="1" dirty="0">
              <a:latin typeface="+mn-lt"/>
            </a:endParaRPr>
          </a:p>
          <a:p>
            <a:pPr algn="ctr"/>
            <a:endParaRPr lang="en-US" b="1" dirty="0">
              <a:latin typeface="+mn-lt"/>
            </a:endParaRPr>
          </a:p>
          <a:p>
            <a:pPr algn="ctr"/>
            <a:endParaRPr lang="en-US" b="1" dirty="0">
              <a:latin typeface="+mn-lt"/>
            </a:endParaRPr>
          </a:p>
          <a:p>
            <a:pPr algn="ctr"/>
            <a:endParaRPr lang="en-US" b="1" dirty="0">
              <a:latin typeface="+mn-lt"/>
            </a:endParaRPr>
          </a:p>
          <a:p>
            <a:pPr algn="ctr"/>
            <a:endParaRPr lang="en-US" b="1" dirty="0">
              <a:latin typeface="+mn-lt"/>
            </a:endParaRPr>
          </a:p>
          <a:p>
            <a:pPr algn="ctr"/>
            <a:r>
              <a:rPr lang="en-US" b="1" dirty="0">
                <a:latin typeface="+mn-lt"/>
              </a:rPr>
              <a:t>    </a:t>
            </a:r>
          </a:p>
          <a:p>
            <a:pPr algn="ctr"/>
            <a:endParaRPr lang="en-US" b="1" dirty="0">
              <a:solidFill>
                <a:schemeClr val="bg1"/>
              </a:solidFill>
              <a:latin typeface="+mn-lt"/>
            </a:endParaRPr>
          </a:p>
          <a:p>
            <a:pPr algn="ctr"/>
            <a:endParaRPr lang="en-US" b="1" dirty="0">
              <a:solidFill>
                <a:schemeClr val="bg1"/>
              </a:solidFill>
              <a:latin typeface="+mn-lt"/>
            </a:endParaRPr>
          </a:p>
          <a:p>
            <a:pPr algn="ctr"/>
            <a:endParaRPr lang="en-US" b="1" dirty="0">
              <a:solidFill>
                <a:schemeClr val="bg1"/>
              </a:solidFill>
              <a:latin typeface="+mn-lt"/>
            </a:endParaRPr>
          </a:p>
        </p:txBody>
      </p:sp>
      <p:sp>
        <p:nvSpPr>
          <p:cNvPr id="23" name="Arrow: Up 22">
            <a:extLst>
              <a:ext uri="{FF2B5EF4-FFF2-40B4-BE49-F238E27FC236}">
                <a16:creationId xmlns:a16="http://schemas.microsoft.com/office/drawing/2014/main" id="{16AD33A9-40E5-44BB-A2BA-41C7D41AB3D0}"/>
              </a:ext>
            </a:extLst>
          </p:cNvPr>
          <p:cNvSpPr/>
          <p:nvPr/>
        </p:nvSpPr>
        <p:spPr>
          <a:xfrm>
            <a:off x="8412957" y="2882925"/>
            <a:ext cx="648842" cy="2674716"/>
          </a:xfrm>
          <a:prstGeom prst="upArrow">
            <a:avLst>
              <a:gd name="adj1" fmla="val 50000"/>
              <a:gd name="adj2" fmla="val 50000"/>
            </a:avLst>
          </a:prstGeom>
          <a:solidFill>
            <a:schemeClr val="bg1">
              <a:lumMod val="75000"/>
              <a:alpha val="44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C3F67111-65AF-4FCC-B9F2-D3EEC6C6A344}"/>
              </a:ext>
            </a:extLst>
          </p:cNvPr>
          <p:cNvSpPr/>
          <p:nvPr/>
        </p:nvSpPr>
        <p:spPr>
          <a:xfrm>
            <a:off x="8751793" y="1345206"/>
            <a:ext cx="2821099" cy="461665"/>
          </a:xfrm>
          <a:prstGeom prst="rect">
            <a:avLst/>
          </a:prstGeom>
          <a:solidFill>
            <a:schemeClr val="bg1">
              <a:alpha val="48000"/>
            </a:schemeClr>
          </a:solidFill>
          <a:ln>
            <a:solidFill>
              <a:schemeClr val="accent1"/>
            </a:solidFill>
          </a:ln>
        </p:spPr>
        <p:txBody>
          <a:bodyPr wrap="square">
            <a:spAutoFit/>
          </a:bodyPr>
          <a:lstStyle/>
          <a:p>
            <a:pPr algn="ctr"/>
            <a:r>
              <a:rPr lang="en-US" sz="2400" b="1" dirty="0">
                <a:solidFill>
                  <a:schemeClr val="bg1"/>
                </a:solidFill>
                <a:latin typeface="+mn-lt"/>
              </a:rPr>
              <a:t>Pipeline</a:t>
            </a:r>
          </a:p>
        </p:txBody>
      </p:sp>
      <p:sp>
        <p:nvSpPr>
          <p:cNvPr id="55" name="Rectangle: Rounded Corners 54">
            <a:extLst>
              <a:ext uri="{FF2B5EF4-FFF2-40B4-BE49-F238E27FC236}">
                <a16:creationId xmlns:a16="http://schemas.microsoft.com/office/drawing/2014/main" id="{1CC3FADC-5A34-40FF-8055-8BF4BDAB36CC}"/>
              </a:ext>
            </a:extLst>
          </p:cNvPr>
          <p:cNvSpPr/>
          <p:nvPr/>
        </p:nvSpPr>
        <p:spPr>
          <a:xfrm>
            <a:off x="10729668" y="2178537"/>
            <a:ext cx="917108" cy="3567144"/>
          </a:xfrm>
          <a:prstGeom prst="roundRect">
            <a:avLst/>
          </a:prstGeom>
          <a:solidFill>
            <a:schemeClr val="bg1">
              <a:lumMod val="75000"/>
              <a:alpha val="68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a:p>
            <a:pPr algn="ctr"/>
            <a:endParaRPr lang="en-US" sz="1600" b="1" dirty="0">
              <a:solidFill>
                <a:schemeClr val="tx1"/>
              </a:solidFill>
            </a:endParaRPr>
          </a:p>
        </p:txBody>
      </p:sp>
      <p:sp>
        <p:nvSpPr>
          <p:cNvPr id="11" name="TextBox 10">
            <a:extLst>
              <a:ext uri="{FF2B5EF4-FFF2-40B4-BE49-F238E27FC236}">
                <a16:creationId xmlns:a16="http://schemas.microsoft.com/office/drawing/2014/main" id="{9A2225BD-A75F-4B60-A823-B71891307EB8}"/>
              </a:ext>
            </a:extLst>
          </p:cNvPr>
          <p:cNvSpPr txBox="1"/>
          <p:nvPr/>
        </p:nvSpPr>
        <p:spPr>
          <a:xfrm>
            <a:off x="10575921" y="5351151"/>
            <a:ext cx="1231136" cy="353943"/>
          </a:xfrm>
          <a:prstGeom prst="rect">
            <a:avLst/>
          </a:prstGeom>
          <a:noFill/>
        </p:spPr>
        <p:txBody>
          <a:bodyPr wrap="square" rtlCol="0">
            <a:spAutoFit/>
          </a:bodyPr>
          <a:lstStyle/>
          <a:p>
            <a:pPr algn="ctr"/>
            <a:r>
              <a:rPr lang="en-US" b="1" dirty="0">
                <a:solidFill>
                  <a:schemeClr val="bg1"/>
                </a:solidFill>
                <a:latin typeface="+mn-lt"/>
              </a:rPr>
              <a:t>RUN</a:t>
            </a:r>
          </a:p>
        </p:txBody>
      </p:sp>
      <p:grpSp>
        <p:nvGrpSpPr>
          <p:cNvPr id="20" name="Group 19">
            <a:extLst>
              <a:ext uri="{FF2B5EF4-FFF2-40B4-BE49-F238E27FC236}">
                <a16:creationId xmlns:a16="http://schemas.microsoft.com/office/drawing/2014/main" id="{8D789FC7-9389-427B-BFB2-C2532FE31B60}"/>
              </a:ext>
            </a:extLst>
          </p:cNvPr>
          <p:cNvGrpSpPr/>
          <p:nvPr/>
        </p:nvGrpSpPr>
        <p:grpSpPr>
          <a:xfrm>
            <a:off x="7547661" y="4036618"/>
            <a:ext cx="4177755" cy="374577"/>
            <a:chOff x="7539726" y="4028406"/>
            <a:chExt cx="4177755" cy="374577"/>
          </a:xfrm>
        </p:grpSpPr>
        <p:sp>
          <p:nvSpPr>
            <p:cNvPr id="13" name="Rectangle 12">
              <a:extLst>
                <a:ext uri="{FF2B5EF4-FFF2-40B4-BE49-F238E27FC236}">
                  <a16:creationId xmlns:a16="http://schemas.microsoft.com/office/drawing/2014/main" id="{11557302-877F-4280-9833-CEC204D354D1}"/>
                </a:ext>
              </a:extLst>
            </p:cNvPr>
            <p:cNvSpPr/>
            <p:nvPr/>
          </p:nvSpPr>
          <p:spPr>
            <a:xfrm>
              <a:off x="10596031" y="4067883"/>
              <a:ext cx="1121450" cy="31905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Team </a:t>
              </a:r>
            </a:p>
          </p:txBody>
        </p:sp>
        <p:sp>
          <p:nvSpPr>
            <p:cNvPr id="82" name="Arrow: Striped Right 81">
              <a:extLst>
                <a:ext uri="{FF2B5EF4-FFF2-40B4-BE49-F238E27FC236}">
                  <a16:creationId xmlns:a16="http://schemas.microsoft.com/office/drawing/2014/main" id="{FF8BAA3C-432A-4E51-B0FF-EE37A74E9ABB}"/>
                </a:ext>
              </a:extLst>
            </p:cNvPr>
            <p:cNvSpPr/>
            <p:nvPr/>
          </p:nvSpPr>
          <p:spPr>
            <a:xfrm>
              <a:off x="9369745" y="4028406"/>
              <a:ext cx="1165011" cy="374577"/>
            </a:xfrm>
            <a:prstGeom prst="striped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89" name="TextBox 88">
              <a:extLst>
                <a:ext uri="{FF2B5EF4-FFF2-40B4-BE49-F238E27FC236}">
                  <a16:creationId xmlns:a16="http://schemas.microsoft.com/office/drawing/2014/main" id="{52FF8090-2512-4242-971A-42FF2C1710B5}"/>
                </a:ext>
              </a:extLst>
            </p:cNvPr>
            <p:cNvSpPr txBox="1"/>
            <p:nvPr/>
          </p:nvSpPr>
          <p:spPr>
            <a:xfrm>
              <a:off x="7539726" y="4046896"/>
              <a:ext cx="1931652" cy="307777"/>
            </a:xfrm>
            <a:prstGeom prst="rect">
              <a:avLst/>
            </a:prstGeom>
            <a:solidFill>
              <a:schemeClr val="accent2">
                <a:lumMod val="60000"/>
                <a:lumOff val="40000"/>
              </a:schemeClr>
            </a:solidFill>
            <a:ln>
              <a:solidFill>
                <a:schemeClr val="tx1"/>
              </a:solidFill>
            </a:ln>
          </p:spPr>
          <p:txBody>
            <a:bodyPr wrap="square" rtlCol="0">
              <a:spAutoFit/>
            </a:bodyPr>
            <a:lstStyle/>
            <a:p>
              <a:r>
                <a:rPr lang="en-US" sz="1400" b="1" dirty="0">
                  <a:latin typeface="+mn-lt"/>
                </a:rPr>
                <a:t>PR – Integration Build</a:t>
              </a:r>
            </a:p>
          </p:txBody>
        </p:sp>
      </p:grpSp>
      <p:grpSp>
        <p:nvGrpSpPr>
          <p:cNvPr id="19" name="Group 18">
            <a:extLst>
              <a:ext uri="{FF2B5EF4-FFF2-40B4-BE49-F238E27FC236}">
                <a16:creationId xmlns:a16="http://schemas.microsoft.com/office/drawing/2014/main" id="{E004ABA8-EE3A-4703-A800-F3DCC2B1EE33}"/>
              </a:ext>
            </a:extLst>
          </p:cNvPr>
          <p:cNvGrpSpPr/>
          <p:nvPr/>
        </p:nvGrpSpPr>
        <p:grpSpPr>
          <a:xfrm>
            <a:off x="7533420" y="4863464"/>
            <a:ext cx="4191996" cy="377142"/>
            <a:chOff x="7533420" y="4863464"/>
            <a:chExt cx="4157300" cy="377142"/>
          </a:xfrm>
        </p:grpSpPr>
        <p:sp>
          <p:nvSpPr>
            <p:cNvPr id="80" name="Arrow: Striped Right 79">
              <a:extLst>
                <a:ext uri="{FF2B5EF4-FFF2-40B4-BE49-F238E27FC236}">
                  <a16:creationId xmlns:a16="http://schemas.microsoft.com/office/drawing/2014/main" id="{5856E107-AFAE-4352-92E5-604D190F04DC}"/>
                </a:ext>
              </a:extLst>
            </p:cNvPr>
            <p:cNvSpPr/>
            <p:nvPr/>
          </p:nvSpPr>
          <p:spPr>
            <a:xfrm>
              <a:off x="9404971" y="4866029"/>
              <a:ext cx="1147309" cy="374577"/>
            </a:xfrm>
            <a:prstGeom prst="strip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87" name="TextBox 86">
              <a:extLst>
                <a:ext uri="{FF2B5EF4-FFF2-40B4-BE49-F238E27FC236}">
                  <a16:creationId xmlns:a16="http://schemas.microsoft.com/office/drawing/2014/main" id="{EF141FC8-3E29-4710-9537-165E03C31743}"/>
                </a:ext>
              </a:extLst>
            </p:cNvPr>
            <p:cNvSpPr txBox="1"/>
            <p:nvPr/>
          </p:nvSpPr>
          <p:spPr>
            <a:xfrm>
              <a:off x="7533420" y="4882639"/>
              <a:ext cx="1935801" cy="307777"/>
            </a:xfrm>
            <a:prstGeom prst="rect">
              <a:avLst/>
            </a:prstGeom>
            <a:solidFill>
              <a:srgbClr val="FF0000"/>
            </a:solidFill>
            <a:ln>
              <a:solidFill>
                <a:schemeClr val="tx1"/>
              </a:solidFill>
            </a:ln>
          </p:spPr>
          <p:txBody>
            <a:bodyPr wrap="square" rtlCol="0">
              <a:spAutoFit/>
            </a:bodyPr>
            <a:lstStyle/>
            <a:p>
              <a:r>
                <a:rPr lang="en-US" sz="1400" b="1" dirty="0">
                  <a:latin typeface="+mn-lt"/>
                </a:rPr>
                <a:t>User  Feature build</a:t>
              </a:r>
            </a:p>
          </p:txBody>
        </p:sp>
        <p:sp>
          <p:nvSpPr>
            <p:cNvPr id="90" name="Rectangle 89">
              <a:extLst>
                <a:ext uri="{FF2B5EF4-FFF2-40B4-BE49-F238E27FC236}">
                  <a16:creationId xmlns:a16="http://schemas.microsoft.com/office/drawing/2014/main" id="{AA38A752-AD7D-4AAC-8964-27852E5F9BEE}"/>
                </a:ext>
              </a:extLst>
            </p:cNvPr>
            <p:cNvSpPr/>
            <p:nvPr/>
          </p:nvSpPr>
          <p:spPr>
            <a:xfrm>
              <a:off x="10596031" y="4863464"/>
              <a:ext cx="1094689" cy="37457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User</a:t>
              </a:r>
            </a:p>
          </p:txBody>
        </p:sp>
      </p:grpSp>
      <p:grpSp>
        <p:nvGrpSpPr>
          <p:cNvPr id="21" name="Group 20">
            <a:extLst>
              <a:ext uri="{FF2B5EF4-FFF2-40B4-BE49-F238E27FC236}">
                <a16:creationId xmlns:a16="http://schemas.microsoft.com/office/drawing/2014/main" id="{D81FC24F-109A-442B-AF44-E4583DDA76C6}"/>
              </a:ext>
            </a:extLst>
          </p:cNvPr>
          <p:cNvGrpSpPr/>
          <p:nvPr/>
        </p:nvGrpSpPr>
        <p:grpSpPr>
          <a:xfrm>
            <a:off x="7533421" y="3290807"/>
            <a:ext cx="4184060" cy="516463"/>
            <a:chOff x="7533421" y="3290807"/>
            <a:chExt cx="4184060" cy="516463"/>
          </a:xfrm>
        </p:grpSpPr>
        <p:sp>
          <p:nvSpPr>
            <p:cNvPr id="12" name="Rectangle 11">
              <a:extLst>
                <a:ext uri="{FF2B5EF4-FFF2-40B4-BE49-F238E27FC236}">
                  <a16:creationId xmlns:a16="http://schemas.microsoft.com/office/drawing/2014/main" id="{B3CDAD79-8858-4915-96CB-8A305EBA0E3C}"/>
                </a:ext>
              </a:extLst>
            </p:cNvPr>
            <p:cNvSpPr/>
            <p:nvPr/>
          </p:nvSpPr>
          <p:spPr>
            <a:xfrm>
              <a:off x="10596031" y="3290807"/>
              <a:ext cx="1121450" cy="51646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QA/UAT</a:t>
              </a:r>
            </a:p>
            <a:p>
              <a:pPr algn="ctr"/>
              <a:r>
                <a:rPr lang="en-US" sz="1400" b="1" dirty="0">
                  <a:solidFill>
                    <a:schemeClr val="tx1"/>
                  </a:solidFill>
                </a:rPr>
                <a:t>R+1</a:t>
              </a:r>
            </a:p>
          </p:txBody>
        </p:sp>
        <p:sp>
          <p:nvSpPr>
            <p:cNvPr id="83" name="Arrow: Striped Right 82">
              <a:extLst>
                <a:ext uri="{FF2B5EF4-FFF2-40B4-BE49-F238E27FC236}">
                  <a16:creationId xmlns:a16="http://schemas.microsoft.com/office/drawing/2014/main" id="{07AA2DCE-7B3E-44BE-A6F6-24B760B8FD9C}"/>
                </a:ext>
              </a:extLst>
            </p:cNvPr>
            <p:cNvSpPr/>
            <p:nvPr/>
          </p:nvSpPr>
          <p:spPr>
            <a:xfrm>
              <a:off x="9320824" y="3343013"/>
              <a:ext cx="1239125" cy="374578"/>
            </a:xfrm>
            <a:prstGeom prst="striped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91" name="TextBox 90">
              <a:extLst>
                <a:ext uri="{FF2B5EF4-FFF2-40B4-BE49-F238E27FC236}">
                  <a16:creationId xmlns:a16="http://schemas.microsoft.com/office/drawing/2014/main" id="{7871B60D-0DF1-47A4-BE4A-12029A2F5BDD}"/>
                </a:ext>
              </a:extLst>
            </p:cNvPr>
            <p:cNvSpPr txBox="1"/>
            <p:nvPr/>
          </p:nvSpPr>
          <p:spPr>
            <a:xfrm>
              <a:off x="7533421" y="3348185"/>
              <a:ext cx="1924116" cy="307777"/>
            </a:xfrm>
            <a:prstGeom prst="rect">
              <a:avLst/>
            </a:prstGeom>
            <a:solidFill>
              <a:schemeClr val="accent4">
                <a:lumMod val="60000"/>
                <a:lumOff val="40000"/>
              </a:schemeClr>
            </a:solidFill>
            <a:ln>
              <a:solidFill>
                <a:schemeClr val="tx1"/>
              </a:solidFill>
            </a:ln>
          </p:spPr>
          <p:txBody>
            <a:bodyPr wrap="square" rtlCol="0">
              <a:spAutoFit/>
            </a:bodyPr>
            <a:lstStyle/>
            <a:p>
              <a:r>
                <a:rPr lang="en-US" sz="1400" b="1" dirty="0">
                  <a:latin typeface="+mn-lt"/>
                </a:rPr>
                <a:t>Release – Final Build</a:t>
              </a:r>
            </a:p>
          </p:txBody>
        </p:sp>
      </p:grpSp>
      <p:grpSp>
        <p:nvGrpSpPr>
          <p:cNvPr id="22" name="Group 21">
            <a:extLst>
              <a:ext uri="{FF2B5EF4-FFF2-40B4-BE49-F238E27FC236}">
                <a16:creationId xmlns:a16="http://schemas.microsoft.com/office/drawing/2014/main" id="{5DE8EB86-3A06-4DB9-9127-803719BDBEE9}"/>
              </a:ext>
            </a:extLst>
          </p:cNvPr>
          <p:cNvGrpSpPr/>
          <p:nvPr/>
        </p:nvGrpSpPr>
        <p:grpSpPr>
          <a:xfrm>
            <a:off x="7533420" y="2437404"/>
            <a:ext cx="4184061" cy="516463"/>
            <a:chOff x="7444213" y="939101"/>
            <a:chExt cx="4184061" cy="516463"/>
          </a:xfrm>
        </p:grpSpPr>
        <p:sp>
          <p:nvSpPr>
            <p:cNvPr id="10" name="Rectangle 9">
              <a:extLst>
                <a:ext uri="{FF2B5EF4-FFF2-40B4-BE49-F238E27FC236}">
                  <a16:creationId xmlns:a16="http://schemas.microsoft.com/office/drawing/2014/main" id="{99ED4D8D-8892-41E6-B951-5AE3763E08C2}"/>
                </a:ext>
              </a:extLst>
            </p:cNvPr>
            <p:cNvSpPr/>
            <p:nvPr/>
          </p:nvSpPr>
          <p:spPr>
            <a:xfrm>
              <a:off x="10533585" y="939101"/>
              <a:ext cx="1094689" cy="51646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Prod</a:t>
              </a:r>
              <a:br>
                <a:rPr lang="en-US" sz="1400" b="1" dirty="0">
                  <a:solidFill>
                    <a:schemeClr val="tx1"/>
                  </a:solidFill>
                </a:rPr>
              </a:br>
              <a:r>
                <a:rPr lang="en-US" sz="1400" b="1" dirty="0">
                  <a:solidFill>
                    <a:schemeClr val="tx1"/>
                  </a:solidFill>
                </a:rPr>
                <a:t>M+1</a:t>
              </a:r>
            </a:p>
          </p:txBody>
        </p:sp>
        <p:sp>
          <p:nvSpPr>
            <p:cNvPr id="86" name="Arrow: Striped Right 85">
              <a:extLst>
                <a:ext uri="{FF2B5EF4-FFF2-40B4-BE49-F238E27FC236}">
                  <a16:creationId xmlns:a16="http://schemas.microsoft.com/office/drawing/2014/main" id="{06F7484B-897B-4A89-A83A-3948F7BCE8CB}"/>
                </a:ext>
              </a:extLst>
            </p:cNvPr>
            <p:cNvSpPr/>
            <p:nvPr/>
          </p:nvSpPr>
          <p:spPr>
            <a:xfrm>
              <a:off x="9313077" y="1010044"/>
              <a:ext cx="1156885" cy="374578"/>
            </a:xfrm>
            <a:prstGeom prst="stripedRigh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92" name="TextBox 91">
              <a:extLst>
                <a:ext uri="{FF2B5EF4-FFF2-40B4-BE49-F238E27FC236}">
                  <a16:creationId xmlns:a16="http://schemas.microsoft.com/office/drawing/2014/main" id="{C7CF567A-192E-473E-9A73-A4DFFF0360AB}"/>
                </a:ext>
              </a:extLst>
            </p:cNvPr>
            <p:cNvSpPr txBox="1"/>
            <p:nvPr/>
          </p:nvSpPr>
          <p:spPr>
            <a:xfrm>
              <a:off x="7444213" y="1010044"/>
              <a:ext cx="1924116" cy="307777"/>
            </a:xfrm>
            <a:prstGeom prst="rect">
              <a:avLst/>
            </a:prstGeom>
            <a:solidFill>
              <a:schemeClr val="accent6">
                <a:lumMod val="60000"/>
                <a:lumOff val="40000"/>
              </a:schemeClr>
            </a:solidFill>
            <a:ln>
              <a:solidFill>
                <a:schemeClr val="tx1"/>
              </a:solidFill>
            </a:ln>
          </p:spPr>
          <p:txBody>
            <a:bodyPr wrap="square" rtlCol="0">
              <a:spAutoFit/>
            </a:bodyPr>
            <a:lstStyle/>
            <a:p>
              <a:r>
                <a:rPr lang="en-US" sz="1400" b="1" dirty="0">
                  <a:latin typeface="+mn-lt"/>
                </a:rPr>
                <a:t>Merge/rebase - Master</a:t>
              </a:r>
            </a:p>
          </p:txBody>
        </p:sp>
      </p:grpSp>
      <p:sp>
        <p:nvSpPr>
          <p:cNvPr id="2" name="TextBox 1">
            <a:extLst>
              <a:ext uri="{FF2B5EF4-FFF2-40B4-BE49-F238E27FC236}">
                <a16:creationId xmlns:a16="http://schemas.microsoft.com/office/drawing/2014/main" id="{4FCC9D24-5594-4927-A52B-BAA30CE4372A}"/>
              </a:ext>
            </a:extLst>
          </p:cNvPr>
          <p:cNvSpPr txBox="1"/>
          <p:nvPr/>
        </p:nvSpPr>
        <p:spPr>
          <a:xfrm>
            <a:off x="34103" y="6403421"/>
            <a:ext cx="9343577" cy="338554"/>
          </a:xfrm>
          <a:prstGeom prst="rect">
            <a:avLst/>
          </a:prstGeom>
          <a:noFill/>
        </p:spPr>
        <p:txBody>
          <a:bodyPr wrap="square" rtlCol="0">
            <a:spAutoFit/>
          </a:bodyPr>
          <a:lstStyle/>
          <a:p>
            <a:r>
              <a:rPr lang="en-US" sz="1600" dirty="0">
                <a:solidFill>
                  <a:schemeClr val="bg1"/>
                </a:solidFill>
              </a:rPr>
              <a:t>M=Master, D=Develop, F=Feature, R=Release, +1 is a new tag version,         Long Lived Branch</a:t>
            </a:r>
          </a:p>
        </p:txBody>
      </p:sp>
      <p:pic>
        <p:nvPicPr>
          <p:cNvPr id="62" name="Graphic 61" descr="Infinity">
            <a:extLst>
              <a:ext uri="{FF2B5EF4-FFF2-40B4-BE49-F238E27FC236}">
                <a16:creationId xmlns:a16="http://schemas.microsoft.com/office/drawing/2014/main" id="{F2EE58EA-7D4C-4263-8FBB-550B433EFA5C}"/>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36876" y="6429128"/>
            <a:ext cx="343625" cy="343625"/>
          </a:xfrm>
          <a:prstGeom prst="rect">
            <a:avLst/>
          </a:prstGeom>
        </p:spPr>
      </p:pic>
      <p:sp>
        <p:nvSpPr>
          <p:cNvPr id="15" name="Rectangle 14">
            <a:extLst>
              <a:ext uri="{FF2B5EF4-FFF2-40B4-BE49-F238E27FC236}">
                <a16:creationId xmlns:a16="http://schemas.microsoft.com/office/drawing/2014/main" id="{7DBE9F24-2298-48F4-8D75-FD619DDA1646}"/>
              </a:ext>
            </a:extLst>
          </p:cNvPr>
          <p:cNvSpPr/>
          <p:nvPr/>
        </p:nvSpPr>
        <p:spPr>
          <a:xfrm>
            <a:off x="8737070" y="1510491"/>
            <a:ext cx="357790" cy="353943"/>
          </a:xfrm>
          <a:prstGeom prst="rect">
            <a:avLst/>
          </a:prstGeom>
        </p:spPr>
        <p:txBody>
          <a:bodyPr wrap="none">
            <a:spAutoFit/>
          </a:bodyPr>
          <a:lstStyle/>
          <a:p>
            <a:pPr algn="ctr"/>
            <a:r>
              <a:rPr lang="en-US" b="1" dirty="0">
                <a:solidFill>
                  <a:schemeClr val="bg1"/>
                </a:solidFill>
                <a:latin typeface="+mn-lt"/>
              </a:rPr>
              <a:t>CI</a:t>
            </a:r>
          </a:p>
        </p:txBody>
      </p:sp>
      <p:sp>
        <p:nvSpPr>
          <p:cNvPr id="58" name="Rectangle 57">
            <a:extLst>
              <a:ext uri="{FF2B5EF4-FFF2-40B4-BE49-F238E27FC236}">
                <a16:creationId xmlns:a16="http://schemas.microsoft.com/office/drawing/2014/main" id="{B8AFB02A-9902-4F71-BB94-F2CA16276EDB}"/>
              </a:ext>
            </a:extLst>
          </p:cNvPr>
          <p:cNvSpPr/>
          <p:nvPr/>
        </p:nvSpPr>
        <p:spPr>
          <a:xfrm>
            <a:off x="11156756" y="1498729"/>
            <a:ext cx="437940" cy="353943"/>
          </a:xfrm>
          <a:prstGeom prst="rect">
            <a:avLst/>
          </a:prstGeom>
        </p:spPr>
        <p:txBody>
          <a:bodyPr wrap="none">
            <a:spAutoFit/>
          </a:bodyPr>
          <a:lstStyle/>
          <a:p>
            <a:pPr algn="ctr"/>
            <a:r>
              <a:rPr lang="en-US" b="1" dirty="0">
                <a:solidFill>
                  <a:schemeClr val="bg1"/>
                </a:solidFill>
                <a:latin typeface="+mn-lt"/>
              </a:rPr>
              <a:t>CD</a:t>
            </a:r>
          </a:p>
        </p:txBody>
      </p:sp>
      <p:sp>
        <p:nvSpPr>
          <p:cNvPr id="64" name="Title 1">
            <a:extLst>
              <a:ext uri="{FF2B5EF4-FFF2-40B4-BE49-F238E27FC236}">
                <a16:creationId xmlns:a16="http://schemas.microsoft.com/office/drawing/2014/main" id="{395A75F3-7014-4C94-8B00-75649C69933B}"/>
              </a:ext>
            </a:extLst>
          </p:cNvPr>
          <p:cNvSpPr>
            <a:spLocks noGrp="1"/>
          </p:cNvSpPr>
          <p:nvPr>
            <p:ph type="title"/>
          </p:nvPr>
        </p:nvSpPr>
        <p:spPr>
          <a:xfrm>
            <a:off x="0" y="-10833"/>
            <a:ext cx="10482823" cy="941785"/>
          </a:xfrm>
        </p:spPr>
        <p:txBody>
          <a:bodyPr>
            <a:normAutofit/>
          </a:bodyPr>
          <a:lstStyle/>
          <a:p>
            <a:r>
              <a:rPr lang="en-US" b="1" dirty="0">
                <a:solidFill>
                  <a:schemeClr val="bg1"/>
                </a:solidFill>
              </a:rPr>
              <a:t>From CI to CD  </a:t>
            </a:r>
          </a:p>
        </p:txBody>
      </p:sp>
      <p:sp>
        <p:nvSpPr>
          <p:cNvPr id="65" name="TextBox 64">
            <a:extLst>
              <a:ext uri="{FF2B5EF4-FFF2-40B4-BE49-F238E27FC236}">
                <a16:creationId xmlns:a16="http://schemas.microsoft.com/office/drawing/2014/main" id="{EDC67EF3-44B0-4955-BB11-41F47F8D543C}"/>
              </a:ext>
            </a:extLst>
          </p:cNvPr>
          <p:cNvSpPr txBox="1"/>
          <p:nvPr/>
        </p:nvSpPr>
        <p:spPr>
          <a:xfrm>
            <a:off x="8388828" y="5356227"/>
            <a:ext cx="679424" cy="353943"/>
          </a:xfrm>
          <a:prstGeom prst="rect">
            <a:avLst/>
          </a:prstGeom>
          <a:solidFill>
            <a:schemeClr val="bg1">
              <a:lumMod val="75000"/>
              <a:alpha val="83000"/>
            </a:schemeClr>
          </a:solidFill>
        </p:spPr>
        <p:txBody>
          <a:bodyPr wrap="square" rtlCol="0">
            <a:spAutoFit/>
          </a:bodyPr>
          <a:lstStyle/>
          <a:p>
            <a:pPr algn="ctr"/>
            <a:endParaRPr lang="en-US" b="1" dirty="0">
              <a:solidFill>
                <a:schemeClr val="bg1"/>
              </a:solidFill>
              <a:latin typeface="+mn-lt"/>
            </a:endParaRPr>
          </a:p>
        </p:txBody>
      </p:sp>
      <p:pic>
        <p:nvPicPr>
          <p:cNvPr id="66" name="Picture 4" descr="Git - Logo Downloads">
            <a:extLst>
              <a:ext uri="{FF2B5EF4-FFF2-40B4-BE49-F238E27FC236}">
                <a16:creationId xmlns:a16="http://schemas.microsoft.com/office/drawing/2014/main" id="{3DC94DFA-389B-4C7D-B4F4-C5CE9E088CE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86068" y="1330978"/>
            <a:ext cx="466710" cy="466710"/>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70" descr="A picture containing drawing&#10;&#10;Description automatically generated">
            <a:extLst>
              <a:ext uri="{FF2B5EF4-FFF2-40B4-BE49-F238E27FC236}">
                <a16:creationId xmlns:a16="http://schemas.microsoft.com/office/drawing/2014/main" id="{563BC75F-78F8-4FF3-AA4E-873FB1C4BFC3}"/>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21682" b="14510"/>
          <a:stretch/>
        </p:blipFill>
        <p:spPr>
          <a:xfrm>
            <a:off x="9581358" y="2073887"/>
            <a:ext cx="822805" cy="395037"/>
          </a:xfrm>
          <a:prstGeom prst="rect">
            <a:avLst/>
          </a:prstGeom>
        </p:spPr>
      </p:pic>
      <p:sp>
        <p:nvSpPr>
          <p:cNvPr id="72" name="TextBox 71">
            <a:extLst>
              <a:ext uri="{FF2B5EF4-FFF2-40B4-BE49-F238E27FC236}">
                <a16:creationId xmlns:a16="http://schemas.microsoft.com/office/drawing/2014/main" id="{48580F59-0168-4E11-ACEF-DB1D195B8FD1}"/>
              </a:ext>
            </a:extLst>
          </p:cNvPr>
          <p:cNvSpPr txBox="1"/>
          <p:nvPr/>
        </p:nvSpPr>
        <p:spPr>
          <a:xfrm>
            <a:off x="9380947" y="5366614"/>
            <a:ext cx="1231136" cy="353943"/>
          </a:xfrm>
          <a:prstGeom prst="rect">
            <a:avLst/>
          </a:prstGeom>
          <a:noFill/>
        </p:spPr>
        <p:txBody>
          <a:bodyPr wrap="square" rtlCol="0">
            <a:spAutoFit/>
          </a:bodyPr>
          <a:lstStyle/>
          <a:p>
            <a:pPr algn="ctr"/>
            <a:r>
              <a:rPr lang="en-US" b="1" dirty="0">
                <a:solidFill>
                  <a:schemeClr val="bg1"/>
                </a:solidFill>
                <a:latin typeface="+mn-lt"/>
              </a:rPr>
              <a:t>DEPLOY</a:t>
            </a:r>
          </a:p>
        </p:txBody>
      </p:sp>
      <p:sp>
        <p:nvSpPr>
          <p:cNvPr id="73" name="TextBox 72">
            <a:extLst>
              <a:ext uri="{FF2B5EF4-FFF2-40B4-BE49-F238E27FC236}">
                <a16:creationId xmlns:a16="http://schemas.microsoft.com/office/drawing/2014/main" id="{71F75D82-70F2-4A40-AB21-2CDA5A8FE7CD}"/>
              </a:ext>
            </a:extLst>
          </p:cNvPr>
          <p:cNvSpPr txBox="1"/>
          <p:nvPr/>
        </p:nvSpPr>
        <p:spPr>
          <a:xfrm>
            <a:off x="8109066" y="5335822"/>
            <a:ext cx="1231136" cy="353943"/>
          </a:xfrm>
          <a:prstGeom prst="rect">
            <a:avLst/>
          </a:prstGeom>
          <a:noFill/>
        </p:spPr>
        <p:txBody>
          <a:bodyPr wrap="square" rtlCol="0">
            <a:spAutoFit/>
          </a:bodyPr>
          <a:lstStyle/>
          <a:p>
            <a:pPr algn="ctr"/>
            <a:r>
              <a:rPr lang="en-US" b="1" dirty="0">
                <a:solidFill>
                  <a:schemeClr val="bg1"/>
                </a:solidFill>
                <a:latin typeface="+mn-lt"/>
              </a:rPr>
              <a:t>BUILD</a:t>
            </a:r>
          </a:p>
        </p:txBody>
      </p:sp>
      <p:pic>
        <p:nvPicPr>
          <p:cNvPr id="74" name="Picture 73">
            <a:extLst>
              <a:ext uri="{FF2B5EF4-FFF2-40B4-BE49-F238E27FC236}">
                <a16:creationId xmlns:a16="http://schemas.microsoft.com/office/drawing/2014/main" id="{0E785DE9-6AB3-4840-8857-925F24C7690D}"/>
              </a:ext>
            </a:extLst>
          </p:cNvPr>
          <p:cNvPicPr>
            <a:picLocks noChangeAspect="1"/>
          </p:cNvPicPr>
          <p:nvPr/>
        </p:nvPicPr>
        <p:blipFill rotWithShape="1">
          <a:blip r:embed="rId9"/>
          <a:srcRect l="48076" t="27949" r="45720" b="61256"/>
          <a:stretch/>
        </p:blipFill>
        <p:spPr>
          <a:xfrm>
            <a:off x="8504016" y="2006699"/>
            <a:ext cx="466107" cy="440019"/>
          </a:xfrm>
          <a:prstGeom prst="rect">
            <a:avLst/>
          </a:prstGeom>
        </p:spPr>
      </p:pic>
    </p:spTree>
    <p:extLst>
      <p:ext uri="{BB962C8B-B14F-4D97-AF65-F5344CB8AC3E}">
        <p14:creationId xmlns:p14="http://schemas.microsoft.com/office/powerpoint/2010/main" val="479282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8F7BBB-6D14-44DC-B454-F4A5A3DCBE6D}"/>
              </a:ext>
            </a:extLst>
          </p:cNvPr>
          <p:cNvSpPr/>
          <p:nvPr/>
        </p:nvSpPr>
        <p:spPr>
          <a:xfrm>
            <a:off x="9130249" y="5799083"/>
            <a:ext cx="3061751" cy="10589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7" dirty="0"/>
          </a:p>
        </p:txBody>
      </p:sp>
      <p:sp>
        <p:nvSpPr>
          <p:cNvPr id="5" name="Rectangle 4">
            <a:extLst>
              <a:ext uri="{FF2B5EF4-FFF2-40B4-BE49-F238E27FC236}">
                <a16:creationId xmlns:a16="http://schemas.microsoft.com/office/drawing/2014/main" id="{3E23256D-5D41-4A83-9DC6-2592A6BC63CA}"/>
              </a:ext>
            </a:extLst>
          </p:cNvPr>
          <p:cNvSpPr/>
          <p:nvPr/>
        </p:nvSpPr>
        <p:spPr>
          <a:xfrm>
            <a:off x="8002720" y="5799083"/>
            <a:ext cx="4189280" cy="10589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7" dirty="0"/>
          </a:p>
        </p:txBody>
      </p:sp>
      <p:pic>
        <p:nvPicPr>
          <p:cNvPr id="6" name="Picture 5">
            <a:extLst>
              <a:ext uri="{FF2B5EF4-FFF2-40B4-BE49-F238E27FC236}">
                <a16:creationId xmlns:a16="http://schemas.microsoft.com/office/drawing/2014/main" id="{0E1F9480-08E3-4B08-A142-06FBB4A960A0}"/>
              </a:ext>
            </a:extLst>
          </p:cNvPr>
          <p:cNvPicPr>
            <a:picLocks noChangeAspect="1"/>
          </p:cNvPicPr>
          <p:nvPr/>
        </p:nvPicPr>
        <p:blipFill rotWithShape="1">
          <a:blip r:embed="rId2"/>
          <a:srcRect l="48076" t="27949" r="45720" b="61256"/>
          <a:stretch/>
        </p:blipFill>
        <p:spPr>
          <a:xfrm>
            <a:off x="4962895" y="3956290"/>
            <a:ext cx="2402393" cy="2267933"/>
          </a:xfrm>
          <a:prstGeom prst="rect">
            <a:avLst/>
          </a:prstGeom>
        </p:spPr>
      </p:pic>
      <p:sp>
        <p:nvSpPr>
          <p:cNvPr id="7" name="Content Placeholder 2">
            <a:extLst>
              <a:ext uri="{FF2B5EF4-FFF2-40B4-BE49-F238E27FC236}">
                <a16:creationId xmlns:a16="http://schemas.microsoft.com/office/drawing/2014/main" id="{A2789D8D-47BD-4F10-82D3-1FA2A2229908}"/>
              </a:ext>
            </a:extLst>
          </p:cNvPr>
          <p:cNvSpPr txBox="1">
            <a:spLocks/>
          </p:cNvSpPr>
          <p:nvPr/>
        </p:nvSpPr>
        <p:spPr bwMode="gray">
          <a:xfrm>
            <a:off x="2868295" y="1050110"/>
            <a:ext cx="7305039" cy="1233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normAutofit fontScale="85000" lnSpcReduction="10000"/>
          </a:bodyPr>
          <a:lstStyle>
            <a:lvl1pPr marL="347663" indent="-347663" algn="l" defTabSz="897207" rtl="0" eaLnBrk="1" fontAlgn="base" hangingPunct="1">
              <a:lnSpc>
                <a:spcPct val="100000"/>
              </a:lnSpc>
              <a:spcBef>
                <a:spcPts val="900"/>
              </a:spcBef>
              <a:spcAft>
                <a:spcPts val="0"/>
              </a:spcAft>
              <a:buClr>
                <a:schemeClr val="tx2"/>
              </a:buClr>
              <a:buSzPct val="100000"/>
              <a:buFont typeface="Lucida Grande"/>
              <a:buChar char="—"/>
              <a:defRPr sz="2001" kern="1200">
                <a:solidFill>
                  <a:schemeClr val="tx1"/>
                </a:solidFill>
                <a:latin typeface="IBM Plex Sans"/>
                <a:ea typeface="+mn-ea"/>
                <a:cs typeface="IBM Plex Sans"/>
              </a:defRPr>
            </a:lvl1pPr>
            <a:lvl2pPr marL="576263" indent="-228600" algn="l" defTabSz="897207" rtl="0" eaLnBrk="1" fontAlgn="base" hangingPunct="1">
              <a:lnSpc>
                <a:spcPct val="100000"/>
              </a:lnSpc>
              <a:spcBef>
                <a:spcPts val="300"/>
              </a:spcBef>
              <a:spcAft>
                <a:spcPts val="0"/>
              </a:spcAft>
              <a:buClr>
                <a:schemeClr val="tx2"/>
              </a:buClr>
              <a:buSzPct val="100000"/>
              <a:buFont typeface="Arial"/>
              <a:buChar char="•"/>
              <a:defRPr sz="1801" b="0" i="0" u="none" kern="1200">
                <a:solidFill>
                  <a:schemeClr val="tx1"/>
                </a:solidFill>
                <a:latin typeface="IBM Plex Sans"/>
                <a:ea typeface="+mn-ea"/>
                <a:cs typeface="IBM Plex Sans"/>
              </a:defRPr>
            </a:lvl2pPr>
            <a:lvl3pPr marL="804863" indent="-228600" algn="l" defTabSz="897207" rtl="0" eaLnBrk="1" fontAlgn="base" hangingPunct="1">
              <a:lnSpc>
                <a:spcPct val="100000"/>
              </a:lnSpc>
              <a:spcBef>
                <a:spcPts val="200"/>
              </a:spcBef>
              <a:spcAft>
                <a:spcPts val="0"/>
              </a:spcAft>
              <a:buClr>
                <a:schemeClr val="tx2"/>
              </a:buClr>
              <a:buSzPct val="80000"/>
              <a:buFont typeface="Courier New"/>
              <a:buChar char="o"/>
              <a:defRPr sz="1600" kern="1200">
                <a:solidFill>
                  <a:schemeClr val="tx1"/>
                </a:solidFill>
                <a:latin typeface="IBM Plex Sans"/>
                <a:ea typeface="+mn-ea"/>
                <a:cs typeface="IBM Plex Sans"/>
              </a:defRPr>
            </a:lvl3pPr>
            <a:lvl4pPr marL="680188" indent="0" algn="l" defTabSz="897207" rtl="0" eaLnBrk="1" fontAlgn="base" hangingPunct="1">
              <a:spcBef>
                <a:spcPct val="0"/>
              </a:spcBef>
              <a:spcAft>
                <a:spcPct val="25000"/>
              </a:spcAft>
              <a:buClr>
                <a:srgbClr val="1966B2"/>
              </a:buClr>
              <a:buFont typeface="Arial" panose="020B0604020202020204" pitchFamily="34" charset="0"/>
              <a:buNone/>
              <a:defRPr sz="1701" kern="1200">
                <a:solidFill>
                  <a:schemeClr val="tx1"/>
                </a:solidFill>
                <a:latin typeface="Arial" panose="020B0604020202020204" pitchFamily="34" charset="0"/>
                <a:ea typeface="+mn-ea"/>
                <a:cs typeface="Arial" panose="020B0604020202020204" pitchFamily="34" charset="0"/>
              </a:defRPr>
            </a:lvl4pPr>
            <a:lvl5pPr marL="1122700" indent="-223905" algn="l" defTabSz="897207" rtl="0" eaLnBrk="1" fontAlgn="base" hangingPunct="1">
              <a:spcBef>
                <a:spcPct val="0"/>
              </a:spcBef>
              <a:spcAft>
                <a:spcPct val="25000"/>
              </a:spcAft>
              <a:buClr>
                <a:srgbClr val="1966B2"/>
              </a:buClr>
              <a:buFont typeface="Arial" panose="020B0604020202020204" pitchFamily="34" charset="0"/>
              <a:buChar char="&gt;"/>
              <a:defRPr sz="1600" kern="1200">
                <a:solidFill>
                  <a:schemeClr val="tx1"/>
                </a:solidFill>
                <a:latin typeface="+mn-lt"/>
                <a:ea typeface="+mn-ea"/>
                <a:cs typeface="+mn-cs"/>
              </a:defRPr>
            </a:lvl5pPr>
            <a:lvl6pPr marL="3677197"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6pPr>
            <a:lvl7pPr marL="4345777"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7pPr>
            <a:lvl8pPr marL="5014359"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8pPr>
            <a:lvl9pPr marL="5682940" indent="-334290" algn="l" defTabSz="1337162" rtl="0" eaLnBrk="1" latinLnBrk="0" hangingPunct="1">
              <a:lnSpc>
                <a:spcPct val="90000"/>
              </a:lnSpc>
              <a:spcBef>
                <a:spcPts val="731"/>
              </a:spcBef>
              <a:buFont typeface="Arial" panose="020B0604020202020204" pitchFamily="34" charset="0"/>
              <a:buChar char="•"/>
              <a:defRPr sz="2632" kern="1200">
                <a:solidFill>
                  <a:schemeClr val="tx1"/>
                </a:solidFill>
                <a:latin typeface="+mn-lt"/>
                <a:ea typeface="+mn-ea"/>
                <a:cs typeface="+mn-cs"/>
              </a:defRPr>
            </a:lvl9pPr>
          </a:lstStyle>
          <a:p>
            <a:pPr marL="0" indent="0">
              <a:buFont typeface="Lucida Grande"/>
              <a:buNone/>
            </a:pPr>
            <a:r>
              <a:rPr lang="en-US" sz="5867" b="1" dirty="0">
                <a:solidFill>
                  <a:schemeClr val="bg1"/>
                </a:solidFill>
              </a:rPr>
              <a:t>Continuous Integration</a:t>
            </a:r>
          </a:p>
        </p:txBody>
      </p:sp>
      <p:sp>
        <p:nvSpPr>
          <p:cNvPr id="9" name="Title 1">
            <a:extLst>
              <a:ext uri="{FF2B5EF4-FFF2-40B4-BE49-F238E27FC236}">
                <a16:creationId xmlns:a16="http://schemas.microsoft.com/office/drawing/2014/main" id="{837B21C6-FF4F-42D7-8D27-0722EDBEDC6D}"/>
              </a:ext>
            </a:extLst>
          </p:cNvPr>
          <p:cNvSpPr>
            <a:spLocks noGrp="1"/>
          </p:cNvSpPr>
          <p:nvPr>
            <p:ph type="title"/>
          </p:nvPr>
        </p:nvSpPr>
        <p:spPr>
          <a:xfrm>
            <a:off x="1384551" y="3080279"/>
            <a:ext cx="9914079" cy="508000"/>
          </a:xfrm>
        </p:spPr>
        <p:txBody>
          <a:bodyPr>
            <a:noAutofit/>
          </a:bodyPr>
          <a:lstStyle/>
          <a:p>
            <a:r>
              <a:rPr lang="en-US" sz="4800" dirty="0">
                <a:solidFill>
                  <a:schemeClr val="bg1"/>
                </a:solidFill>
                <a:latin typeface="inherit"/>
              </a:rPr>
              <a:t>IBM’s Dependency Based Build (DBB)</a:t>
            </a:r>
          </a:p>
        </p:txBody>
      </p:sp>
    </p:spTree>
    <p:extLst>
      <p:ext uri="{BB962C8B-B14F-4D97-AF65-F5344CB8AC3E}">
        <p14:creationId xmlns:p14="http://schemas.microsoft.com/office/powerpoint/2010/main" val="1061694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5AE53A8-F1E5-477C-A428-1F480ABAE128}"/>
              </a:ext>
            </a:extLst>
          </p:cNvPr>
          <p:cNvSpPr/>
          <p:nvPr/>
        </p:nvSpPr>
        <p:spPr>
          <a:xfrm>
            <a:off x="605476" y="1058916"/>
            <a:ext cx="11058204" cy="5016758"/>
          </a:xfrm>
          <a:prstGeom prst="rect">
            <a:avLst/>
          </a:prstGeom>
        </p:spPr>
        <p:txBody>
          <a:bodyPr wrap="square">
            <a:spAutoFit/>
          </a:bodyPr>
          <a:lstStyle/>
          <a:p>
            <a:pPr marL="571500" marR="0" lvl="0" indent="-57150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4000" b="0" i="0" u="none" strike="noStrike" kern="1200" cap="none" spc="0" normalizeH="0" baseline="0" noProof="0" dirty="0">
                <a:ln>
                  <a:noFill/>
                </a:ln>
                <a:solidFill>
                  <a:srgbClr val="FFFFFF"/>
                </a:solidFill>
                <a:effectLst/>
                <a:uLnTx/>
                <a:uFillTx/>
                <a:latin typeface="inherit"/>
                <a:ea typeface="+mn-ea"/>
                <a:cs typeface="+mn-cs"/>
              </a:rPr>
              <a:t>DBB enables modern automated mainframe Builds (no JCL, TSO/ISPF, SDSF, PDS…)</a:t>
            </a:r>
          </a:p>
          <a:p>
            <a:pPr marL="571500" marR="0" lvl="0" indent="-57150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4000" b="0" i="0" u="none" strike="noStrike" kern="1200" cap="none" spc="0" normalizeH="0" baseline="0" noProof="0" dirty="0">
                <a:ln>
                  <a:noFill/>
                </a:ln>
                <a:solidFill>
                  <a:srgbClr val="FFFFFF"/>
                </a:solidFill>
                <a:effectLst/>
                <a:uLnTx/>
                <a:uFillTx/>
                <a:latin typeface="inherit"/>
                <a:ea typeface="+mn-ea"/>
                <a:cs typeface="+mn-cs"/>
              </a:rPr>
              <a:t>Fully integrated with all modern DevOps tools like</a:t>
            </a:r>
          </a:p>
          <a:p>
            <a:pPr marL="1250950" lvl="1" indent="-571500">
              <a:buFont typeface="Arial" panose="020B0604020202020204" pitchFamily="34" charset="0"/>
              <a:buChar char="•"/>
              <a:defRPr/>
            </a:pPr>
            <a:r>
              <a:rPr kumimoji="0" lang="en-US" sz="4000" b="0" i="0" u="none" strike="noStrike" kern="1200" cap="none" spc="0" normalizeH="0" baseline="0" noProof="0" dirty="0">
                <a:ln>
                  <a:noFill/>
                </a:ln>
                <a:solidFill>
                  <a:srgbClr val="FFFFFF"/>
                </a:solidFill>
                <a:effectLst/>
                <a:uLnTx/>
                <a:uFillTx/>
                <a:latin typeface="inherit"/>
                <a:ea typeface="+mn-ea"/>
                <a:cs typeface="+mn-cs"/>
              </a:rPr>
              <a:t>Jenkins, Azure </a:t>
            </a:r>
          </a:p>
          <a:p>
            <a:pPr marL="1250950" lvl="1" indent="-571500">
              <a:buFont typeface="Arial" panose="020B0604020202020204" pitchFamily="34" charset="0"/>
              <a:buChar char="•"/>
              <a:defRPr/>
            </a:pPr>
            <a:r>
              <a:rPr kumimoji="0" lang="en-US" sz="4000" b="0" i="0" u="none" strike="noStrike" kern="1200" cap="none" spc="0" normalizeH="0" baseline="0" noProof="0" dirty="0">
                <a:ln>
                  <a:noFill/>
                </a:ln>
                <a:solidFill>
                  <a:srgbClr val="FFFFFF"/>
                </a:solidFill>
                <a:effectLst/>
                <a:uLnTx/>
                <a:uFillTx/>
                <a:latin typeface="inherit"/>
                <a:ea typeface="+mn-ea"/>
                <a:cs typeface="+mn-cs"/>
              </a:rPr>
              <a:t>IDE’s like </a:t>
            </a:r>
            <a:r>
              <a:rPr kumimoji="0" lang="en-US" sz="4000" b="1" i="0" u="none" strike="noStrike" kern="1200" cap="none" spc="0" normalizeH="0" baseline="0" noProof="0" dirty="0">
                <a:ln>
                  <a:noFill/>
                </a:ln>
                <a:solidFill>
                  <a:srgbClr val="FFFFFF"/>
                </a:solidFill>
                <a:effectLst/>
                <a:uLnTx/>
                <a:uFillTx/>
                <a:latin typeface="inherit"/>
                <a:ea typeface="+mn-ea"/>
                <a:cs typeface="+mn-cs"/>
              </a:rPr>
              <a:t>IDz</a:t>
            </a:r>
            <a:r>
              <a:rPr kumimoji="0" lang="en-US" sz="4000" b="0" i="0" u="none" strike="noStrike" kern="1200" cap="none" spc="0" normalizeH="0" baseline="0" noProof="0" dirty="0">
                <a:ln>
                  <a:noFill/>
                </a:ln>
                <a:solidFill>
                  <a:srgbClr val="FFFFFF"/>
                </a:solidFill>
                <a:effectLst/>
                <a:uLnTx/>
                <a:uFillTx/>
                <a:latin typeface="inherit"/>
                <a:ea typeface="+mn-ea"/>
                <a:cs typeface="+mn-cs"/>
              </a:rPr>
              <a:t> </a:t>
            </a:r>
          </a:p>
          <a:p>
            <a:pPr marL="1250950" lvl="1" indent="-571500">
              <a:buFont typeface="Arial" panose="020B0604020202020204" pitchFamily="34" charset="0"/>
              <a:buChar char="•"/>
              <a:defRPr/>
            </a:pPr>
            <a:r>
              <a:rPr kumimoji="0" lang="en-US" sz="4000" b="0" i="0" u="none" strike="noStrike" kern="1200" cap="none" spc="0" normalizeH="0" baseline="0" noProof="0" dirty="0">
                <a:ln>
                  <a:noFill/>
                </a:ln>
                <a:solidFill>
                  <a:srgbClr val="FFFFFF"/>
                </a:solidFill>
                <a:effectLst/>
                <a:uLnTx/>
                <a:uFillTx/>
                <a:latin typeface="inherit"/>
                <a:ea typeface="+mn-ea"/>
                <a:cs typeface="+mn-cs"/>
              </a:rPr>
              <a:t>Git </a:t>
            </a:r>
          </a:p>
          <a:p>
            <a:pPr marL="571500" marR="0" lvl="0" indent="-57150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4000" b="0" i="0" u="none" strike="noStrike" kern="1200" cap="none" spc="0" normalizeH="0" baseline="0" noProof="0" dirty="0">
                <a:ln>
                  <a:noFill/>
                </a:ln>
                <a:solidFill>
                  <a:srgbClr val="FFFFFF"/>
                </a:solidFill>
                <a:effectLst/>
                <a:uLnTx/>
                <a:uFillTx/>
                <a:latin typeface="inherit"/>
                <a:ea typeface="+mn-ea"/>
                <a:cs typeface="+mn-cs"/>
              </a:rPr>
              <a:t>Empower your next-Gen Developers  with “Familiar” tooling (Git, Eclipse, Scripting…)</a:t>
            </a:r>
          </a:p>
        </p:txBody>
      </p:sp>
      <p:pic>
        <p:nvPicPr>
          <p:cNvPr id="6" name="Picture 5">
            <a:extLst>
              <a:ext uri="{FF2B5EF4-FFF2-40B4-BE49-F238E27FC236}">
                <a16:creationId xmlns:a16="http://schemas.microsoft.com/office/drawing/2014/main" id="{C3F1C593-3BF1-47B6-B104-7DDB2012DEAA}"/>
              </a:ext>
            </a:extLst>
          </p:cNvPr>
          <p:cNvPicPr>
            <a:picLocks noChangeAspect="1"/>
          </p:cNvPicPr>
          <p:nvPr/>
        </p:nvPicPr>
        <p:blipFill rotWithShape="1">
          <a:blip r:embed="rId2"/>
          <a:srcRect l="48076" t="27949" r="45720" b="61256"/>
          <a:stretch/>
        </p:blipFill>
        <p:spPr>
          <a:xfrm>
            <a:off x="11363292" y="0"/>
            <a:ext cx="828708" cy="782326"/>
          </a:xfrm>
          <a:prstGeom prst="rect">
            <a:avLst/>
          </a:prstGeom>
        </p:spPr>
      </p:pic>
      <p:sp>
        <p:nvSpPr>
          <p:cNvPr id="8" name="Title 1">
            <a:extLst>
              <a:ext uri="{FF2B5EF4-FFF2-40B4-BE49-F238E27FC236}">
                <a16:creationId xmlns:a16="http://schemas.microsoft.com/office/drawing/2014/main" id="{6D4E2EA0-339F-4EA1-829B-101995C03256}"/>
              </a:ext>
            </a:extLst>
          </p:cNvPr>
          <p:cNvSpPr>
            <a:spLocks noGrp="1"/>
          </p:cNvSpPr>
          <p:nvPr>
            <p:ph type="title"/>
          </p:nvPr>
        </p:nvSpPr>
        <p:spPr>
          <a:xfrm>
            <a:off x="183281" y="274326"/>
            <a:ext cx="9914079" cy="508000"/>
          </a:xfrm>
        </p:spPr>
        <p:txBody>
          <a:bodyPr>
            <a:noAutofit/>
          </a:bodyPr>
          <a:lstStyle/>
          <a:p>
            <a:r>
              <a:rPr lang="en-US" sz="4800" dirty="0">
                <a:solidFill>
                  <a:schemeClr val="bg1"/>
                </a:solidFill>
                <a:latin typeface="inherit"/>
              </a:rPr>
              <a:t>DBB - A Modern Mainframe Build Tool</a:t>
            </a:r>
          </a:p>
        </p:txBody>
      </p:sp>
    </p:spTree>
    <p:extLst>
      <p:ext uri="{BB962C8B-B14F-4D97-AF65-F5344CB8AC3E}">
        <p14:creationId xmlns:p14="http://schemas.microsoft.com/office/powerpoint/2010/main" val="2429734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1DD8F-031F-46AB-B227-A39D2B2CF8C5}"/>
              </a:ext>
            </a:extLst>
          </p:cNvPr>
          <p:cNvSpPr>
            <a:spLocks noGrp="1"/>
          </p:cNvSpPr>
          <p:nvPr>
            <p:ph type="title"/>
          </p:nvPr>
        </p:nvSpPr>
        <p:spPr>
          <a:xfrm>
            <a:off x="174801" y="268224"/>
            <a:ext cx="5937872" cy="508000"/>
          </a:xfrm>
        </p:spPr>
        <p:txBody>
          <a:bodyPr>
            <a:noAutofit/>
          </a:bodyPr>
          <a:lstStyle/>
          <a:p>
            <a:r>
              <a:rPr lang="en-US" sz="4800" dirty="0">
                <a:solidFill>
                  <a:schemeClr val="bg1"/>
                </a:solidFill>
                <a:latin typeface="inherit"/>
              </a:rPr>
              <a:t>DBB’s Intelligent Build</a:t>
            </a:r>
          </a:p>
        </p:txBody>
      </p:sp>
      <p:grpSp>
        <p:nvGrpSpPr>
          <p:cNvPr id="37" name="Group 36">
            <a:extLst>
              <a:ext uri="{FF2B5EF4-FFF2-40B4-BE49-F238E27FC236}">
                <a16:creationId xmlns:a16="http://schemas.microsoft.com/office/drawing/2014/main" id="{E5BBF229-2E1F-47D5-B6A9-E45595472DA8}"/>
              </a:ext>
            </a:extLst>
          </p:cNvPr>
          <p:cNvGrpSpPr/>
          <p:nvPr/>
        </p:nvGrpSpPr>
        <p:grpSpPr>
          <a:xfrm>
            <a:off x="6886591" y="1293235"/>
            <a:ext cx="4638460" cy="4435384"/>
            <a:chOff x="5471037" y="826074"/>
            <a:chExt cx="3478845" cy="3326538"/>
          </a:xfrm>
        </p:grpSpPr>
        <p:sp>
          <p:nvSpPr>
            <p:cNvPr id="3" name="Rectangle: Rounded Corners 2">
              <a:extLst>
                <a:ext uri="{FF2B5EF4-FFF2-40B4-BE49-F238E27FC236}">
                  <a16:creationId xmlns:a16="http://schemas.microsoft.com/office/drawing/2014/main" id="{77C77184-7715-47D0-A633-F888FA21D75D}"/>
                </a:ext>
              </a:extLst>
            </p:cNvPr>
            <p:cNvSpPr/>
            <p:nvPr/>
          </p:nvSpPr>
          <p:spPr>
            <a:xfrm>
              <a:off x="5471037" y="826074"/>
              <a:ext cx="3478845" cy="3326538"/>
            </a:xfrm>
            <a:custGeom>
              <a:avLst/>
              <a:gdLst>
                <a:gd name="connsiteX0" fmla="*/ 0 w 3478845"/>
                <a:gd name="connsiteY0" fmla="*/ 554434 h 3326538"/>
                <a:gd name="connsiteX1" fmla="*/ 554434 w 3478845"/>
                <a:gd name="connsiteY1" fmla="*/ 0 h 3326538"/>
                <a:gd name="connsiteX2" fmla="*/ 1170628 w 3478845"/>
                <a:gd name="connsiteY2" fmla="*/ 0 h 3326538"/>
                <a:gd name="connsiteX3" fmla="*/ 1692023 w 3478845"/>
                <a:gd name="connsiteY3" fmla="*/ 0 h 3326538"/>
                <a:gd name="connsiteX4" fmla="*/ 2284517 w 3478845"/>
                <a:gd name="connsiteY4" fmla="*/ 0 h 3326538"/>
                <a:gd name="connsiteX5" fmla="*/ 2924411 w 3478845"/>
                <a:gd name="connsiteY5" fmla="*/ 0 h 3326538"/>
                <a:gd name="connsiteX6" fmla="*/ 3478845 w 3478845"/>
                <a:gd name="connsiteY6" fmla="*/ 554434 h 3326538"/>
                <a:gd name="connsiteX7" fmla="*/ 3478845 w 3478845"/>
                <a:gd name="connsiteY7" fmla="*/ 1086675 h 3326538"/>
                <a:gd name="connsiteX8" fmla="*/ 3478845 w 3478845"/>
                <a:gd name="connsiteY8" fmla="*/ 1574562 h 3326538"/>
                <a:gd name="connsiteX9" fmla="*/ 3478845 w 3478845"/>
                <a:gd name="connsiteY9" fmla="*/ 2151156 h 3326538"/>
                <a:gd name="connsiteX10" fmla="*/ 3478845 w 3478845"/>
                <a:gd name="connsiteY10" fmla="*/ 2772104 h 3326538"/>
                <a:gd name="connsiteX11" fmla="*/ 2924411 w 3478845"/>
                <a:gd name="connsiteY11" fmla="*/ 3326538 h 3326538"/>
                <a:gd name="connsiteX12" fmla="*/ 2284517 w 3478845"/>
                <a:gd name="connsiteY12" fmla="*/ 3326538 h 3326538"/>
                <a:gd name="connsiteX13" fmla="*/ 1739423 w 3478845"/>
                <a:gd name="connsiteY13" fmla="*/ 3326538 h 3326538"/>
                <a:gd name="connsiteX14" fmla="*/ 1218028 w 3478845"/>
                <a:gd name="connsiteY14" fmla="*/ 3326538 h 3326538"/>
                <a:gd name="connsiteX15" fmla="*/ 554434 w 3478845"/>
                <a:gd name="connsiteY15" fmla="*/ 3326538 h 3326538"/>
                <a:gd name="connsiteX16" fmla="*/ 0 w 3478845"/>
                <a:gd name="connsiteY16" fmla="*/ 2772104 h 3326538"/>
                <a:gd name="connsiteX17" fmla="*/ 0 w 3478845"/>
                <a:gd name="connsiteY17" fmla="*/ 2284217 h 3326538"/>
                <a:gd name="connsiteX18" fmla="*/ 0 w 3478845"/>
                <a:gd name="connsiteY18" fmla="*/ 1685446 h 3326538"/>
                <a:gd name="connsiteX19" fmla="*/ 0 w 3478845"/>
                <a:gd name="connsiteY19" fmla="*/ 1131028 h 3326538"/>
                <a:gd name="connsiteX20" fmla="*/ 0 w 3478845"/>
                <a:gd name="connsiteY20" fmla="*/ 554434 h 3326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78845" h="3326538" fill="none" extrusionOk="0">
                  <a:moveTo>
                    <a:pt x="0" y="554434"/>
                  </a:moveTo>
                  <a:cubicBezTo>
                    <a:pt x="34187" y="315920"/>
                    <a:pt x="195578" y="27765"/>
                    <a:pt x="554434" y="0"/>
                  </a:cubicBezTo>
                  <a:cubicBezTo>
                    <a:pt x="754180" y="-47831"/>
                    <a:pt x="975979" y="14014"/>
                    <a:pt x="1170628" y="0"/>
                  </a:cubicBezTo>
                  <a:cubicBezTo>
                    <a:pt x="1365277" y="-14014"/>
                    <a:pt x="1484938" y="24157"/>
                    <a:pt x="1692023" y="0"/>
                  </a:cubicBezTo>
                  <a:cubicBezTo>
                    <a:pt x="1899108" y="-24157"/>
                    <a:pt x="2104125" y="56859"/>
                    <a:pt x="2284517" y="0"/>
                  </a:cubicBezTo>
                  <a:cubicBezTo>
                    <a:pt x="2464909" y="-56859"/>
                    <a:pt x="2792870" y="12157"/>
                    <a:pt x="2924411" y="0"/>
                  </a:cubicBezTo>
                  <a:cubicBezTo>
                    <a:pt x="3227166" y="-71601"/>
                    <a:pt x="3549147" y="292519"/>
                    <a:pt x="3478845" y="554434"/>
                  </a:cubicBezTo>
                  <a:cubicBezTo>
                    <a:pt x="3540121" y="695275"/>
                    <a:pt x="3440716" y="974341"/>
                    <a:pt x="3478845" y="1086675"/>
                  </a:cubicBezTo>
                  <a:cubicBezTo>
                    <a:pt x="3516974" y="1199009"/>
                    <a:pt x="3441194" y="1443069"/>
                    <a:pt x="3478845" y="1574562"/>
                  </a:cubicBezTo>
                  <a:cubicBezTo>
                    <a:pt x="3516496" y="1706055"/>
                    <a:pt x="3454550" y="1961590"/>
                    <a:pt x="3478845" y="2151156"/>
                  </a:cubicBezTo>
                  <a:cubicBezTo>
                    <a:pt x="3503140" y="2340722"/>
                    <a:pt x="3429624" y="2471544"/>
                    <a:pt x="3478845" y="2772104"/>
                  </a:cubicBezTo>
                  <a:cubicBezTo>
                    <a:pt x="3439883" y="3100156"/>
                    <a:pt x="3249330" y="3377244"/>
                    <a:pt x="2924411" y="3326538"/>
                  </a:cubicBezTo>
                  <a:cubicBezTo>
                    <a:pt x="2701473" y="3343771"/>
                    <a:pt x="2582719" y="3276855"/>
                    <a:pt x="2284517" y="3326538"/>
                  </a:cubicBezTo>
                  <a:cubicBezTo>
                    <a:pt x="1986315" y="3376221"/>
                    <a:pt x="1977888" y="3324336"/>
                    <a:pt x="1739423" y="3326538"/>
                  </a:cubicBezTo>
                  <a:cubicBezTo>
                    <a:pt x="1500958" y="3328740"/>
                    <a:pt x="1336241" y="3301105"/>
                    <a:pt x="1218028" y="3326538"/>
                  </a:cubicBezTo>
                  <a:cubicBezTo>
                    <a:pt x="1099816" y="3351971"/>
                    <a:pt x="793398" y="3322080"/>
                    <a:pt x="554434" y="3326538"/>
                  </a:cubicBezTo>
                  <a:cubicBezTo>
                    <a:pt x="259073" y="3353043"/>
                    <a:pt x="25066" y="3103105"/>
                    <a:pt x="0" y="2772104"/>
                  </a:cubicBezTo>
                  <a:cubicBezTo>
                    <a:pt x="-3703" y="2581490"/>
                    <a:pt x="9070" y="2524432"/>
                    <a:pt x="0" y="2284217"/>
                  </a:cubicBezTo>
                  <a:cubicBezTo>
                    <a:pt x="-9070" y="2044002"/>
                    <a:pt x="30797" y="1828395"/>
                    <a:pt x="0" y="1685446"/>
                  </a:cubicBezTo>
                  <a:cubicBezTo>
                    <a:pt x="-30797" y="1542497"/>
                    <a:pt x="47630" y="1246501"/>
                    <a:pt x="0" y="1131028"/>
                  </a:cubicBezTo>
                  <a:cubicBezTo>
                    <a:pt x="-47630" y="1015555"/>
                    <a:pt x="45315" y="705036"/>
                    <a:pt x="0" y="554434"/>
                  </a:cubicBezTo>
                  <a:close/>
                </a:path>
                <a:path w="3478845" h="3326538" stroke="0" extrusionOk="0">
                  <a:moveTo>
                    <a:pt x="0" y="554434"/>
                  </a:moveTo>
                  <a:cubicBezTo>
                    <a:pt x="-33550" y="227535"/>
                    <a:pt x="205599" y="16000"/>
                    <a:pt x="554434" y="0"/>
                  </a:cubicBezTo>
                  <a:cubicBezTo>
                    <a:pt x="767586" y="-14224"/>
                    <a:pt x="909680" y="68163"/>
                    <a:pt x="1194328" y="0"/>
                  </a:cubicBezTo>
                  <a:cubicBezTo>
                    <a:pt x="1478976" y="-68163"/>
                    <a:pt x="1572262" y="20530"/>
                    <a:pt x="1763122" y="0"/>
                  </a:cubicBezTo>
                  <a:cubicBezTo>
                    <a:pt x="1953982" y="-20530"/>
                    <a:pt x="2096065" y="24745"/>
                    <a:pt x="2308217" y="0"/>
                  </a:cubicBezTo>
                  <a:cubicBezTo>
                    <a:pt x="2520369" y="-24745"/>
                    <a:pt x="2691816" y="41625"/>
                    <a:pt x="2924411" y="0"/>
                  </a:cubicBezTo>
                  <a:cubicBezTo>
                    <a:pt x="3234963" y="-8946"/>
                    <a:pt x="3461391" y="245556"/>
                    <a:pt x="3478845" y="554434"/>
                  </a:cubicBezTo>
                  <a:cubicBezTo>
                    <a:pt x="3487682" y="697459"/>
                    <a:pt x="3438842" y="852760"/>
                    <a:pt x="3478845" y="1108852"/>
                  </a:cubicBezTo>
                  <a:cubicBezTo>
                    <a:pt x="3518848" y="1364944"/>
                    <a:pt x="3451656" y="1472994"/>
                    <a:pt x="3478845" y="1707622"/>
                  </a:cubicBezTo>
                  <a:cubicBezTo>
                    <a:pt x="3506034" y="1942250"/>
                    <a:pt x="3421856" y="2041227"/>
                    <a:pt x="3478845" y="2195510"/>
                  </a:cubicBezTo>
                  <a:cubicBezTo>
                    <a:pt x="3535834" y="2349793"/>
                    <a:pt x="3464479" y="2592391"/>
                    <a:pt x="3478845" y="2772104"/>
                  </a:cubicBezTo>
                  <a:cubicBezTo>
                    <a:pt x="3496431" y="3104488"/>
                    <a:pt x="3232504" y="3346089"/>
                    <a:pt x="2924411" y="3326538"/>
                  </a:cubicBezTo>
                  <a:cubicBezTo>
                    <a:pt x="2765097" y="3368378"/>
                    <a:pt x="2640207" y="3316322"/>
                    <a:pt x="2403016" y="3326538"/>
                  </a:cubicBezTo>
                  <a:cubicBezTo>
                    <a:pt x="2165826" y="3336754"/>
                    <a:pt x="2048948" y="3286381"/>
                    <a:pt x="1763122" y="3326538"/>
                  </a:cubicBezTo>
                  <a:cubicBezTo>
                    <a:pt x="1477296" y="3366695"/>
                    <a:pt x="1351825" y="3296710"/>
                    <a:pt x="1218028" y="3326538"/>
                  </a:cubicBezTo>
                  <a:cubicBezTo>
                    <a:pt x="1084231" y="3356366"/>
                    <a:pt x="749983" y="3276534"/>
                    <a:pt x="554434" y="3326538"/>
                  </a:cubicBezTo>
                  <a:cubicBezTo>
                    <a:pt x="223550" y="3276232"/>
                    <a:pt x="4122" y="3022554"/>
                    <a:pt x="0" y="2772104"/>
                  </a:cubicBezTo>
                  <a:cubicBezTo>
                    <a:pt x="-46882" y="2612946"/>
                    <a:pt x="23146" y="2382725"/>
                    <a:pt x="0" y="2195510"/>
                  </a:cubicBezTo>
                  <a:cubicBezTo>
                    <a:pt x="-23146" y="2008295"/>
                    <a:pt x="27898" y="1867364"/>
                    <a:pt x="0" y="1685446"/>
                  </a:cubicBezTo>
                  <a:cubicBezTo>
                    <a:pt x="-27898" y="1503528"/>
                    <a:pt x="41304" y="1304632"/>
                    <a:pt x="0" y="1086675"/>
                  </a:cubicBezTo>
                  <a:cubicBezTo>
                    <a:pt x="-41304" y="868718"/>
                    <a:pt x="5107" y="759800"/>
                    <a:pt x="0" y="554434"/>
                  </a:cubicBezTo>
                  <a:close/>
                </a:path>
              </a:pathLst>
            </a:custGeom>
            <a:gradFill>
              <a:gsLst>
                <a:gs pos="29000">
                  <a:srgbClr val="BACBE9">
                    <a:alpha val="93000"/>
                    <a:lumMod val="80000"/>
                    <a:lumOff val="20000"/>
                  </a:srgbClr>
                </a:gs>
                <a:gs pos="1000">
                  <a:schemeClr val="accent1">
                    <a:lumMod val="5000"/>
                    <a:lumOff val="95000"/>
                  </a:schemeClr>
                </a:gs>
              </a:gsLst>
              <a:path path="circle">
                <a:fillToRect l="100000" t="100000"/>
              </a:path>
            </a:gradFill>
            <a:ln>
              <a:solidFill>
                <a:srgbClr val="3DA6D4"/>
              </a:solidFill>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33" dirty="0">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CBD12E9B-86E3-4434-AC1A-02931D6A8FF5}"/>
                </a:ext>
              </a:extLst>
            </p:cNvPr>
            <p:cNvGrpSpPr/>
            <p:nvPr/>
          </p:nvGrpSpPr>
          <p:grpSpPr>
            <a:xfrm>
              <a:off x="7892836" y="3161603"/>
              <a:ext cx="812441" cy="532652"/>
              <a:chOff x="1642618" y="1824991"/>
              <a:chExt cx="598196" cy="411164"/>
            </a:xfrm>
          </p:grpSpPr>
          <p:pic>
            <p:nvPicPr>
              <p:cNvPr id="5" name="Graphic 4" descr="Braille">
                <a:extLst>
                  <a:ext uri="{FF2B5EF4-FFF2-40B4-BE49-F238E27FC236}">
                    <a16:creationId xmlns:a16="http://schemas.microsoft.com/office/drawing/2014/main" id="{F78818D4-29CB-48EB-94AF-3A2AFAA6AAE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70528" y="1946595"/>
                <a:ext cx="289560" cy="289560"/>
              </a:xfrm>
              <a:prstGeom prst="rect">
                <a:avLst/>
              </a:prstGeom>
            </p:spPr>
          </p:pic>
          <p:sp>
            <p:nvSpPr>
              <p:cNvPr id="6" name="TextBox 5">
                <a:extLst>
                  <a:ext uri="{FF2B5EF4-FFF2-40B4-BE49-F238E27FC236}">
                    <a16:creationId xmlns:a16="http://schemas.microsoft.com/office/drawing/2014/main" id="{60BCC7FA-12C1-4433-825D-2CB57774C0A0}"/>
                  </a:ext>
                </a:extLst>
              </p:cNvPr>
              <p:cNvSpPr txBox="1"/>
              <p:nvPr/>
            </p:nvSpPr>
            <p:spPr>
              <a:xfrm>
                <a:off x="1642618" y="1824991"/>
                <a:ext cx="598196" cy="160365"/>
              </a:xfrm>
              <a:prstGeom prst="rect">
                <a:avLst/>
              </a:prstGeom>
              <a:noFill/>
            </p:spPr>
            <p:txBody>
              <a:bodyPr wrap="square" rtlCol="0">
                <a:spAutoFit/>
              </a:bodyPr>
              <a:lstStyle/>
              <a:p>
                <a:r>
                  <a:rPr lang="en-US" sz="1200" dirty="0"/>
                  <a:t>Copybook3</a:t>
                </a:r>
              </a:p>
            </p:txBody>
          </p:sp>
        </p:grpSp>
        <p:grpSp>
          <p:nvGrpSpPr>
            <p:cNvPr id="7" name="Group 6">
              <a:extLst>
                <a:ext uri="{FF2B5EF4-FFF2-40B4-BE49-F238E27FC236}">
                  <a16:creationId xmlns:a16="http://schemas.microsoft.com/office/drawing/2014/main" id="{184EF591-E6EF-4160-ABD9-71201AB271AB}"/>
                </a:ext>
              </a:extLst>
            </p:cNvPr>
            <p:cNvGrpSpPr/>
            <p:nvPr/>
          </p:nvGrpSpPr>
          <p:grpSpPr>
            <a:xfrm>
              <a:off x="6788756" y="2467176"/>
              <a:ext cx="935156" cy="689423"/>
              <a:chOff x="147745" y="2165515"/>
              <a:chExt cx="688551" cy="532177"/>
            </a:xfrm>
          </p:grpSpPr>
          <p:pic>
            <p:nvPicPr>
              <p:cNvPr id="8" name="Content Placeholder 5" descr="Browser window">
                <a:extLst>
                  <a:ext uri="{FF2B5EF4-FFF2-40B4-BE49-F238E27FC236}">
                    <a16:creationId xmlns:a16="http://schemas.microsoft.com/office/drawing/2014/main" id="{43E28666-8BFC-432D-8E6C-A44B72E6599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7745" y="2244560"/>
                <a:ext cx="453132" cy="453132"/>
              </a:xfrm>
              <a:prstGeom prst="rect">
                <a:avLst/>
              </a:prstGeom>
            </p:spPr>
          </p:pic>
          <p:sp>
            <p:nvSpPr>
              <p:cNvPr id="9" name="TextBox 8">
                <a:extLst>
                  <a:ext uri="{FF2B5EF4-FFF2-40B4-BE49-F238E27FC236}">
                    <a16:creationId xmlns:a16="http://schemas.microsoft.com/office/drawing/2014/main" id="{EE83A25A-81CD-4FAC-B244-BC7726319903}"/>
                  </a:ext>
                </a:extLst>
              </p:cNvPr>
              <p:cNvSpPr txBox="1"/>
              <p:nvPr/>
            </p:nvSpPr>
            <p:spPr>
              <a:xfrm>
                <a:off x="167341" y="2165515"/>
                <a:ext cx="668955" cy="160365"/>
              </a:xfrm>
              <a:prstGeom prst="rect">
                <a:avLst/>
              </a:prstGeom>
              <a:noFill/>
            </p:spPr>
            <p:txBody>
              <a:bodyPr wrap="square" rtlCol="0">
                <a:spAutoFit/>
              </a:bodyPr>
              <a:lstStyle/>
              <a:p>
                <a:r>
                  <a:rPr lang="en-US" sz="1200" dirty="0"/>
                  <a:t>PGM-B</a:t>
                </a:r>
              </a:p>
            </p:txBody>
          </p:sp>
        </p:grpSp>
        <p:grpSp>
          <p:nvGrpSpPr>
            <p:cNvPr id="10" name="Group 9">
              <a:extLst>
                <a:ext uri="{FF2B5EF4-FFF2-40B4-BE49-F238E27FC236}">
                  <a16:creationId xmlns:a16="http://schemas.microsoft.com/office/drawing/2014/main" id="{F402942C-1F2A-45EA-B37B-75E43A5683CE}"/>
                </a:ext>
              </a:extLst>
            </p:cNvPr>
            <p:cNvGrpSpPr/>
            <p:nvPr/>
          </p:nvGrpSpPr>
          <p:grpSpPr>
            <a:xfrm>
              <a:off x="5964183" y="3410604"/>
              <a:ext cx="940183" cy="719069"/>
              <a:chOff x="126186" y="2075010"/>
              <a:chExt cx="692252" cy="555061"/>
            </a:xfrm>
          </p:grpSpPr>
          <p:pic>
            <p:nvPicPr>
              <p:cNvPr id="11" name="Content Placeholder 5" descr="Browser window">
                <a:extLst>
                  <a:ext uri="{FF2B5EF4-FFF2-40B4-BE49-F238E27FC236}">
                    <a16:creationId xmlns:a16="http://schemas.microsoft.com/office/drawing/2014/main" id="{C5CD2167-27F1-4A1A-A70C-4F6B15B88AC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6186" y="2176939"/>
                <a:ext cx="453132" cy="453132"/>
              </a:xfrm>
              <a:prstGeom prst="rect">
                <a:avLst/>
              </a:prstGeom>
            </p:spPr>
          </p:pic>
          <p:sp>
            <p:nvSpPr>
              <p:cNvPr id="12" name="TextBox 11">
                <a:extLst>
                  <a:ext uri="{FF2B5EF4-FFF2-40B4-BE49-F238E27FC236}">
                    <a16:creationId xmlns:a16="http://schemas.microsoft.com/office/drawing/2014/main" id="{098000AF-F38F-4F72-A308-8A86B55A6012}"/>
                  </a:ext>
                </a:extLst>
              </p:cNvPr>
              <p:cNvSpPr txBox="1"/>
              <p:nvPr/>
            </p:nvSpPr>
            <p:spPr>
              <a:xfrm>
                <a:off x="149483" y="2075010"/>
                <a:ext cx="668955" cy="160365"/>
              </a:xfrm>
              <a:prstGeom prst="rect">
                <a:avLst/>
              </a:prstGeom>
              <a:noFill/>
            </p:spPr>
            <p:txBody>
              <a:bodyPr wrap="square" rtlCol="0">
                <a:spAutoFit/>
              </a:bodyPr>
              <a:lstStyle/>
              <a:p>
                <a:r>
                  <a:rPr lang="en-US" sz="1200" dirty="0"/>
                  <a:t>PGM-C</a:t>
                </a:r>
              </a:p>
            </p:txBody>
          </p:sp>
        </p:grpSp>
        <p:grpSp>
          <p:nvGrpSpPr>
            <p:cNvPr id="13" name="Group 12">
              <a:extLst>
                <a:ext uri="{FF2B5EF4-FFF2-40B4-BE49-F238E27FC236}">
                  <a16:creationId xmlns:a16="http://schemas.microsoft.com/office/drawing/2014/main" id="{57266224-A26D-4A39-BF67-7E607A4825ED}"/>
                </a:ext>
              </a:extLst>
            </p:cNvPr>
            <p:cNvGrpSpPr/>
            <p:nvPr/>
          </p:nvGrpSpPr>
          <p:grpSpPr>
            <a:xfrm>
              <a:off x="5656472" y="1000991"/>
              <a:ext cx="2887267" cy="1127982"/>
              <a:chOff x="626805" y="2999428"/>
              <a:chExt cx="2125884" cy="870709"/>
            </a:xfrm>
          </p:grpSpPr>
          <p:grpSp>
            <p:nvGrpSpPr>
              <p:cNvPr id="14" name="Group 13">
                <a:extLst>
                  <a:ext uri="{FF2B5EF4-FFF2-40B4-BE49-F238E27FC236}">
                    <a16:creationId xmlns:a16="http://schemas.microsoft.com/office/drawing/2014/main" id="{0C2B1EC4-969F-487B-82CA-3E845FA1D56C}"/>
                  </a:ext>
                </a:extLst>
              </p:cNvPr>
              <p:cNvGrpSpPr/>
              <p:nvPr/>
            </p:nvGrpSpPr>
            <p:grpSpPr>
              <a:xfrm>
                <a:off x="2083734" y="3433762"/>
                <a:ext cx="668955" cy="386242"/>
                <a:chOff x="2083734" y="3433762"/>
                <a:chExt cx="668955" cy="386242"/>
              </a:xfrm>
            </p:grpSpPr>
            <p:pic>
              <p:nvPicPr>
                <p:cNvPr id="23" name="Graphic 22" descr="Braille">
                  <a:extLst>
                    <a:ext uri="{FF2B5EF4-FFF2-40B4-BE49-F238E27FC236}">
                      <a16:creationId xmlns:a16="http://schemas.microsoft.com/office/drawing/2014/main" id="{CEFD4E12-3E3D-45E0-89B5-EF5CB9B772E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8652" y="3530444"/>
                  <a:ext cx="289560" cy="289560"/>
                </a:xfrm>
                <a:prstGeom prst="rect">
                  <a:avLst/>
                </a:prstGeom>
              </p:spPr>
            </p:pic>
            <p:sp>
              <p:nvSpPr>
                <p:cNvPr id="24" name="TextBox 23">
                  <a:extLst>
                    <a:ext uri="{FF2B5EF4-FFF2-40B4-BE49-F238E27FC236}">
                      <a16:creationId xmlns:a16="http://schemas.microsoft.com/office/drawing/2014/main" id="{19DB8EA5-400A-4A9F-84C7-267FFF2CDD56}"/>
                    </a:ext>
                  </a:extLst>
                </p:cNvPr>
                <p:cNvSpPr txBox="1"/>
                <p:nvPr/>
              </p:nvSpPr>
              <p:spPr>
                <a:xfrm>
                  <a:off x="2083734" y="3433762"/>
                  <a:ext cx="668955" cy="160365"/>
                </a:xfrm>
                <a:prstGeom prst="rect">
                  <a:avLst/>
                </a:prstGeom>
                <a:noFill/>
              </p:spPr>
              <p:txBody>
                <a:bodyPr wrap="square" rtlCol="0">
                  <a:spAutoFit/>
                </a:bodyPr>
                <a:lstStyle/>
                <a:p>
                  <a:r>
                    <a:rPr lang="en-US" sz="1200" dirty="0"/>
                    <a:t>Copybook2</a:t>
                  </a:r>
                </a:p>
              </p:txBody>
            </p:sp>
          </p:grpSp>
          <p:grpSp>
            <p:nvGrpSpPr>
              <p:cNvPr id="15" name="Group 14">
                <a:extLst>
                  <a:ext uri="{FF2B5EF4-FFF2-40B4-BE49-F238E27FC236}">
                    <a16:creationId xmlns:a16="http://schemas.microsoft.com/office/drawing/2014/main" id="{989B05CD-0C4E-4C8F-8721-70B28E4F1C08}"/>
                  </a:ext>
                </a:extLst>
              </p:cNvPr>
              <p:cNvGrpSpPr/>
              <p:nvPr/>
            </p:nvGrpSpPr>
            <p:grpSpPr>
              <a:xfrm>
                <a:off x="1369405" y="2999428"/>
                <a:ext cx="598197" cy="393547"/>
                <a:chOff x="1413649" y="1944772"/>
                <a:chExt cx="598197" cy="393547"/>
              </a:xfrm>
            </p:grpSpPr>
            <p:pic>
              <p:nvPicPr>
                <p:cNvPr id="21" name="Graphic 20" descr="Braille">
                  <a:extLst>
                    <a:ext uri="{FF2B5EF4-FFF2-40B4-BE49-F238E27FC236}">
                      <a16:creationId xmlns:a16="http://schemas.microsoft.com/office/drawing/2014/main" id="{DE05A093-E880-4CFA-907B-051DE36AB7B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41751" y="2048759"/>
                  <a:ext cx="289560" cy="289560"/>
                </a:xfrm>
                <a:prstGeom prst="rect">
                  <a:avLst/>
                </a:prstGeom>
              </p:spPr>
            </p:pic>
            <p:sp>
              <p:nvSpPr>
                <p:cNvPr id="22" name="TextBox 21">
                  <a:extLst>
                    <a:ext uri="{FF2B5EF4-FFF2-40B4-BE49-F238E27FC236}">
                      <a16:creationId xmlns:a16="http://schemas.microsoft.com/office/drawing/2014/main" id="{EAF2C1CB-48DB-4B2C-B538-09FACB93FD02}"/>
                    </a:ext>
                  </a:extLst>
                </p:cNvPr>
                <p:cNvSpPr txBox="1"/>
                <p:nvPr/>
              </p:nvSpPr>
              <p:spPr>
                <a:xfrm>
                  <a:off x="1413649" y="1944772"/>
                  <a:ext cx="598197" cy="160365"/>
                </a:xfrm>
                <a:prstGeom prst="rect">
                  <a:avLst/>
                </a:prstGeom>
                <a:noFill/>
              </p:spPr>
              <p:txBody>
                <a:bodyPr wrap="square" rtlCol="0">
                  <a:spAutoFit/>
                </a:bodyPr>
                <a:lstStyle/>
                <a:p>
                  <a:r>
                    <a:rPr lang="en-US" sz="1200" dirty="0"/>
                    <a:t>Copybook1</a:t>
                  </a:r>
                </a:p>
              </p:txBody>
            </p:sp>
          </p:grpSp>
          <p:grpSp>
            <p:nvGrpSpPr>
              <p:cNvPr id="16" name="Group 15">
                <a:extLst>
                  <a:ext uri="{FF2B5EF4-FFF2-40B4-BE49-F238E27FC236}">
                    <a16:creationId xmlns:a16="http://schemas.microsoft.com/office/drawing/2014/main" id="{98BF03B2-AFE8-4877-8E64-1E0970E882CC}"/>
                  </a:ext>
                </a:extLst>
              </p:cNvPr>
              <p:cNvGrpSpPr/>
              <p:nvPr/>
            </p:nvGrpSpPr>
            <p:grpSpPr>
              <a:xfrm>
                <a:off x="626805" y="3321642"/>
                <a:ext cx="711075" cy="548495"/>
                <a:chOff x="398274" y="1896635"/>
                <a:chExt cx="711075" cy="548495"/>
              </a:xfrm>
            </p:grpSpPr>
            <p:pic>
              <p:nvPicPr>
                <p:cNvPr id="19" name="Content Placeholder 5" descr="Browser window">
                  <a:extLst>
                    <a:ext uri="{FF2B5EF4-FFF2-40B4-BE49-F238E27FC236}">
                      <a16:creationId xmlns:a16="http://schemas.microsoft.com/office/drawing/2014/main" id="{743FEBB0-4732-4DC8-B3D7-93201B3B1C4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8274" y="1991998"/>
                  <a:ext cx="453132" cy="453132"/>
                </a:xfrm>
                <a:prstGeom prst="rect">
                  <a:avLst/>
                </a:prstGeom>
              </p:spPr>
            </p:pic>
            <p:sp>
              <p:nvSpPr>
                <p:cNvPr id="20" name="TextBox 19">
                  <a:extLst>
                    <a:ext uri="{FF2B5EF4-FFF2-40B4-BE49-F238E27FC236}">
                      <a16:creationId xmlns:a16="http://schemas.microsoft.com/office/drawing/2014/main" id="{856D434A-0B6D-456A-B015-964970D7F209}"/>
                    </a:ext>
                  </a:extLst>
                </p:cNvPr>
                <p:cNvSpPr txBox="1"/>
                <p:nvPr/>
              </p:nvSpPr>
              <p:spPr>
                <a:xfrm>
                  <a:off x="440394" y="1896635"/>
                  <a:ext cx="668955" cy="160365"/>
                </a:xfrm>
                <a:prstGeom prst="rect">
                  <a:avLst/>
                </a:prstGeom>
                <a:noFill/>
              </p:spPr>
              <p:txBody>
                <a:bodyPr wrap="square" rtlCol="0">
                  <a:spAutoFit/>
                </a:bodyPr>
                <a:lstStyle/>
                <a:p>
                  <a:r>
                    <a:rPr lang="en-US" sz="1200" dirty="0"/>
                    <a:t>PGM-A</a:t>
                  </a:r>
                </a:p>
              </p:txBody>
            </p:sp>
          </p:grpSp>
          <p:cxnSp>
            <p:nvCxnSpPr>
              <p:cNvPr id="17" name="Connector: Curved 16">
                <a:extLst>
                  <a:ext uri="{FF2B5EF4-FFF2-40B4-BE49-F238E27FC236}">
                    <a16:creationId xmlns:a16="http://schemas.microsoft.com/office/drawing/2014/main" id="{7BC3A454-4B2F-4210-9639-59A537E84042}"/>
                  </a:ext>
                </a:extLst>
              </p:cNvPr>
              <p:cNvCxnSpPr>
                <a:cxnSpLocks/>
                <a:stCxn id="19" idx="3"/>
                <a:endCxn id="21" idx="2"/>
              </p:cNvCxnSpPr>
              <p:nvPr/>
            </p:nvCxnSpPr>
            <p:spPr>
              <a:xfrm flipV="1">
                <a:off x="1079937" y="3392975"/>
                <a:ext cx="462351" cy="250596"/>
              </a:xfrm>
              <a:prstGeom prst="curvedConnector2">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AB8A623C-5A43-46EA-A98C-6C1C6F03819B}"/>
                  </a:ext>
                </a:extLst>
              </p:cNvPr>
              <p:cNvCxnSpPr>
                <a:cxnSpLocks/>
                <a:stCxn id="19" idx="3"/>
                <a:endCxn id="23" idx="2"/>
              </p:cNvCxnSpPr>
              <p:nvPr/>
            </p:nvCxnSpPr>
            <p:spPr>
              <a:xfrm>
                <a:off x="1079937" y="3643571"/>
                <a:ext cx="1193495" cy="176433"/>
              </a:xfrm>
              <a:prstGeom prst="curvedConnector4">
                <a:avLst>
                  <a:gd name="adj1" fmla="val 43935"/>
                  <a:gd name="adj2" fmla="val 200015"/>
                </a:avLst>
              </a:prstGeom>
              <a:ln w="22225">
                <a:tailEnd type="triangle"/>
              </a:ln>
            </p:spPr>
            <p:style>
              <a:lnRef idx="1">
                <a:schemeClr val="accent1"/>
              </a:lnRef>
              <a:fillRef idx="0">
                <a:schemeClr val="accent1"/>
              </a:fillRef>
              <a:effectRef idx="0">
                <a:schemeClr val="accent1"/>
              </a:effectRef>
              <a:fontRef idx="minor">
                <a:schemeClr val="tx1"/>
              </a:fontRef>
            </p:style>
          </p:cxnSp>
        </p:grpSp>
        <p:cxnSp>
          <p:nvCxnSpPr>
            <p:cNvPr id="25" name="Connector: Curved 24">
              <a:extLst>
                <a:ext uri="{FF2B5EF4-FFF2-40B4-BE49-F238E27FC236}">
                  <a16:creationId xmlns:a16="http://schemas.microsoft.com/office/drawing/2014/main" id="{8F1EEE54-B1FC-4CBA-AAE8-80E0B7F418FE}"/>
                </a:ext>
              </a:extLst>
            </p:cNvPr>
            <p:cNvCxnSpPr>
              <a:cxnSpLocks/>
              <a:stCxn id="8" idx="3"/>
              <a:endCxn id="23" idx="3"/>
            </p:cNvCxnSpPr>
            <p:nvPr/>
          </p:nvCxnSpPr>
          <p:spPr>
            <a:xfrm flipV="1">
              <a:off x="7404178" y="1876468"/>
              <a:ext cx="685291" cy="986620"/>
            </a:xfrm>
            <a:prstGeom prst="curvedConnector3">
              <a:avLst>
                <a:gd name="adj1" fmla="val 133358"/>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26" name="Connector: Curved 25">
              <a:extLst>
                <a:ext uri="{FF2B5EF4-FFF2-40B4-BE49-F238E27FC236}">
                  <a16:creationId xmlns:a16="http://schemas.microsoft.com/office/drawing/2014/main" id="{9F9A0D58-6B01-4D81-9D9E-DEBECD7DF3E1}"/>
                </a:ext>
              </a:extLst>
            </p:cNvPr>
            <p:cNvCxnSpPr>
              <a:cxnSpLocks/>
              <a:stCxn id="8" idx="2"/>
              <a:endCxn id="11" idx="3"/>
            </p:cNvCxnSpPr>
            <p:nvPr/>
          </p:nvCxnSpPr>
          <p:spPr>
            <a:xfrm rot="5400000">
              <a:off x="6498255" y="3237950"/>
              <a:ext cx="679562" cy="516862"/>
            </a:xfrm>
            <a:prstGeom prst="curvedConnector2">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3405BB5B-15AE-41C5-B6D4-0C6F68A758DF}"/>
                </a:ext>
              </a:extLst>
            </p:cNvPr>
            <p:cNvCxnSpPr>
              <a:cxnSpLocks/>
              <a:stCxn id="8" idx="3"/>
              <a:endCxn id="6" idx="1"/>
            </p:cNvCxnSpPr>
            <p:nvPr/>
          </p:nvCxnSpPr>
          <p:spPr>
            <a:xfrm>
              <a:off x="7404178" y="2863088"/>
              <a:ext cx="488658" cy="402389"/>
            </a:xfrm>
            <a:prstGeom prst="curvedConnector3">
              <a:avLst>
                <a:gd name="adj1" fmla="val 50000"/>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02C1E22-001F-4998-A91C-B250D156AA65}"/>
                </a:ext>
              </a:extLst>
            </p:cNvPr>
            <p:cNvSpPr txBox="1"/>
            <p:nvPr/>
          </p:nvSpPr>
          <p:spPr>
            <a:xfrm>
              <a:off x="6703200" y="3801011"/>
              <a:ext cx="909682" cy="207749"/>
            </a:xfrm>
            <a:prstGeom prst="rect">
              <a:avLst/>
            </a:prstGeom>
            <a:noFill/>
          </p:spPr>
          <p:txBody>
            <a:bodyPr wrap="square" rtlCol="0">
              <a:spAutoFit/>
            </a:bodyPr>
            <a:lstStyle/>
            <a:p>
              <a:r>
                <a:rPr lang="en-US" sz="1200" dirty="0"/>
                <a:t>Static Link</a:t>
              </a:r>
            </a:p>
          </p:txBody>
        </p:sp>
      </p:grpSp>
      <p:sp>
        <p:nvSpPr>
          <p:cNvPr id="36" name="Title 1">
            <a:extLst>
              <a:ext uri="{FF2B5EF4-FFF2-40B4-BE49-F238E27FC236}">
                <a16:creationId xmlns:a16="http://schemas.microsoft.com/office/drawing/2014/main" id="{7D449FF7-974A-43F3-8EEB-05235DF69CE8}"/>
              </a:ext>
            </a:extLst>
          </p:cNvPr>
          <p:cNvSpPr txBox="1">
            <a:spLocks/>
          </p:cNvSpPr>
          <p:nvPr/>
        </p:nvSpPr>
        <p:spPr>
          <a:xfrm>
            <a:off x="603272" y="1776143"/>
            <a:ext cx="5418200" cy="3667801"/>
          </a:xfrm>
          <a:prstGeom prst="rect">
            <a:avLst/>
          </a:prstGeom>
        </p:spPr>
        <p:txBody>
          <a:bodyPr vert="horz" lIns="121920" tIns="60960" rIns="121920" bIns="6096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just"/>
            <a:r>
              <a:rPr lang="en-US" sz="4267" dirty="0">
                <a:solidFill>
                  <a:schemeClr val="bg1"/>
                </a:solidFill>
                <a:latin typeface="inherit"/>
              </a:rPr>
              <a:t>Tracks Dependencies and changes  between   programs &amp; copybooks to drive intelligent, efficient builds</a:t>
            </a:r>
          </a:p>
          <a:p>
            <a:pPr algn="just"/>
            <a:endParaRPr lang="en-US" sz="4267" dirty="0">
              <a:solidFill>
                <a:schemeClr val="bg1"/>
              </a:solidFill>
              <a:latin typeface="inherit"/>
            </a:endParaRPr>
          </a:p>
        </p:txBody>
      </p:sp>
      <p:sp>
        <p:nvSpPr>
          <p:cNvPr id="28" name="Rectangle 27">
            <a:extLst>
              <a:ext uri="{FF2B5EF4-FFF2-40B4-BE49-F238E27FC236}">
                <a16:creationId xmlns:a16="http://schemas.microsoft.com/office/drawing/2014/main" id="{E36446C8-AB56-4C65-B1AA-0D1E1B928870}"/>
              </a:ext>
            </a:extLst>
          </p:cNvPr>
          <p:cNvSpPr/>
          <p:nvPr/>
        </p:nvSpPr>
        <p:spPr>
          <a:xfrm>
            <a:off x="8529475" y="5857661"/>
            <a:ext cx="3662525" cy="10003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67" dirty="0"/>
          </a:p>
        </p:txBody>
      </p:sp>
      <p:pic>
        <p:nvPicPr>
          <p:cNvPr id="33" name="Picture 32">
            <a:extLst>
              <a:ext uri="{FF2B5EF4-FFF2-40B4-BE49-F238E27FC236}">
                <a16:creationId xmlns:a16="http://schemas.microsoft.com/office/drawing/2014/main" id="{1EC9D5C5-317E-45D1-AEAD-E908475A4F9D}"/>
              </a:ext>
            </a:extLst>
          </p:cNvPr>
          <p:cNvPicPr>
            <a:picLocks noChangeAspect="1"/>
          </p:cNvPicPr>
          <p:nvPr/>
        </p:nvPicPr>
        <p:blipFill rotWithShape="1">
          <a:blip r:embed="rId6"/>
          <a:srcRect l="48076" t="27949" r="45720" b="61256"/>
          <a:stretch/>
        </p:blipFill>
        <p:spPr>
          <a:xfrm>
            <a:off x="11363292" y="0"/>
            <a:ext cx="828708" cy="782326"/>
          </a:xfrm>
          <a:prstGeom prst="rect">
            <a:avLst/>
          </a:prstGeom>
        </p:spPr>
      </p:pic>
    </p:spTree>
    <p:extLst>
      <p:ext uri="{BB962C8B-B14F-4D97-AF65-F5344CB8AC3E}">
        <p14:creationId xmlns:p14="http://schemas.microsoft.com/office/powerpoint/2010/main" val="41838309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LASSAUTHORFOOTERSHOWNUM" val="0"/>
  <p:tag name="MMPROD_NEXTUNIQUEID" val="10012"/>
  <p:tag name="MMPROD_UIDATA" val="&lt;database version=&quot;9.0&quot;&gt;&lt;object type=&quot;1&quot; unique_id=&quot;10001&quot;&gt;&lt;object type=&quot;2&quot; unique_id=&quot;267135&quot;&gt;&lt;object type=&quot;3&quot; unique_id=&quot;267136&quot;&gt;&lt;property id=&quot;20148&quot; value=&quot;5&quot;/&gt;&lt;property id=&quot;20300&quot; value=&quot;Slide 1 - &amp;quot;Unit title (sentence case)&amp;quot;&quot;/&gt;&lt;property id=&quot;20307&quot; value=&quot;256&quot;/&gt;&lt;/object&gt;&lt;object type=&quot;3&quot; unique_id=&quot;267137&quot;&gt;&lt;property id=&quot;20148&quot; value=&quot;5&quot;/&gt;&lt;property id=&quot;20300&quot; value=&quot;Slide 2 - &amp;quot;Unit objectives&amp;quot;&quot;/&gt;&lt;property id=&quot;20307&quot; value=&quot;257&quot;/&gt;&lt;/object&gt;&lt;object type=&quot;3&quot; unique_id=&quot;267138&quot;&gt;&lt;property id=&quot;20148&quot; value=&quot;5&quot;/&gt;&lt;property id=&quot;20300&quot; value=&quot;Slide 4 - &amp;quot;Lesson/topic (optional)&amp;quot;&quot;/&gt;&lt;property id=&quot;20307&quot; value=&quot;258&quot;/&gt;&lt;/object&gt;&lt;object type=&quot;3&quot; unique_id=&quot;267142&quot;&gt;&lt;property id=&quot;20148&quot; value=&quot;5&quot;/&gt;&lt;property id=&quot;20300&quot; value=&quot;Slide 7 - &amp;quot;Unit summary&amp;quot;&quot;/&gt;&lt;property id=&quot;20307&quot; value=&quot;262&quot;/&gt;&lt;/object&gt;&lt;object type=&quot;3&quot; unique_id=&quot;267143&quot;&gt;&lt;property id=&quot;20148&quot; value=&quot;5&quot;/&gt;&lt;property id=&quot;20300&quot; value=&quot;Slide 8 - &amp;quot;Review questions&amp;quot;&quot;/&gt;&lt;property id=&quot;20307&quot; value=&quot;263&quot;/&gt;&lt;/object&gt;&lt;object type=&quot;3&quot; unique_id=&quot;267144&quot;&gt;&lt;property id=&quot;20148&quot; value=&quot;5&quot;/&gt;&lt;property id=&quot;20300&quot; value=&quot;Slide 9 - &amp;quot;Review answers&amp;quot;&quot;/&gt;&lt;property id=&quot;20307&quot; value=&quot;264&quot;/&gt;&lt;/object&gt;&lt;object type=&quot;3&quot; unique_id=&quot;267148&quot;&gt;&lt;property id=&quot;20148&quot; value=&quot;5&quot;/&gt;&lt;property id=&quot;20300&quot; value=&quot;Slide 11 - &amp;quot;Exercise introduction&amp;quot;&quot;/&gt;&lt;property id=&quot;20307&quot; value=&quot;268&quot;/&gt;&lt;/object&gt;&lt;object type=&quot;3&quot; unique_id=&quot;547028&quot;&gt;&lt;property id=&quot;20148&quot; value=&quot;5&quot;/&gt;&lt;property id=&quot;20300&quot; value=&quot;Slide 3 - &amp;quot;Lesson # Title of topic/lesson (sentence case)&amp;quot;&quot;/&gt;&lt;property id=&quot;20307&quot; value=&quot;297&quot;/&gt;&lt;/object&gt;&lt;object type=&quot;3&quot; unique_id=&quot;547029&quot;&gt;&lt;property id=&quot;20148&quot; value=&quot;5&quot;/&gt;&lt;property id=&quot;20300&quot; value=&quot;Slide 5 - &amp;quot;Sample (bulleted)&amp;quot;&quot;/&gt;&lt;property id=&quot;20307&quot; value=&quot;298&quot;/&gt;&lt;/object&gt;&lt;object type=&quot;3&quot; unique_id=&quot;547030&quot;&gt;&lt;property id=&quot;20148&quot; value=&quot;5&quot;/&gt;&lt;property id=&quot;20300&quot; value=&quot;Slide 6 - &amp;quot;Instructor demonstration&amp;quot;&quot;/&gt;&lt;property id=&quot;20307&quot; value=&quot;296&quot;/&gt;&lt;/object&gt;&lt;object type=&quot;3&quot; unique_id=&quot;547031&quot;&gt;&lt;property id=&quot;20148&quot; value=&quot;5&quot;/&gt;&lt;property id=&quot;20300&quot; value=&quot;Slide 12 - &amp;quot;Components: Lines and arrows&amp;quot;&quot;/&gt;&lt;property id=&quot;20307&quot; value=&quot;299&quot;/&gt;&lt;/object&gt;&lt;object type=&quot;3&quot; unique_id=&quot;547032&quot;&gt;&lt;property id=&quot;20148&quot; value=&quot;5&quot;/&gt;&lt;property id=&quot;20300&quot; value=&quot;Slide 13 - &amp;quot;Components: Annotation of figures&amp;quot;&quot;/&gt;&lt;property id=&quot;20307&quot; value=&quot;300&quot;/&gt;&lt;/object&gt;&lt;object type=&quot;3&quot; unique_id=&quot;547033&quot;&gt;&lt;property id=&quot;20148&quot; value=&quot;5&quot;/&gt;&lt;property id=&quot;20300&quot; value=&quot;Slide 14 - &amp;quot;Components: Table formats&amp;quot;&quot;/&gt;&lt;property id=&quot;20307&quot; value=&quot;301&quot;/&gt;&lt;/object&gt;&lt;object type=&quot;3&quot; unique_id=&quot;547034&quot;&gt;&lt;property id=&quot;20148&quot; value=&quot;5&quot;/&gt;&lt;property id=&quot;20300&quot; value=&quot;Slide 15 - &amp;quot;Components: Code backgrounds&amp;quot;&quot;/&gt;&lt;property id=&quot;20307&quot; value=&quot;302&quot;/&gt;&lt;/object&gt;&lt;object type=&quot;3&quot; unique_id=&quot;547035&quot;&gt;&lt;property id=&quot;20148&quot; value=&quot;5&quot;/&gt;&lt;property id=&quot;20300&quot; value=&quot;Slide 16&quot;/&gt;&lt;property id=&quot;20307&quot; value=&quot;303&quot;/&gt;&lt;/object&gt;&lt;object type=&quot;3&quot; unique_id=&quot;547037&quot;&gt;&lt;property id=&quot;20148&quot; value=&quot;5&quot;/&gt;&lt;property id=&quot;20300&quot; value=&quot;Slide 10 - &amp;quot;Exercise: Title of exercise&amp;quot;&quot;/&gt;&lt;property id=&quot;20307&quot; value=&quot;304&quot;/&gt;&lt;/object&gt;&lt;/object&gt;&lt;object type=&quot;8&quot; unique_id=&quot;267187&quot;&gt;&lt;/object&gt;&lt;/object&gt;&lt;/database&gt;"/>
  <p:tag name="SECTOMILLISECCONVERTED" val="1"/>
  <p:tag name="CLASSAUTHORTEMPNAME" val="Class Author widescreen"/>
  <p:tag name="CLASSAUTHORTEMPVER" val="11.3"/>
</p:tagLst>
</file>

<file path=ppt/tags/tag2.xml><?xml version="1.0" encoding="utf-8"?>
<p:tagLst xmlns:a="http://schemas.openxmlformats.org/drawingml/2006/main" xmlns:r="http://schemas.openxmlformats.org/officeDocument/2006/relationships" xmlns:p="http://schemas.openxmlformats.org/presentationml/2006/main">
  <p:tag name="TIMING" val="|186.5|3|13.1|18|47.1|1.2"/>
</p:tagLst>
</file>

<file path=ppt/theme/_rels/theme3.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CLFAug15wide">
  <a:themeElements>
    <a:clrScheme name="TechU 2019a">
      <a:dk1>
        <a:srgbClr val="000000"/>
      </a:dk1>
      <a:lt1>
        <a:srgbClr val="FFFFFF"/>
      </a:lt1>
      <a:dk2>
        <a:srgbClr val="1E439B"/>
      </a:dk2>
      <a:lt2>
        <a:srgbClr val="F2F4F8"/>
      </a:lt2>
      <a:accent1>
        <a:srgbClr val="7E50A0"/>
      </a:accent1>
      <a:accent2>
        <a:srgbClr val="3EBDAC"/>
      </a:accent2>
      <a:accent3>
        <a:srgbClr val="697077"/>
      </a:accent3>
      <a:accent4>
        <a:srgbClr val="B9BFC7"/>
      </a:accent4>
      <a:accent5>
        <a:srgbClr val="D41A69"/>
      </a:accent5>
      <a:accent6>
        <a:srgbClr val="FDFACC"/>
      </a:accent6>
      <a:hlink>
        <a:srgbClr val="1E439B"/>
      </a:hlink>
      <a:folHlink>
        <a:srgbClr val="1E439B"/>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LD1WE_9.1 1">
        <a:dk1>
          <a:srgbClr val="000000"/>
        </a:dk1>
        <a:lt1>
          <a:srgbClr val="FFFFFF"/>
        </a:lt1>
        <a:dk2>
          <a:srgbClr val="000000"/>
        </a:dk2>
        <a:lt2>
          <a:srgbClr val="C0C0C0"/>
        </a:lt2>
        <a:accent1>
          <a:srgbClr val="008ABF"/>
        </a:accent1>
        <a:accent2>
          <a:srgbClr val="4D4D4D"/>
        </a:accent2>
        <a:accent3>
          <a:srgbClr val="FFFFFF"/>
        </a:accent3>
        <a:accent4>
          <a:srgbClr val="000000"/>
        </a:accent4>
        <a:accent5>
          <a:srgbClr val="BEC4FD"/>
        </a:accent5>
        <a:accent6>
          <a:srgbClr val="454545"/>
        </a:accent6>
        <a:hlink>
          <a:srgbClr val="1C7270"/>
        </a:hlink>
        <a:folHlink>
          <a:srgbClr val="9E640E"/>
        </a:folHlink>
      </a:clrScheme>
      <a:clrMap bg1="lt1" tx1="dk1" bg2="lt2" tx2="dk2" accent1="accent1" accent2="accent2" accent3="accent3" accent4="accent4" accent5="accent5" accent6="accent6" hlink="hlink" folHlink="folHlink"/>
    </a:extraClrScheme>
    <a:extraClrScheme>
      <a:clrScheme name="LD1WE_9.1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
      <a:clrScheme name="CommonLookAug15">
        <a:dk1>
          <a:srgbClr val="000000"/>
        </a:dk1>
        <a:lt1>
          <a:srgbClr val="FFFFFF"/>
        </a:lt1>
        <a:dk2>
          <a:srgbClr val="000000"/>
        </a:dk2>
        <a:lt2>
          <a:srgbClr val="F389AF"/>
        </a:lt2>
        <a:accent1>
          <a:srgbClr val="008ABF"/>
        </a:accent1>
        <a:accent2>
          <a:srgbClr val="8CC63F"/>
        </a:accent2>
        <a:accent3>
          <a:srgbClr val="FFCF01"/>
        </a:accent3>
        <a:accent4>
          <a:srgbClr val="B8471B"/>
        </a:accent4>
        <a:accent5>
          <a:srgbClr val="82D1F5"/>
        </a:accent5>
        <a:accent6>
          <a:srgbClr val="007670"/>
        </a:accent6>
        <a:hlink>
          <a:srgbClr val="00649D"/>
        </a:hlink>
        <a:folHlink>
          <a:srgbClr val="7F1C7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lassAuthor-wide.potx" id="{317B9BE2-5732-44F1-811C-5561011B5954}" vid="{C46B01EB-643E-43FB-B244-2C382CF58F0E}"/>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3.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4.xml><?xml version="1.0" encoding="utf-8"?>
<a:theme xmlns:a="http://schemas.openxmlformats.org/drawingml/2006/main" name="1_IBM 2019 Master template (black background)">
  <a:themeElements>
    <a:clrScheme name="Custom 3">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408BFC"/>
      </a:hlink>
      <a:folHlink>
        <a:srgbClr val="6EA6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mn-lt"/>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mn-lt"/>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2019_V01_Arial" id="{1A4DA36A-8F0F-7E4A-B00D-DA1BD81F28CD}" vid="{449138CC-BE08-C448-8CE4-98E7BCFE6AE4}"/>
    </a:ext>
  </a:extLst>
</a:theme>
</file>

<file path=ppt/theme/theme5.xml><?xml version="1.0" encoding="utf-8"?>
<a:theme xmlns:a="http://schemas.openxmlformats.org/drawingml/2006/main" name="2_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D33E200D-9260-B64E-B6F1-29276819CA4F}"/>
    </a:ext>
  </a:extLst>
</a:theme>
</file>

<file path=ppt/theme/theme6.xml><?xml version="1.0" encoding="utf-8"?>
<a:theme xmlns:a="http://schemas.openxmlformats.org/drawingml/2006/main" name="2_IBM 2019 Master template (white background)">
  <a:themeElements>
    <a:clrScheme name="Custom 1">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0062FF"/>
      </a:hlink>
      <a:folHlink>
        <a:srgbClr val="6EA6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mn-lt"/>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2019_V01_Arial" id="{1A4DA36A-8F0F-7E4A-B00D-DA1BD81F28CD}" vid="{6B146999-A8D2-8744-A671-88AC4979DD6F}"/>
    </a:ext>
  </a:extLst>
</a:theme>
</file>

<file path=ppt/theme/theme7.xml><?xml version="1.0" encoding="utf-8"?>
<a:theme xmlns:a="http://schemas.openxmlformats.org/drawingml/2006/main" name="1_blk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63BADC01-3A43-A242-BFBA-ED0B13C564A3}"/>
    </a:ext>
  </a:extLst>
</a:theme>
</file>

<file path=ppt/theme/theme8.xml><?xml version="1.0" encoding="utf-8"?>
<a:theme xmlns:a="http://schemas.openxmlformats.org/drawingml/2006/main" name="blk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63BADC01-3A43-A242-BFBA-ED0B13C564A3}"/>
    </a:ext>
  </a:extLst>
</a:theme>
</file>

<file path=ppt/theme/theme9.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Grid.thmx</Template>
  <TotalTime>9205</TotalTime>
  <Words>1385</Words>
  <Application>Microsoft Office PowerPoint</Application>
  <PresentationFormat>Widescreen</PresentationFormat>
  <Paragraphs>346</Paragraphs>
  <Slides>21</Slides>
  <Notes>10</Notes>
  <HiddenSlides>0</HiddenSlides>
  <MMClips>0</MMClips>
  <ScaleCrop>false</ScaleCrop>
  <HeadingPairs>
    <vt:vector size="6" baseType="variant">
      <vt:variant>
        <vt:lpstr>Fonts Used</vt:lpstr>
      </vt:variant>
      <vt:variant>
        <vt:i4>18</vt:i4>
      </vt:variant>
      <vt:variant>
        <vt:lpstr>Theme</vt:lpstr>
      </vt:variant>
      <vt:variant>
        <vt:i4>10</vt:i4>
      </vt:variant>
      <vt:variant>
        <vt:lpstr>Slide Titles</vt:lpstr>
      </vt:variant>
      <vt:variant>
        <vt:i4>21</vt:i4>
      </vt:variant>
    </vt:vector>
  </HeadingPairs>
  <TitlesOfParts>
    <vt:vector size="49" baseType="lpstr">
      <vt:lpstr>.AppleSystemUIFont</vt:lpstr>
      <vt:lpstr>Arial</vt:lpstr>
      <vt:lpstr>Calibri</vt:lpstr>
      <vt:lpstr>Calibri Light</vt:lpstr>
      <vt:lpstr>Cambria</vt:lpstr>
      <vt:lpstr>Courier New</vt:lpstr>
      <vt:lpstr>HelvNeue Light for IBM</vt:lpstr>
      <vt:lpstr>IBM Plex Mono</vt:lpstr>
      <vt:lpstr>IBM Plex Sans</vt:lpstr>
      <vt:lpstr>IBM Plex Sans SemiBold</vt:lpstr>
      <vt:lpstr>IBM Plex Sans Thin</vt:lpstr>
      <vt:lpstr>inherit</vt:lpstr>
      <vt:lpstr>Lucida Grande</vt:lpstr>
      <vt:lpstr>Times New Roman</vt:lpstr>
      <vt:lpstr>Tw Cen MT</vt:lpstr>
      <vt:lpstr>Tw Cen MT Condensed</vt:lpstr>
      <vt:lpstr>Wingdings</vt:lpstr>
      <vt:lpstr>Wingdings 3</vt:lpstr>
      <vt:lpstr>CLFAug15wide</vt:lpstr>
      <vt:lpstr>Office Theme</vt:lpstr>
      <vt:lpstr>Integral</vt:lpstr>
      <vt:lpstr>1_IBM 2019 Master template (black background)</vt:lpstr>
      <vt:lpstr>2_wht_background_2017</vt:lpstr>
      <vt:lpstr>2_IBM 2019 Master template (white background)</vt:lpstr>
      <vt:lpstr>1_blk_background_2017</vt:lpstr>
      <vt:lpstr>blk_background_2017</vt:lpstr>
      <vt:lpstr>1_Office Theme</vt:lpstr>
      <vt:lpstr>Office Theme</vt:lpstr>
      <vt:lpstr>z/OS DevOps  DBB/Git/UCD Pipeline Executive Summary  </vt:lpstr>
      <vt:lpstr>The 6 core DevOps capabilities</vt:lpstr>
      <vt:lpstr>PowerPoint Presentation</vt:lpstr>
      <vt:lpstr>PowerPoint Presentation</vt:lpstr>
      <vt:lpstr>Git Branching &amp; Workflow</vt:lpstr>
      <vt:lpstr>From CI to CD  </vt:lpstr>
      <vt:lpstr>IBM’s Dependency Based Build (DBB)</vt:lpstr>
      <vt:lpstr>DBB - A Modern Mainframe Build Tool</vt:lpstr>
      <vt:lpstr>DBB’s Intelligent Build</vt:lpstr>
      <vt:lpstr>PowerPoint Presentation</vt:lpstr>
      <vt:lpstr>PowerPoint Presentation</vt:lpstr>
      <vt:lpstr>PowerPoint Presentation</vt:lpstr>
      <vt:lpstr>PowerPoint Presentation</vt:lpstr>
      <vt:lpstr>DBB/UCD – Build, Package, Release, Deploy</vt:lpstr>
      <vt:lpstr>DBB/Artifactory - Build, Package, Release, Deploy</vt:lpstr>
      <vt:lpstr>PowerPoint Presentation</vt:lpstr>
      <vt:lpstr>PowerPoint Presentation</vt:lpstr>
      <vt:lpstr>End-to-end Modern z/OS Development with CI/CD</vt:lpstr>
      <vt:lpstr>PowerPoint Presentation</vt:lpstr>
      <vt:lpstr>DevOps transformation with IBM’s DevOps Acceleration Program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title</dc:title>
  <dc:creator>Microsoft Office User</dc:creator>
  <cp:lastModifiedBy>Nelson Lopez</cp:lastModifiedBy>
  <cp:revision>168</cp:revision>
  <dcterms:created xsi:type="dcterms:W3CDTF">2018-06-28T08:17:33Z</dcterms:created>
  <dcterms:modified xsi:type="dcterms:W3CDTF">2020-07-17T11:44:06Z</dcterms:modified>
</cp:coreProperties>
</file>