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81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576" y="10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79CB-523D-4B61-8EFA-5D2D810FA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4DA10-C095-43CA-AB42-103B9E5D7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ABF43-5686-4CA5-A35B-45B17735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8AA1-4838-49AC-9BBD-11991E4F63C8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F6927-3A12-4660-901D-6D21FCAE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CF6A1-B075-4A1C-8B71-3BA17C5C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E380-8A81-4FAD-84DD-BD3A4BB9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8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AC19-AEA3-4BE1-99C6-7FA97A08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9DF25-F3A4-4C63-BD84-9A2E61D88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3E132-3F85-42A4-9BE6-C3094B5BC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8AA1-4838-49AC-9BBD-11991E4F63C8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3150B-3913-45F3-985C-7F2DCF78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46586-44DD-4DE2-A93D-4E52636E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E380-8A81-4FAD-84DD-BD3A4BB9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2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F8AB1B-DDF4-440E-8AD6-A1025A8E6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D9039-A3B4-4E7A-A1EE-1E4015DE1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C9B51-4FC0-4805-A974-F2D88C2A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8AA1-4838-49AC-9BBD-11991E4F63C8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B58EE-5446-49C1-92C8-F6AC516D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E3198-3374-492B-8530-D5ABB7AD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E380-8A81-4FAD-84DD-BD3A4BB9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8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F420-74EA-4A9B-8037-F4AF8C46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D3F60-FF8B-47B9-849B-02A930971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DA569-CDB3-4252-A327-E37E3D19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8AA1-4838-49AC-9BBD-11991E4F63C8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5E881-B26D-49ED-9DC7-5DB336F8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E1060-C69C-4B84-BFC1-FA567C4C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E380-8A81-4FAD-84DD-BD3A4BB9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2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7E80-DE0A-44E9-A4B4-F9A607E6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B2769-22BC-49DE-B367-D1880A277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32AC0-8F00-4879-8A2E-19254F18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8AA1-4838-49AC-9BBD-11991E4F63C8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FBF04-4550-48B3-AE54-5D1D1023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658CD-2341-428A-94BD-6A16E7EA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E380-8A81-4FAD-84DD-BD3A4BB9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8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8BCF-6B1D-4D5F-BF45-3BB7D10A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DCD51-588C-4FAE-AA0A-89C6F6C37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36F2E-8F68-4913-85E6-67003C580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FE8C2-A042-4537-B7FB-431F54F8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8AA1-4838-49AC-9BBD-11991E4F63C8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69645-3C8F-42A7-9B41-5C5DFE5D9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94480-E3B2-46D0-91AC-CC00D7EA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E380-8A81-4FAD-84DD-BD3A4BB9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F4387-BF37-4500-8458-66F2722B1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7A90E-53B0-4806-92CE-FBF6D90F0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33030-4045-40FB-8750-3115F6E1E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39203-1429-4E9F-8640-2DFD4DEBA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10053-71BF-42B2-AD50-70098C13C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8A3E62-C748-41C6-81D6-28C9AB80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8AA1-4838-49AC-9BBD-11991E4F63C8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7A487-ADFA-4D66-9384-7584FD9CD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E1A1B-DC7C-47AC-9D85-091EC258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E380-8A81-4FAD-84DD-BD3A4BB9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3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0F36-A39F-448D-9BB7-0CEA1766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17D5AB-63CA-4A19-BEAF-A4570606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8AA1-4838-49AC-9BBD-11991E4F63C8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E184F-7187-4DA1-A611-F8DB4316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74142-A332-48A8-9E97-97053973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E380-8A81-4FAD-84DD-BD3A4BB9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0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0B144-773A-4CA2-99B8-74BF3F0B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8AA1-4838-49AC-9BBD-11991E4F63C8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65248-3142-46D3-961F-1D325640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46765-AD5C-4939-8D0D-2F824DD8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E380-8A81-4FAD-84DD-BD3A4BB9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2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7DF1-B42A-4B8F-A38D-CC2B8486A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1EDBD-2CE9-42B3-8C80-9207CCD63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55B50-D666-4C3D-A8B5-031B65F57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9FBC3-B5CC-42F7-8C7E-791E93BB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8AA1-4838-49AC-9BBD-11991E4F63C8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66EEA-58EB-477D-ADB6-366424E9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C8803-D0FB-46E5-ACE1-8533A085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E380-8A81-4FAD-84DD-BD3A4BB9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3E6D1-B71C-4366-BA23-FFDA14AC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A6D745-D513-483E-AF8C-8DE1232BA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2FA26-634B-4102-92B8-3521C69F7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E86A6-0403-48CB-8C9C-678658B8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8AA1-4838-49AC-9BBD-11991E4F63C8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7CE38-65BF-43EE-A1FC-382C77BD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E6503-892B-4E76-84BA-7C7ABE0E8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E380-8A81-4FAD-84DD-BD3A4BB9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5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CE92AD-1005-4418-B39B-7385B97C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34B32-929A-4DFC-82BA-33CE8E644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13B96-718C-473A-BA8C-1F4E87CC8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48AA1-4838-49AC-9BBD-11991E4F63C8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05F91-DF9F-494D-8D4B-936C5BD7A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EFF1D-A571-46DF-9D8D-E7186CFDC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EE380-8A81-4FAD-84DD-BD3A4BB9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2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844DF9CC-3FDE-4650-958E-AD2310D4A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99" y="643466"/>
            <a:ext cx="977380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98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Nelson Lopez</dc:creator>
  <cp:lastModifiedBy>Nelson Lopez</cp:lastModifiedBy>
  <cp:revision>10</cp:revision>
  <dcterms:created xsi:type="dcterms:W3CDTF">2019-09-22T09:37:57Z</dcterms:created>
  <dcterms:modified xsi:type="dcterms:W3CDTF">2019-09-22T11:56:27Z</dcterms:modified>
</cp:coreProperties>
</file>