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577" r:id="rId3"/>
    <p:sldId id="569" r:id="rId4"/>
    <p:sldId id="570" r:id="rId5"/>
    <p:sldId id="566" r:id="rId6"/>
    <p:sldId id="567" r:id="rId7"/>
    <p:sldId id="563" r:id="rId8"/>
    <p:sldId id="578" r:id="rId9"/>
    <p:sldId id="561" r:id="rId10"/>
    <p:sldId id="5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Lopez" initials="NL" lastIdx="1" clrIdx="0">
    <p:extLst>
      <p:ext uri="{19B8F6BF-5375-455C-9EA6-DF929625EA0E}">
        <p15:presenceInfo xmlns:p15="http://schemas.microsoft.com/office/powerpoint/2012/main" userId="S::Nelson.Lopez1@ibm.com::c3e8863a-e5c8-4eb0-893a-4d9b3ad73f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7E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60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62B6A-AA81-4911-86F3-591719CE9E2E}" type="doc">
      <dgm:prSet loTypeId="urn:microsoft.com/office/officeart/2011/layout/CircleProcess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28E77D-9203-4D0C-91B9-BF912E7165FB}">
      <dgm:prSet phldrT="[Text]"/>
      <dgm:spPr/>
      <dgm:t>
        <a:bodyPr/>
        <a:lstStyle/>
        <a:p>
          <a:r>
            <a:rPr lang="en-US" dirty="0"/>
            <a:t>Git – Source changes</a:t>
          </a:r>
        </a:p>
      </dgm:t>
    </dgm:pt>
    <dgm:pt modelId="{95A533B2-A875-47E3-80E4-2FC435DAB5FF}" type="parTrans" cxnId="{3FAC467C-4D78-41F3-A1DB-6A32DFD78F58}">
      <dgm:prSet/>
      <dgm:spPr/>
      <dgm:t>
        <a:bodyPr/>
        <a:lstStyle/>
        <a:p>
          <a:endParaRPr lang="en-US"/>
        </a:p>
      </dgm:t>
    </dgm:pt>
    <dgm:pt modelId="{B441F4A9-7048-4C77-AAD7-D6920B1E0810}" type="sibTrans" cxnId="{3FAC467C-4D78-41F3-A1DB-6A32DFD78F58}">
      <dgm:prSet/>
      <dgm:spPr/>
      <dgm:t>
        <a:bodyPr/>
        <a:lstStyle/>
        <a:p>
          <a:endParaRPr lang="en-US"/>
        </a:p>
      </dgm:t>
    </dgm:pt>
    <dgm:pt modelId="{754D04AA-3828-42D7-9416-21E8A41BA685}">
      <dgm:prSet phldrT="[Text]"/>
      <dgm:spPr/>
      <dgm:t>
        <a:bodyPr/>
        <a:lstStyle/>
        <a:p>
          <a:r>
            <a:rPr lang="en-US" dirty="0"/>
            <a:t>DBB Build</a:t>
          </a:r>
        </a:p>
      </dgm:t>
    </dgm:pt>
    <dgm:pt modelId="{3F0185F0-E558-484E-9706-52F40E515353}" type="parTrans" cxnId="{2A2F5828-7795-4DD7-997E-A05B0ABF19E3}">
      <dgm:prSet/>
      <dgm:spPr/>
      <dgm:t>
        <a:bodyPr/>
        <a:lstStyle/>
        <a:p>
          <a:endParaRPr lang="en-US"/>
        </a:p>
      </dgm:t>
    </dgm:pt>
    <dgm:pt modelId="{11FEA07B-1C86-4BE3-A8C2-E17682EFA7E3}" type="sibTrans" cxnId="{2A2F5828-7795-4DD7-997E-A05B0ABF19E3}">
      <dgm:prSet/>
      <dgm:spPr/>
      <dgm:t>
        <a:bodyPr/>
        <a:lstStyle/>
        <a:p>
          <a:endParaRPr lang="en-US"/>
        </a:p>
      </dgm:t>
    </dgm:pt>
    <dgm:pt modelId="{D3B3F3FC-6530-4AFE-809D-19A85A0D4858}">
      <dgm:prSet phldrT="[Text]"/>
      <dgm:spPr/>
      <dgm:t>
        <a:bodyPr/>
        <a:lstStyle/>
        <a:p>
          <a:r>
            <a:rPr lang="en-US" dirty="0"/>
            <a:t>Artifact Store</a:t>
          </a:r>
        </a:p>
      </dgm:t>
    </dgm:pt>
    <dgm:pt modelId="{A62F5686-5665-4BAE-AE4B-459198DEDE3B}" type="parTrans" cxnId="{6CFBA956-5149-4FB0-9624-663D44CCDEA3}">
      <dgm:prSet/>
      <dgm:spPr/>
      <dgm:t>
        <a:bodyPr/>
        <a:lstStyle/>
        <a:p>
          <a:endParaRPr lang="en-US"/>
        </a:p>
      </dgm:t>
    </dgm:pt>
    <dgm:pt modelId="{B81ADDFF-6777-40FF-BBA7-B634656B4D7D}" type="sibTrans" cxnId="{6CFBA956-5149-4FB0-9624-663D44CCDEA3}">
      <dgm:prSet/>
      <dgm:spPr/>
      <dgm:t>
        <a:bodyPr/>
        <a:lstStyle/>
        <a:p>
          <a:endParaRPr lang="en-US"/>
        </a:p>
      </dgm:t>
    </dgm:pt>
    <dgm:pt modelId="{A7A51832-2802-423A-B1F0-3B0DC20E61AB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5ABDBC25-6458-4B71-BA66-0A10AC53B048}" type="parTrans" cxnId="{8D6B25AD-02F2-4409-8920-A94DB2BA443F}">
      <dgm:prSet/>
      <dgm:spPr/>
      <dgm:t>
        <a:bodyPr/>
        <a:lstStyle/>
        <a:p>
          <a:endParaRPr lang="en-US"/>
        </a:p>
      </dgm:t>
    </dgm:pt>
    <dgm:pt modelId="{7FB6937A-3980-48CF-9053-45BA3A6F4489}" type="sibTrans" cxnId="{8D6B25AD-02F2-4409-8920-A94DB2BA443F}">
      <dgm:prSet/>
      <dgm:spPr/>
      <dgm:t>
        <a:bodyPr/>
        <a:lstStyle/>
        <a:p>
          <a:endParaRPr lang="en-US"/>
        </a:p>
      </dgm:t>
    </dgm:pt>
    <dgm:pt modelId="{AD17339E-CF6D-4F61-8CD0-DE9E7F35156B}" type="pres">
      <dgm:prSet presAssocID="{20962B6A-AA81-4911-86F3-591719CE9E2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139484E-9B29-4DE2-85B1-A703C0371392}" type="pres">
      <dgm:prSet presAssocID="{A7A51832-2802-423A-B1F0-3B0DC20E61AB}" presName="Accent4" presStyleCnt="0"/>
      <dgm:spPr/>
    </dgm:pt>
    <dgm:pt modelId="{78328BF5-DAFB-4C88-8416-270B900E23C2}" type="pres">
      <dgm:prSet presAssocID="{A7A51832-2802-423A-B1F0-3B0DC20E61AB}" presName="Accent" presStyleLbl="node1" presStyleIdx="0" presStyleCnt="4"/>
      <dgm:spPr/>
    </dgm:pt>
    <dgm:pt modelId="{3FFEF007-5E1A-4F44-A02F-EE386849A0B6}" type="pres">
      <dgm:prSet presAssocID="{A7A51832-2802-423A-B1F0-3B0DC20E61AB}" presName="ParentBackground4" presStyleCnt="0"/>
      <dgm:spPr/>
    </dgm:pt>
    <dgm:pt modelId="{9E5AC1F0-FFFF-4FD6-B0AA-FC06316CE113}" type="pres">
      <dgm:prSet presAssocID="{A7A51832-2802-423A-B1F0-3B0DC20E61AB}" presName="ParentBackground" presStyleLbl="fgAcc1" presStyleIdx="0" presStyleCnt="4"/>
      <dgm:spPr/>
    </dgm:pt>
    <dgm:pt modelId="{EF2E8B88-3844-4258-8282-33339CCC7511}" type="pres">
      <dgm:prSet presAssocID="{A7A51832-2802-423A-B1F0-3B0DC20E61A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312204E-F750-4DCD-8AA8-DB7E9B7B2774}" type="pres">
      <dgm:prSet presAssocID="{D3B3F3FC-6530-4AFE-809D-19A85A0D4858}" presName="Accent3" presStyleCnt="0"/>
      <dgm:spPr/>
    </dgm:pt>
    <dgm:pt modelId="{9878CDB6-B693-4E5D-AC67-C032BA7023F6}" type="pres">
      <dgm:prSet presAssocID="{D3B3F3FC-6530-4AFE-809D-19A85A0D4858}" presName="Accent" presStyleLbl="node1" presStyleIdx="1" presStyleCnt="4"/>
      <dgm:spPr/>
    </dgm:pt>
    <dgm:pt modelId="{A3B0DBFD-1BD7-4DA2-ACFA-3C3DB2E4CC28}" type="pres">
      <dgm:prSet presAssocID="{D3B3F3FC-6530-4AFE-809D-19A85A0D4858}" presName="ParentBackground3" presStyleCnt="0"/>
      <dgm:spPr/>
    </dgm:pt>
    <dgm:pt modelId="{89D4FEEC-E34D-4327-AD26-A356C57F2C94}" type="pres">
      <dgm:prSet presAssocID="{D3B3F3FC-6530-4AFE-809D-19A85A0D4858}" presName="ParentBackground" presStyleLbl="fgAcc1" presStyleIdx="1" presStyleCnt="4"/>
      <dgm:spPr/>
    </dgm:pt>
    <dgm:pt modelId="{2476AE23-BC72-464C-BB12-DD84A4FDC41F}" type="pres">
      <dgm:prSet presAssocID="{D3B3F3FC-6530-4AFE-809D-19A85A0D485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0796BB-1DC9-469D-8EA5-29CF4D3B4BAC}" type="pres">
      <dgm:prSet presAssocID="{754D04AA-3828-42D7-9416-21E8A41BA685}" presName="Accent2" presStyleCnt="0"/>
      <dgm:spPr/>
    </dgm:pt>
    <dgm:pt modelId="{38E08652-25D7-4497-9C46-CB2F478251D1}" type="pres">
      <dgm:prSet presAssocID="{754D04AA-3828-42D7-9416-21E8A41BA685}" presName="Accent" presStyleLbl="node1" presStyleIdx="2" presStyleCnt="4"/>
      <dgm:spPr/>
    </dgm:pt>
    <dgm:pt modelId="{11098A4C-A4F3-4C18-8333-4BDBDCAB0C8B}" type="pres">
      <dgm:prSet presAssocID="{754D04AA-3828-42D7-9416-21E8A41BA685}" presName="ParentBackground2" presStyleCnt="0"/>
      <dgm:spPr/>
    </dgm:pt>
    <dgm:pt modelId="{89DF1A67-7DE3-4C2A-B945-5A9BBA1DC273}" type="pres">
      <dgm:prSet presAssocID="{754D04AA-3828-42D7-9416-21E8A41BA685}" presName="ParentBackground" presStyleLbl="fgAcc1" presStyleIdx="2" presStyleCnt="4"/>
      <dgm:spPr/>
    </dgm:pt>
    <dgm:pt modelId="{6206DBA7-CDDF-451C-A94D-FD54AF39EE14}" type="pres">
      <dgm:prSet presAssocID="{754D04AA-3828-42D7-9416-21E8A41BA68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F4C6AA-7F93-4998-9EBB-46BF89B0BBB3}" type="pres">
      <dgm:prSet presAssocID="{5D28E77D-9203-4D0C-91B9-BF912E7165FB}" presName="Accent1" presStyleCnt="0"/>
      <dgm:spPr/>
    </dgm:pt>
    <dgm:pt modelId="{1CE5B9BD-4D93-4DFE-B549-667AA9F1C0A1}" type="pres">
      <dgm:prSet presAssocID="{5D28E77D-9203-4D0C-91B9-BF912E7165FB}" presName="Accent" presStyleLbl="node1" presStyleIdx="3" presStyleCnt="4"/>
      <dgm:spPr/>
    </dgm:pt>
    <dgm:pt modelId="{D58845D8-04FA-4BB3-978E-1E77B9FD0F62}" type="pres">
      <dgm:prSet presAssocID="{5D28E77D-9203-4D0C-91B9-BF912E7165FB}" presName="ParentBackground1" presStyleCnt="0"/>
      <dgm:spPr/>
    </dgm:pt>
    <dgm:pt modelId="{CBA48658-0ED2-4A70-B790-A10E52EC8169}" type="pres">
      <dgm:prSet presAssocID="{5D28E77D-9203-4D0C-91B9-BF912E7165FB}" presName="ParentBackground" presStyleLbl="fgAcc1" presStyleIdx="3" presStyleCnt="4"/>
      <dgm:spPr/>
    </dgm:pt>
    <dgm:pt modelId="{9F72B87A-4D86-44F7-BD8E-8404D4388F72}" type="pres">
      <dgm:prSet presAssocID="{5D28E77D-9203-4D0C-91B9-BF912E7165F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AC3C900-D89F-4EEB-9A48-4D6006496E00}" type="presOf" srcId="{754D04AA-3828-42D7-9416-21E8A41BA685}" destId="{6206DBA7-CDDF-451C-A94D-FD54AF39EE14}" srcOrd="1" destOrd="0" presId="urn:microsoft.com/office/officeart/2011/layout/CircleProcess"/>
    <dgm:cxn modelId="{2A2F5828-7795-4DD7-997E-A05B0ABF19E3}" srcId="{20962B6A-AA81-4911-86F3-591719CE9E2E}" destId="{754D04AA-3828-42D7-9416-21E8A41BA685}" srcOrd="1" destOrd="0" parTransId="{3F0185F0-E558-484E-9706-52F40E515353}" sibTransId="{11FEA07B-1C86-4BE3-A8C2-E17682EFA7E3}"/>
    <dgm:cxn modelId="{FC770C31-E5DE-4907-BE0A-83C276E238B6}" type="presOf" srcId="{5D28E77D-9203-4D0C-91B9-BF912E7165FB}" destId="{9F72B87A-4D86-44F7-BD8E-8404D4388F72}" srcOrd="1" destOrd="0" presId="urn:microsoft.com/office/officeart/2011/layout/CircleProcess"/>
    <dgm:cxn modelId="{8068D346-DE6B-4335-AAAC-18747B05291F}" type="presOf" srcId="{D3B3F3FC-6530-4AFE-809D-19A85A0D4858}" destId="{2476AE23-BC72-464C-BB12-DD84A4FDC41F}" srcOrd="1" destOrd="0" presId="urn:microsoft.com/office/officeart/2011/layout/CircleProcess"/>
    <dgm:cxn modelId="{6CFBA956-5149-4FB0-9624-663D44CCDEA3}" srcId="{20962B6A-AA81-4911-86F3-591719CE9E2E}" destId="{D3B3F3FC-6530-4AFE-809D-19A85A0D4858}" srcOrd="2" destOrd="0" parTransId="{A62F5686-5665-4BAE-AE4B-459198DEDE3B}" sibTransId="{B81ADDFF-6777-40FF-BBA7-B634656B4D7D}"/>
    <dgm:cxn modelId="{73F5D378-B342-4B7B-9BBB-439522982A08}" type="presOf" srcId="{20962B6A-AA81-4911-86F3-591719CE9E2E}" destId="{AD17339E-CF6D-4F61-8CD0-DE9E7F35156B}" srcOrd="0" destOrd="0" presId="urn:microsoft.com/office/officeart/2011/layout/CircleProcess"/>
    <dgm:cxn modelId="{3FAC467C-4D78-41F3-A1DB-6A32DFD78F58}" srcId="{20962B6A-AA81-4911-86F3-591719CE9E2E}" destId="{5D28E77D-9203-4D0C-91B9-BF912E7165FB}" srcOrd="0" destOrd="0" parTransId="{95A533B2-A875-47E3-80E4-2FC435DAB5FF}" sibTransId="{B441F4A9-7048-4C77-AAD7-D6920B1E0810}"/>
    <dgm:cxn modelId="{F518F382-DE55-41F5-A21D-0E3AC2F9F745}" type="presOf" srcId="{D3B3F3FC-6530-4AFE-809D-19A85A0D4858}" destId="{89D4FEEC-E34D-4327-AD26-A356C57F2C94}" srcOrd="0" destOrd="0" presId="urn:microsoft.com/office/officeart/2011/layout/CircleProcess"/>
    <dgm:cxn modelId="{5BEC2185-EF43-455D-B1B8-59558C04BEDA}" type="presOf" srcId="{5D28E77D-9203-4D0C-91B9-BF912E7165FB}" destId="{CBA48658-0ED2-4A70-B790-A10E52EC8169}" srcOrd="0" destOrd="0" presId="urn:microsoft.com/office/officeart/2011/layout/CircleProcess"/>
    <dgm:cxn modelId="{9E276FA7-8837-4B2E-B9A0-0F38D505CAD6}" type="presOf" srcId="{A7A51832-2802-423A-B1F0-3B0DC20E61AB}" destId="{EF2E8B88-3844-4258-8282-33339CCC7511}" srcOrd="1" destOrd="0" presId="urn:microsoft.com/office/officeart/2011/layout/CircleProcess"/>
    <dgm:cxn modelId="{E4A689A8-4BF3-45DC-AE13-427984A34780}" type="presOf" srcId="{754D04AA-3828-42D7-9416-21E8A41BA685}" destId="{89DF1A67-7DE3-4C2A-B945-5A9BBA1DC273}" srcOrd="0" destOrd="0" presId="urn:microsoft.com/office/officeart/2011/layout/CircleProcess"/>
    <dgm:cxn modelId="{8D6B25AD-02F2-4409-8920-A94DB2BA443F}" srcId="{20962B6A-AA81-4911-86F3-591719CE9E2E}" destId="{A7A51832-2802-423A-B1F0-3B0DC20E61AB}" srcOrd="3" destOrd="0" parTransId="{5ABDBC25-6458-4B71-BA66-0A10AC53B048}" sibTransId="{7FB6937A-3980-48CF-9053-45BA3A6F4489}"/>
    <dgm:cxn modelId="{576378E4-110C-4B2D-8C62-DAB789804C3C}" type="presOf" srcId="{A7A51832-2802-423A-B1F0-3B0DC20E61AB}" destId="{9E5AC1F0-FFFF-4FD6-B0AA-FC06316CE113}" srcOrd="0" destOrd="0" presId="urn:microsoft.com/office/officeart/2011/layout/CircleProcess"/>
    <dgm:cxn modelId="{FB5DB1A4-62D7-490E-8192-9EAA3AA8BF01}" type="presParOf" srcId="{AD17339E-CF6D-4F61-8CD0-DE9E7F35156B}" destId="{8139484E-9B29-4DE2-85B1-A703C0371392}" srcOrd="0" destOrd="0" presId="urn:microsoft.com/office/officeart/2011/layout/CircleProcess"/>
    <dgm:cxn modelId="{4F16C16C-0BB0-40AE-8D98-4CFAB20029F9}" type="presParOf" srcId="{8139484E-9B29-4DE2-85B1-A703C0371392}" destId="{78328BF5-DAFB-4C88-8416-270B900E23C2}" srcOrd="0" destOrd="0" presId="urn:microsoft.com/office/officeart/2011/layout/CircleProcess"/>
    <dgm:cxn modelId="{0F2595CF-CCB2-4A3D-B0F2-72E17A9213D9}" type="presParOf" srcId="{AD17339E-CF6D-4F61-8CD0-DE9E7F35156B}" destId="{3FFEF007-5E1A-4F44-A02F-EE386849A0B6}" srcOrd="1" destOrd="0" presId="urn:microsoft.com/office/officeart/2011/layout/CircleProcess"/>
    <dgm:cxn modelId="{C728ED39-D40B-4CD7-A3BA-03C4586437C2}" type="presParOf" srcId="{3FFEF007-5E1A-4F44-A02F-EE386849A0B6}" destId="{9E5AC1F0-FFFF-4FD6-B0AA-FC06316CE113}" srcOrd="0" destOrd="0" presId="urn:microsoft.com/office/officeart/2011/layout/CircleProcess"/>
    <dgm:cxn modelId="{FDB1F456-FFCA-4947-9D20-9BBB3EC19564}" type="presParOf" srcId="{AD17339E-CF6D-4F61-8CD0-DE9E7F35156B}" destId="{EF2E8B88-3844-4258-8282-33339CCC7511}" srcOrd="2" destOrd="0" presId="urn:microsoft.com/office/officeart/2011/layout/CircleProcess"/>
    <dgm:cxn modelId="{5E9F9525-4C7B-4A44-A0F1-B4C8D4C3BAED}" type="presParOf" srcId="{AD17339E-CF6D-4F61-8CD0-DE9E7F35156B}" destId="{6312204E-F750-4DCD-8AA8-DB7E9B7B2774}" srcOrd="3" destOrd="0" presId="urn:microsoft.com/office/officeart/2011/layout/CircleProcess"/>
    <dgm:cxn modelId="{E2588A81-5EFB-4550-A70A-B4C536FDAD6B}" type="presParOf" srcId="{6312204E-F750-4DCD-8AA8-DB7E9B7B2774}" destId="{9878CDB6-B693-4E5D-AC67-C032BA7023F6}" srcOrd="0" destOrd="0" presId="urn:microsoft.com/office/officeart/2011/layout/CircleProcess"/>
    <dgm:cxn modelId="{F4C00132-854B-472D-A919-D58BF292C0D1}" type="presParOf" srcId="{AD17339E-CF6D-4F61-8CD0-DE9E7F35156B}" destId="{A3B0DBFD-1BD7-4DA2-ACFA-3C3DB2E4CC28}" srcOrd="4" destOrd="0" presId="urn:microsoft.com/office/officeart/2011/layout/CircleProcess"/>
    <dgm:cxn modelId="{2CDE6F4C-93E6-45C6-809D-78A1283DEF2F}" type="presParOf" srcId="{A3B0DBFD-1BD7-4DA2-ACFA-3C3DB2E4CC28}" destId="{89D4FEEC-E34D-4327-AD26-A356C57F2C94}" srcOrd="0" destOrd="0" presId="urn:microsoft.com/office/officeart/2011/layout/CircleProcess"/>
    <dgm:cxn modelId="{F556E9B9-2EC1-4296-94A0-478FE2230735}" type="presParOf" srcId="{AD17339E-CF6D-4F61-8CD0-DE9E7F35156B}" destId="{2476AE23-BC72-464C-BB12-DD84A4FDC41F}" srcOrd="5" destOrd="0" presId="urn:microsoft.com/office/officeart/2011/layout/CircleProcess"/>
    <dgm:cxn modelId="{521A05D3-EA7D-4099-8974-6491057BD2ED}" type="presParOf" srcId="{AD17339E-CF6D-4F61-8CD0-DE9E7F35156B}" destId="{7E0796BB-1DC9-469D-8EA5-29CF4D3B4BAC}" srcOrd="6" destOrd="0" presId="urn:microsoft.com/office/officeart/2011/layout/CircleProcess"/>
    <dgm:cxn modelId="{94B004CD-86AF-487F-9E7E-4B261EAC2183}" type="presParOf" srcId="{7E0796BB-1DC9-469D-8EA5-29CF4D3B4BAC}" destId="{38E08652-25D7-4497-9C46-CB2F478251D1}" srcOrd="0" destOrd="0" presId="urn:microsoft.com/office/officeart/2011/layout/CircleProcess"/>
    <dgm:cxn modelId="{532053DC-C1E7-4894-A08F-77438F4C9580}" type="presParOf" srcId="{AD17339E-CF6D-4F61-8CD0-DE9E7F35156B}" destId="{11098A4C-A4F3-4C18-8333-4BDBDCAB0C8B}" srcOrd="7" destOrd="0" presId="urn:microsoft.com/office/officeart/2011/layout/CircleProcess"/>
    <dgm:cxn modelId="{FDBFAB6A-F119-49A1-881B-2A02112558EA}" type="presParOf" srcId="{11098A4C-A4F3-4C18-8333-4BDBDCAB0C8B}" destId="{89DF1A67-7DE3-4C2A-B945-5A9BBA1DC273}" srcOrd="0" destOrd="0" presId="urn:microsoft.com/office/officeart/2011/layout/CircleProcess"/>
    <dgm:cxn modelId="{9DD8E07A-35FD-4472-AE12-4952A71E8C4B}" type="presParOf" srcId="{AD17339E-CF6D-4F61-8CD0-DE9E7F35156B}" destId="{6206DBA7-CDDF-451C-A94D-FD54AF39EE14}" srcOrd="8" destOrd="0" presId="urn:microsoft.com/office/officeart/2011/layout/CircleProcess"/>
    <dgm:cxn modelId="{73BB346D-614F-4519-B356-2F1DB8899D2C}" type="presParOf" srcId="{AD17339E-CF6D-4F61-8CD0-DE9E7F35156B}" destId="{77F4C6AA-7F93-4998-9EBB-46BF89B0BBB3}" srcOrd="9" destOrd="0" presId="urn:microsoft.com/office/officeart/2011/layout/CircleProcess"/>
    <dgm:cxn modelId="{CD966E0D-68F1-4D9A-9072-3767DBA2563C}" type="presParOf" srcId="{77F4C6AA-7F93-4998-9EBB-46BF89B0BBB3}" destId="{1CE5B9BD-4D93-4DFE-B549-667AA9F1C0A1}" srcOrd="0" destOrd="0" presId="urn:microsoft.com/office/officeart/2011/layout/CircleProcess"/>
    <dgm:cxn modelId="{4C860FB6-F427-4445-A5AD-94F818AA9CB4}" type="presParOf" srcId="{AD17339E-CF6D-4F61-8CD0-DE9E7F35156B}" destId="{D58845D8-04FA-4BB3-978E-1E77B9FD0F62}" srcOrd="10" destOrd="0" presId="urn:microsoft.com/office/officeart/2011/layout/CircleProcess"/>
    <dgm:cxn modelId="{525428D5-DA5A-4A50-A754-79035D121115}" type="presParOf" srcId="{D58845D8-04FA-4BB3-978E-1E77B9FD0F62}" destId="{CBA48658-0ED2-4A70-B790-A10E52EC8169}" srcOrd="0" destOrd="0" presId="urn:microsoft.com/office/officeart/2011/layout/CircleProcess"/>
    <dgm:cxn modelId="{8C4F82A6-8B34-4547-803B-AEFF7B1C536C}" type="presParOf" srcId="{AD17339E-CF6D-4F61-8CD0-DE9E7F35156B}" destId="{9F72B87A-4D86-44F7-BD8E-8404D4388F72}" srcOrd="11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28BF5-DAFB-4C88-8416-270B900E23C2}">
      <dsp:nvSpPr>
        <dsp:cNvPr id="0" name=""/>
        <dsp:cNvSpPr/>
      </dsp:nvSpPr>
      <dsp:spPr>
        <a:xfrm>
          <a:off x="5101064" y="814600"/>
          <a:ext cx="1526635" cy="15267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5AC1F0-FFFF-4FD6-B0AA-FC06316CE113}">
      <dsp:nvSpPr>
        <dsp:cNvPr id="0" name=""/>
        <dsp:cNvSpPr/>
      </dsp:nvSpPr>
      <dsp:spPr>
        <a:xfrm>
          <a:off x="5152126" y="865499"/>
          <a:ext cx="1425165" cy="1424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355721" y="1069097"/>
        <a:ext cx="1017975" cy="1017720"/>
      </dsp:txXfrm>
    </dsp:sp>
    <dsp:sp modelId="{9878CDB6-B693-4E5D-AC67-C032BA7023F6}">
      <dsp:nvSpPr>
        <dsp:cNvPr id="0" name=""/>
        <dsp:cNvSpPr/>
      </dsp:nvSpPr>
      <dsp:spPr>
        <a:xfrm rot="2700000">
          <a:off x="3516806" y="814493"/>
          <a:ext cx="1526660" cy="152666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D4FEEC-E34D-4327-AD26-A356C57F2C94}">
      <dsp:nvSpPr>
        <dsp:cNvPr id="0" name=""/>
        <dsp:cNvSpPr/>
      </dsp:nvSpPr>
      <dsp:spPr>
        <a:xfrm>
          <a:off x="3574428" y="865499"/>
          <a:ext cx="1425165" cy="1424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Artifact Store</a:t>
          </a:r>
        </a:p>
      </dsp:txBody>
      <dsp:txXfrm>
        <a:off x="3778023" y="1069097"/>
        <a:ext cx="1017975" cy="1017720"/>
      </dsp:txXfrm>
    </dsp:sp>
    <dsp:sp modelId="{38E08652-25D7-4497-9C46-CB2F478251D1}">
      <dsp:nvSpPr>
        <dsp:cNvPr id="0" name=""/>
        <dsp:cNvSpPr/>
      </dsp:nvSpPr>
      <dsp:spPr>
        <a:xfrm rot="2700000">
          <a:off x="1945655" y="814493"/>
          <a:ext cx="1526660" cy="1526660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DF1A67-7DE3-4C2A-B945-5A9BBA1DC273}">
      <dsp:nvSpPr>
        <dsp:cNvPr id="0" name=""/>
        <dsp:cNvSpPr/>
      </dsp:nvSpPr>
      <dsp:spPr>
        <a:xfrm>
          <a:off x="1996729" y="865499"/>
          <a:ext cx="1425165" cy="1424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DBB Build</a:t>
          </a:r>
        </a:p>
      </dsp:txBody>
      <dsp:txXfrm>
        <a:off x="2200325" y="1069097"/>
        <a:ext cx="1017975" cy="1017720"/>
      </dsp:txXfrm>
    </dsp:sp>
    <dsp:sp modelId="{1CE5B9BD-4D93-4DFE-B549-667AA9F1C0A1}">
      <dsp:nvSpPr>
        <dsp:cNvPr id="0" name=""/>
        <dsp:cNvSpPr/>
      </dsp:nvSpPr>
      <dsp:spPr>
        <a:xfrm rot="2700000">
          <a:off x="367956" y="814493"/>
          <a:ext cx="1526660" cy="1526660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A48658-0ED2-4A70-B790-A10E52EC8169}">
      <dsp:nvSpPr>
        <dsp:cNvPr id="0" name=""/>
        <dsp:cNvSpPr/>
      </dsp:nvSpPr>
      <dsp:spPr>
        <a:xfrm>
          <a:off x="419031" y="865499"/>
          <a:ext cx="1425165" cy="1424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 – Source changes</a:t>
          </a:r>
        </a:p>
      </dsp:txBody>
      <dsp:txXfrm>
        <a:off x="622626" y="1069097"/>
        <a:ext cx="1017975" cy="1017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7929-A14B-4F6C-8100-2722630200E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5875-43A5-4460-853D-9350963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A1D-3078-402C-B03D-954EE4EB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A811-0372-4003-AD47-5A9DB2C1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1103-8385-4964-BAA0-EE8E2770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F46F-75CF-455D-ACAC-02A8B914823B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F58E-BDB8-4543-AC96-2FF51DF7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373-C58E-4552-ACAC-6DA83D4D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68EF-FE0A-4E85-98BC-B40856D9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D291-95B5-4309-AF2A-03DCBFC6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10EF-1EC1-484D-91AF-25A88698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776-1159-4A79-8081-C0050CE4728D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69BA-61EB-48CE-917D-BC2C676D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681-F3F4-499C-9C3C-526D878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360E-F23C-4B00-81B2-40F57986C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F0829-A4F7-4B0C-B80A-8F8D8FDF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AC66-BB7F-4CE0-B474-8B1E7295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8910-C8C5-4C78-9BE5-6059E9517EA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D734-05C7-4232-B84C-E7CC44F6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378D-4E58-495A-9258-240783F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(black box) over image(s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icture Placeholder 5"/>
          <p:cNvSpPr>
            <a:spLocks noGrp="1"/>
          </p:cNvSpPr>
          <p:nvPr>
            <p:ph type="pic" idx="13"/>
          </p:nvPr>
        </p:nvSpPr>
        <p:spPr>
          <a:xfrm>
            <a:off x="0" y="1701800"/>
            <a:ext cx="12192000" cy="5156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1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prstGeom prst="rect">
            <a:avLst/>
          </a:prstGeom>
          <a:solidFill>
            <a:srgbClr val="FFFFFF"/>
          </a:solidFill>
        </p:spPr>
        <p:txBody>
          <a:bodyPr lIns="201168" tIns="201168" rIns="201168" bIns="201168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8223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21"/>
          <p:cNvSpPr>
            <a:spLocks noGrp="1"/>
          </p:cNvSpPr>
          <p:nvPr>
            <p:ph type="title" hasCustomPrompt="1"/>
          </p:nvPr>
        </p:nvSpPr>
        <p:spPr>
          <a:xfrm>
            <a:off x="542058" y="2086138"/>
            <a:ext cx="6397577" cy="1111021"/>
          </a:xfrm>
          <a:prstGeom prst="rect">
            <a:avLst/>
          </a:prstGeom>
        </p:spPr>
        <p:txBody>
          <a:bodyPr lIns="0"/>
          <a:lstStyle>
            <a:lvl1pPr algn="l">
              <a:lnSpc>
                <a:spcPts val="3520"/>
              </a:lnSpc>
              <a:defRPr sz="3333" b="0" i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42058" y="3209953"/>
            <a:ext cx="5328073" cy="92077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67" b="0" i="0" baseline="0">
                <a:solidFill>
                  <a:srgbClr val="619AEC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Speaker Name, Title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429351" y="6358173"/>
            <a:ext cx="2361684" cy="27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609" tIns="57305" rIns="114609" bIns="57305"/>
          <a:lstStyle>
            <a:lvl1pPr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>
              <a:defRPr/>
            </a:pPr>
            <a:r>
              <a:rPr lang="en-US" altLang="en-US" sz="996" b="0" i="0" dirty="0">
                <a:solidFill>
                  <a:prstClr val="white"/>
                </a:solidFill>
                <a:latin typeface="+mn-lt"/>
                <a:ea typeface="IBM Plex Sans" charset="0"/>
                <a:cs typeface="IBM Plex Sans" charset="0"/>
              </a:rPr>
              <a:t>© 2019 IBM Corporation</a:t>
            </a:r>
            <a:endParaRPr lang="en-US" altLang="en-US" sz="2739" b="0" i="0" dirty="0">
              <a:solidFill>
                <a:prstClr val="white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6F65-0A29-4A76-8F32-E8C6DABB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5EEF-94C3-4224-B17B-EFB6329B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2BFE-45EC-4763-9009-E82E55EF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A7D0A23-E659-45F2-AC95-939B448E75C9}" type="datetime1">
              <a:rPr lang="en-US" smtClean="0"/>
              <a:pPr/>
              <a:t>9/11/2019</a:t>
            </a:fld>
            <a:r>
              <a:rPr lang="en-US"/>
              <a:t> - Nelson Lopez - RTP/DAT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0FA7-F52E-4343-B697-33FC616E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2743199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D915-341C-4BFE-B309-E508376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2064" y="6356350"/>
            <a:ext cx="611736" cy="365125"/>
          </a:xfrm>
        </p:spPr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FF8-57DC-4798-BE6D-CE0B4C0C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4997-A475-452C-86F0-6480FC4C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0151-76D6-49EA-9744-070D368A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71E-7A7B-4DD7-B657-3BD01922BB22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FC73-79B8-4450-A1B7-30D09CB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EA14-595D-4F3E-A6E8-070182F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D672-CCE6-453C-96DD-660B2347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DDA-10F0-48E5-9278-0C914C74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EC44-A535-417E-AD98-CCCAAC9C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3068-DB3F-4B29-BAE4-75618A7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CD9C-1E6E-45AB-843F-3E65074C7722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9342-B776-4880-83CB-CBCAD52F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BDE6-41E5-44D8-A4A5-7BAA71F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1426-224B-4553-B86D-02C4AED1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5E95-A9D5-452E-8A94-14C5D852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8626A-1475-4966-905B-82613EC6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8D2AB-32BD-469E-9A10-AFF5BD7F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E41D5-A401-4ED9-BC95-BE472986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C4BE9-A5D6-4943-932A-C6F63DD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58B9-CE53-4074-B97B-76239EB0EAD5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8478-9081-45E7-9F31-B354BAA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67FED-60DC-47A6-BCEA-70FCDD9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1B04-9188-46C6-99E4-E314239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9B83-CA42-4C5D-8E01-B56EC25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203B-A2BF-43AA-AFC0-39FFA793CC9D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9C100-7E72-4CA6-971D-D6CD765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40213-6A8B-490E-8798-B3171C5C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2076-036A-43F6-9ECC-C244AD5D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0737-FF1C-48C8-B26D-2AD25ED814E2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F5CD8-0B8F-4D16-B7F4-83329E9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FB41-5D95-42D6-A6F2-BA271D48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535-344F-46DC-AE71-AB249311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4B6C-94E3-4C36-A58C-54993C54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F20C3-663D-4E1E-B5BF-CDCDB477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F7836-EA59-4368-9491-374EBB1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11FC-0F6E-414A-BEBD-6F88DDAEDA07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BFE4-4805-4B07-8CE7-5B6458C3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4AE84-4482-4E4A-858C-57FD7C0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05F4-1808-4925-AA13-B3D154B1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466F9-2F39-4D7F-B0F7-CD6F37D3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0C5DA-CD6C-4F6C-9636-AB74FB60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F61-8BE5-47DF-925F-7C9BA81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FB9-2ABF-4D1D-9226-7B17FE5CFCB6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5B75E-4D8A-4849-903E-3E83287D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B6A9-F73A-456B-B352-7DFD7632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C8AC-06F6-4C52-9229-8B73E992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86B8C-2853-415A-9BA6-AD57161A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15F0-6661-4089-B5E1-8BE03E964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B0FC-7999-4714-B242-4AF6F1F22242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2F6D-DAF5-4934-9EEE-49868D07A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69E6-661F-40B0-AA9B-082C347F1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245" y="479978"/>
            <a:ext cx="9177772" cy="226730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900" dirty="0"/>
              <a:t>z/OS DevOps </a:t>
            </a:r>
            <a:br>
              <a:rPr lang="en-US" sz="4267" dirty="0"/>
            </a:br>
            <a:br>
              <a:rPr lang="en-US" sz="4267" dirty="0"/>
            </a:br>
            <a:r>
              <a:rPr lang="en-US" sz="4400" b="1" dirty="0"/>
              <a:t>Traceability  Reporting  </a:t>
            </a:r>
            <a:br>
              <a:rPr lang="en-US" sz="4400" b="1" dirty="0"/>
            </a:br>
            <a:r>
              <a:rPr lang="en-US" sz="4400" b="1" dirty="0"/>
              <a:t>For Compliance, Diagnostics and Status </a:t>
            </a:r>
            <a:endParaRPr lang="en-US" sz="42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2058" y="5031964"/>
            <a:ext cx="5328073" cy="1568165"/>
          </a:xfrm>
        </p:spPr>
        <p:txBody>
          <a:bodyPr>
            <a:normAutofit/>
          </a:bodyPr>
          <a:lstStyle/>
          <a:p>
            <a:r>
              <a:rPr lang="en-US" b="1" dirty="0">
                <a:latin typeface="IBM Plex Mono" panose="020B0509050203000203" pitchFamily="49" charset="0"/>
              </a:rPr>
              <a:t>Nelson Lopez </a:t>
            </a:r>
          </a:p>
          <a:p>
            <a:r>
              <a:rPr lang="en-US" b="1" dirty="0">
                <a:latin typeface="IBM Plex Mono" panose="020B0509050203000203" pitchFamily="49" charset="0"/>
              </a:rPr>
              <a:t>Z DevOps Acceleration Team </a:t>
            </a:r>
          </a:p>
          <a:p>
            <a:r>
              <a:rPr lang="en-US" b="1" dirty="0">
                <a:latin typeface="IBM Plex Mono" panose="020B0509050203000203" pitchFamily="49" charset="0"/>
              </a:rPr>
              <a:t>Nelson.lopez1@ibm.com</a:t>
            </a:r>
          </a:p>
        </p:txBody>
      </p:sp>
    </p:spTree>
    <p:extLst>
      <p:ext uri="{BB962C8B-B14F-4D97-AF65-F5344CB8AC3E}">
        <p14:creationId xmlns:p14="http://schemas.microsoft.com/office/powerpoint/2010/main" val="135827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8692CD6-0068-4D20-BDCB-A3EFBBF0B2B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0FECB-9646-47D1-A902-147E8311D150}"/>
              </a:ext>
            </a:extLst>
          </p:cNvPr>
          <p:cNvSpPr/>
          <p:nvPr/>
        </p:nvSpPr>
        <p:spPr>
          <a:xfrm>
            <a:off x="3248497" y="2705725"/>
            <a:ext cx="569500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47542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FCF6C-341D-49FE-8B55-69C9DBCD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10399"/>
            <a:ext cx="10887075" cy="13393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Enriched reporting with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IBM Z DevOps tooling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8CDA7-F334-4B8E-8AFB-C9BDEC179B13}"/>
              </a:ext>
            </a:extLst>
          </p:cNvPr>
          <p:cNvSpPr txBox="1"/>
          <p:nvPr/>
        </p:nvSpPr>
        <p:spPr>
          <a:xfrm>
            <a:off x="102325" y="2246458"/>
            <a:ext cx="5981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following illustrates End-to-End traceability starting from: 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Code changes in Git 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to DBB build report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into an artifact repository 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and ending with deployment 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1B40AD-DB3F-4E24-8AF1-EE11054A0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84617"/>
              </p:ext>
            </p:extLst>
          </p:nvPr>
        </p:nvGraphicFramePr>
        <p:xfrm>
          <a:off x="5512525" y="2116484"/>
          <a:ext cx="6679475" cy="315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63B8722-6DF3-4D2E-A386-09EB36D2E433}"/>
              </a:ext>
            </a:extLst>
          </p:cNvPr>
          <p:cNvGrpSpPr/>
          <p:nvPr/>
        </p:nvGrpSpPr>
        <p:grpSpPr>
          <a:xfrm>
            <a:off x="7431949" y="5001058"/>
            <a:ext cx="4062276" cy="1408789"/>
            <a:chOff x="7431949" y="5001058"/>
            <a:chExt cx="4062276" cy="14087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6AD5C8-BAE7-48ED-AEA7-A49305B8C0EE}"/>
                </a:ext>
              </a:extLst>
            </p:cNvPr>
            <p:cNvSpPr txBox="1"/>
            <p:nvPr/>
          </p:nvSpPr>
          <p:spPr>
            <a:xfrm>
              <a:off x="7431949" y="5001058"/>
              <a:ext cx="1107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1B49D-C6FD-4F2A-A44C-27DC96D7556A}"/>
                </a:ext>
              </a:extLst>
            </p:cNvPr>
            <p:cNvSpPr txBox="1"/>
            <p:nvPr/>
          </p:nvSpPr>
          <p:spPr>
            <a:xfrm>
              <a:off x="8334307" y="5237761"/>
              <a:ext cx="121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F9E58-99AD-41C9-8478-79C0F5C286E2}"/>
                </a:ext>
              </a:extLst>
            </p:cNvPr>
            <p:cNvSpPr txBox="1"/>
            <p:nvPr/>
          </p:nvSpPr>
          <p:spPr>
            <a:xfrm>
              <a:off x="9345521" y="5470458"/>
              <a:ext cx="134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D6E406-D1C3-4BF7-8E54-5A80D9CD6AC2}"/>
                </a:ext>
              </a:extLst>
            </p:cNvPr>
            <p:cNvSpPr txBox="1"/>
            <p:nvPr/>
          </p:nvSpPr>
          <p:spPr>
            <a:xfrm>
              <a:off x="10278018" y="5886627"/>
              <a:ext cx="121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8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BD05F-EE07-4C7E-8DB6-7D72454221CF}"/>
              </a:ext>
            </a:extLst>
          </p:cNvPr>
          <p:cNvSpPr/>
          <p:nvPr/>
        </p:nvSpPr>
        <p:spPr>
          <a:xfrm>
            <a:off x="2087879" y="118758"/>
            <a:ext cx="7660639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Trace changes to Git source files using </a:t>
            </a:r>
          </a:p>
          <a:p>
            <a:pPr algn="ctr"/>
            <a:r>
              <a:rPr lang="en-US" sz="2800" b="1" dirty="0"/>
              <a:t>Hash ID (a commit point) </a:t>
            </a:r>
          </a:p>
        </p:txBody>
      </p:sp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E5C71824-EF96-426A-AB7D-2BE146DE0934}"/>
              </a:ext>
            </a:extLst>
          </p:cNvPr>
          <p:cNvGrpSpPr/>
          <p:nvPr/>
        </p:nvGrpSpPr>
        <p:grpSpPr>
          <a:xfrm>
            <a:off x="11236960" y="118758"/>
            <a:ext cx="798976" cy="793102"/>
            <a:chOff x="1420358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6C71CD-EB8B-4837-943C-6274F5A7FC57}"/>
                </a:ext>
              </a:extLst>
            </p:cNvPr>
            <p:cNvGrpSpPr/>
            <p:nvPr/>
          </p:nvGrpSpPr>
          <p:grpSpPr>
            <a:xfrm>
              <a:off x="1420358" y="510298"/>
              <a:ext cx="1159656" cy="1159453"/>
              <a:chOff x="1420358" y="510298"/>
              <a:chExt cx="1159656" cy="115945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F39CACC-667D-4E32-A4BB-183ECF4A5C91}"/>
                  </a:ext>
                </a:extLst>
              </p:cNvPr>
              <p:cNvSpPr/>
              <p:nvPr/>
            </p:nvSpPr>
            <p:spPr>
              <a:xfrm>
                <a:off x="1420358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7043C67C-C6A7-4F8F-BC0D-787020DEC416}"/>
                  </a:ext>
                </a:extLst>
              </p:cNvPr>
              <p:cNvSpPr txBox="1"/>
              <p:nvPr/>
            </p:nvSpPr>
            <p:spPr>
              <a:xfrm>
                <a:off x="1586024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Git – Source changes</a:t>
                </a: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DE651F-378A-4E75-94F2-E26751BE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5" t="20846" b="17894"/>
          <a:stretch/>
        </p:blipFill>
        <p:spPr>
          <a:xfrm>
            <a:off x="0" y="1867522"/>
            <a:ext cx="12464015" cy="4990478"/>
          </a:xfrm>
          <a:prstGeom prst="rect">
            <a:avLst/>
          </a:prstGeom>
        </p:spPr>
      </p:pic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1ADDCEB2-B5B1-4C40-A093-C18D45FCCBAF}"/>
              </a:ext>
            </a:extLst>
          </p:cNvPr>
          <p:cNvSpPr/>
          <p:nvPr/>
        </p:nvSpPr>
        <p:spPr>
          <a:xfrm>
            <a:off x="771433" y="3579482"/>
            <a:ext cx="1057367" cy="335280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6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93C19-A6F6-48D3-9EE9-B3357A121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9615"/>
          <a:stretch/>
        </p:blipFill>
        <p:spPr>
          <a:xfrm>
            <a:off x="416560" y="1239520"/>
            <a:ext cx="11430000" cy="5618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8CBE60-0DD8-4961-AAEA-061772EF19E8}"/>
              </a:ext>
            </a:extLst>
          </p:cNvPr>
          <p:cNvSpPr/>
          <p:nvPr/>
        </p:nvSpPr>
        <p:spPr>
          <a:xfrm>
            <a:off x="2087879" y="118758"/>
            <a:ext cx="7660639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View change details</a:t>
            </a:r>
          </a:p>
        </p:txBody>
      </p:sp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695CD452-16F0-4D9D-BE4F-5D6795D8E28A}"/>
              </a:ext>
            </a:extLst>
          </p:cNvPr>
          <p:cNvGrpSpPr/>
          <p:nvPr/>
        </p:nvGrpSpPr>
        <p:grpSpPr>
          <a:xfrm>
            <a:off x="11287760" y="118758"/>
            <a:ext cx="798976" cy="793102"/>
            <a:chOff x="1420358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33149C-89B7-4360-A51E-FF112949E60F}"/>
                </a:ext>
              </a:extLst>
            </p:cNvPr>
            <p:cNvGrpSpPr/>
            <p:nvPr/>
          </p:nvGrpSpPr>
          <p:grpSpPr>
            <a:xfrm>
              <a:off x="1420358" y="510298"/>
              <a:ext cx="1159656" cy="1159453"/>
              <a:chOff x="1420358" y="510298"/>
              <a:chExt cx="1159656" cy="115945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E6D627-6D01-48F0-B28F-82FA7CFEBA4C}"/>
                  </a:ext>
                </a:extLst>
              </p:cNvPr>
              <p:cNvSpPr/>
              <p:nvPr/>
            </p:nvSpPr>
            <p:spPr>
              <a:xfrm>
                <a:off x="1420358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595F08E4-3669-410E-ACCA-6B63AF5A78F2}"/>
                  </a:ext>
                </a:extLst>
              </p:cNvPr>
              <p:cNvSpPr txBox="1"/>
              <p:nvPr/>
            </p:nvSpPr>
            <p:spPr>
              <a:xfrm>
                <a:off x="1586024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Git – Source changes</a:t>
                </a:r>
              </a:p>
            </p:txBody>
          </p:sp>
        </p:grpSp>
      </p:grp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0BDD95A9-24F9-44BD-A8C3-9BBFDD0C2C02}"/>
              </a:ext>
            </a:extLst>
          </p:cNvPr>
          <p:cNvSpPr/>
          <p:nvPr/>
        </p:nvSpPr>
        <p:spPr>
          <a:xfrm>
            <a:off x="964473" y="1930400"/>
            <a:ext cx="1412967" cy="335280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3283F-EB7F-4168-816C-116CDAF96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28" t="26058" b="4643"/>
          <a:stretch/>
        </p:blipFill>
        <p:spPr>
          <a:xfrm>
            <a:off x="2801937" y="1968127"/>
            <a:ext cx="9044623" cy="48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46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39D4B-FCEE-4B4B-9B81-FEEBA393D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6" r="27583" b="9778"/>
          <a:stretch/>
        </p:blipFill>
        <p:spPr>
          <a:xfrm>
            <a:off x="289558" y="1116699"/>
            <a:ext cx="11257279" cy="5727013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944F898D-6EDA-4DF7-BFE8-276DF003FC5A}"/>
              </a:ext>
            </a:extLst>
          </p:cNvPr>
          <p:cNvGrpSpPr/>
          <p:nvPr/>
        </p:nvGrpSpPr>
        <p:grpSpPr>
          <a:xfrm>
            <a:off x="11193923" y="115516"/>
            <a:ext cx="925268" cy="930246"/>
            <a:chOff x="2704131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EF1401-F694-40FA-971D-FC1F5879A9FA}"/>
                </a:ext>
              </a:extLst>
            </p:cNvPr>
            <p:cNvGrpSpPr/>
            <p:nvPr/>
          </p:nvGrpSpPr>
          <p:grpSpPr>
            <a:xfrm>
              <a:off x="2704131" y="510298"/>
              <a:ext cx="1159656" cy="1159453"/>
              <a:chOff x="2704131" y="510298"/>
              <a:chExt cx="1159656" cy="115945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973D231-4F2F-461E-BF73-43DEE6A6F951}"/>
                  </a:ext>
                </a:extLst>
              </p:cNvPr>
              <p:cNvSpPr/>
              <p:nvPr/>
            </p:nvSpPr>
            <p:spPr>
              <a:xfrm>
                <a:off x="2704131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0D7AB353-406E-4953-8EEF-809B91E11901}"/>
                  </a:ext>
                </a:extLst>
              </p:cNvPr>
              <p:cNvSpPr txBox="1"/>
              <p:nvPr/>
            </p:nvSpPr>
            <p:spPr>
              <a:xfrm>
                <a:off x="2869796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DBB Build</a:t>
                </a: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2D465C0-7C4A-4D70-8BE8-FB6037A8E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9" t="72706" r="29417" b="11733"/>
          <a:stretch/>
        </p:blipFill>
        <p:spPr>
          <a:xfrm>
            <a:off x="3365263" y="5343525"/>
            <a:ext cx="8181574" cy="1395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02B8F2-C99A-4749-9043-B0FC36C93B65}"/>
              </a:ext>
            </a:extLst>
          </p:cNvPr>
          <p:cNvSpPr/>
          <p:nvPr/>
        </p:nvSpPr>
        <p:spPr>
          <a:xfrm>
            <a:off x="2087879" y="118758"/>
            <a:ext cx="7660639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Git changes are linked to </a:t>
            </a:r>
          </a:p>
          <a:p>
            <a:pPr algn="ctr"/>
            <a:r>
              <a:rPr lang="en-US" sz="2800" b="1" dirty="0"/>
              <a:t>DBB Builds with the Hash ID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DD99217-0A92-4852-91D5-E0117AB1670C}"/>
              </a:ext>
            </a:extLst>
          </p:cNvPr>
          <p:cNvSpPr/>
          <p:nvPr/>
        </p:nvSpPr>
        <p:spPr>
          <a:xfrm>
            <a:off x="8096793" y="6403962"/>
            <a:ext cx="856707" cy="335280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10C8313F-A634-4C23-A862-BBC945A98E97}"/>
              </a:ext>
            </a:extLst>
          </p:cNvPr>
          <p:cNvSpPr/>
          <p:nvPr/>
        </p:nvSpPr>
        <p:spPr>
          <a:xfrm>
            <a:off x="3270793" y="6403962"/>
            <a:ext cx="752567" cy="335280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AF39AC3C-2D60-41A0-AE45-E0ABFF665DB0}"/>
              </a:ext>
            </a:extLst>
          </p:cNvPr>
          <p:cNvSpPr/>
          <p:nvPr/>
        </p:nvSpPr>
        <p:spPr>
          <a:xfrm>
            <a:off x="3365263" y="2197265"/>
            <a:ext cx="891777" cy="335280"/>
          </a:xfrm>
          <a:prstGeom prst="round2Same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954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F8C5C-E484-4EA5-9D9E-A6FEEACD6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r="26833" b="6815"/>
          <a:stretch/>
        </p:blipFill>
        <p:spPr>
          <a:xfrm>
            <a:off x="353738" y="1178680"/>
            <a:ext cx="11401382" cy="5679319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24C95C6F-65F2-4D7A-98F2-222438A3F840}"/>
              </a:ext>
            </a:extLst>
          </p:cNvPr>
          <p:cNvGrpSpPr/>
          <p:nvPr/>
        </p:nvGrpSpPr>
        <p:grpSpPr>
          <a:xfrm>
            <a:off x="11193923" y="115516"/>
            <a:ext cx="925268" cy="930246"/>
            <a:chOff x="2704131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74559-2CBC-454B-84E1-FD8A82042EAC}"/>
                </a:ext>
              </a:extLst>
            </p:cNvPr>
            <p:cNvGrpSpPr/>
            <p:nvPr/>
          </p:nvGrpSpPr>
          <p:grpSpPr>
            <a:xfrm>
              <a:off x="2704131" y="510298"/>
              <a:ext cx="1159656" cy="1159453"/>
              <a:chOff x="2704131" y="510298"/>
              <a:chExt cx="1159656" cy="115945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09411A-D886-4354-8B68-6DC90C8ECD0A}"/>
                  </a:ext>
                </a:extLst>
              </p:cNvPr>
              <p:cNvSpPr/>
              <p:nvPr/>
            </p:nvSpPr>
            <p:spPr>
              <a:xfrm>
                <a:off x="2704131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C50B57B2-DA95-4FE5-AAB0-59C36036AA76}"/>
                  </a:ext>
                </a:extLst>
              </p:cNvPr>
              <p:cNvSpPr txBox="1"/>
              <p:nvPr/>
            </p:nvSpPr>
            <p:spPr>
              <a:xfrm>
                <a:off x="2869796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DBB Build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D646036-605C-4617-A1A3-A43E22D8D80E}"/>
              </a:ext>
            </a:extLst>
          </p:cNvPr>
          <p:cNvSpPr/>
          <p:nvPr/>
        </p:nvSpPr>
        <p:spPr>
          <a:xfrm>
            <a:off x="2087879" y="118758"/>
            <a:ext cx="7660639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View details of the DBB Build</a:t>
            </a:r>
          </a:p>
        </p:txBody>
      </p:sp>
    </p:spTree>
    <p:extLst>
      <p:ext uri="{BB962C8B-B14F-4D97-AF65-F5344CB8AC3E}">
        <p14:creationId xmlns:p14="http://schemas.microsoft.com/office/powerpoint/2010/main" val="42016263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7C1D4EE-F1B3-44EA-8E71-0C128FDBD7D8}"/>
              </a:ext>
            </a:extLst>
          </p:cNvPr>
          <p:cNvSpPr/>
          <p:nvPr/>
        </p:nvSpPr>
        <p:spPr>
          <a:xfrm>
            <a:off x="2087879" y="118758"/>
            <a:ext cx="7660639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Artifact Store</a:t>
            </a:r>
          </a:p>
          <a:p>
            <a:pPr algn="ctr"/>
            <a:r>
              <a:rPr lang="en-US" sz="2800" b="1" dirty="0"/>
              <a:t>view release history &amp;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021337-D807-43B1-9684-F00D3987A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92"/>
          <a:stretch/>
        </p:blipFill>
        <p:spPr>
          <a:xfrm>
            <a:off x="0" y="4166144"/>
            <a:ext cx="12192000" cy="2693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E79E4-C7F5-42D9-9092-B9B54C72E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83" b="64414"/>
          <a:stretch/>
        </p:blipFill>
        <p:spPr>
          <a:xfrm>
            <a:off x="0" y="2624198"/>
            <a:ext cx="4714240" cy="2807581"/>
          </a:xfrm>
          <a:prstGeom prst="rect">
            <a:avLst/>
          </a:prstGeom>
        </p:spPr>
      </p:pic>
      <p:grpSp>
        <p:nvGrpSpPr>
          <p:cNvPr id="13" name="Diagram group">
            <a:extLst>
              <a:ext uri="{FF2B5EF4-FFF2-40B4-BE49-F238E27FC236}">
                <a16:creationId xmlns:a16="http://schemas.microsoft.com/office/drawing/2014/main" id="{39CA5516-B215-4AEF-B63F-79EA4F0CFCAD}"/>
              </a:ext>
            </a:extLst>
          </p:cNvPr>
          <p:cNvGrpSpPr/>
          <p:nvPr/>
        </p:nvGrpSpPr>
        <p:grpSpPr>
          <a:xfrm>
            <a:off x="11084487" y="91656"/>
            <a:ext cx="965273" cy="934795"/>
            <a:chOff x="3987904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0B0D45-3AF0-4B7B-9325-7B98B6B05FBE}"/>
                </a:ext>
              </a:extLst>
            </p:cNvPr>
            <p:cNvGrpSpPr/>
            <p:nvPr/>
          </p:nvGrpSpPr>
          <p:grpSpPr>
            <a:xfrm>
              <a:off x="3987904" y="510298"/>
              <a:ext cx="1159656" cy="1159453"/>
              <a:chOff x="3987904" y="510298"/>
              <a:chExt cx="1159656" cy="115945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285D0CF-EDDB-4241-96A4-79F7F1554684}"/>
                  </a:ext>
                </a:extLst>
              </p:cNvPr>
              <p:cNvSpPr/>
              <p:nvPr/>
            </p:nvSpPr>
            <p:spPr>
              <a:xfrm>
                <a:off x="3987904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1410144E-DB05-4265-8D86-D94B39A39D72}"/>
                  </a:ext>
                </a:extLst>
              </p:cNvPr>
              <p:cNvSpPr txBox="1"/>
              <p:nvPr/>
            </p:nvSpPr>
            <p:spPr>
              <a:xfrm>
                <a:off x="4153569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Artifact Store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78F9EA0-DAA1-4FAC-8A78-C1654BA4E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" t="17713" r="30651" b="35153"/>
          <a:stretch/>
        </p:blipFill>
        <p:spPr>
          <a:xfrm>
            <a:off x="4541520" y="1842423"/>
            <a:ext cx="7508240" cy="285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623DE0E-8DED-4AB5-80A0-1154D1F0D0EF}"/>
              </a:ext>
            </a:extLst>
          </p:cNvPr>
          <p:cNvSpPr/>
          <p:nvPr/>
        </p:nvSpPr>
        <p:spPr>
          <a:xfrm rot="4604757" flipH="1">
            <a:off x="4250711" y="3038625"/>
            <a:ext cx="230625" cy="771205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610080AE-1B6C-4822-82C2-95ECDE9A37FE}"/>
              </a:ext>
            </a:extLst>
          </p:cNvPr>
          <p:cNvSpPr/>
          <p:nvPr/>
        </p:nvSpPr>
        <p:spPr>
          <a:xfrm>
            <a:off x="4404995" y="5635418"/>
            <a:ext cx="3567430" cy="751840"/>
          </a:xfrm>
          <a:prstGeom prst="wedgeRoundRectCallout">
            <a:avLst>
              <a:gd name="adj1" fmla="val -59377"/>
              <a:gd name="adj2" fmla="val -14755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to trace  back to DBB Build Report for this release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40A22E-14EF-4DBF-A2B7-435747C7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700" b="95286"/>
          <a:stretch/>
        </p:blipFill>
        <p:spPr>
          <a:xfrm>
            <a:off x="0" y="2588431"/>
            <a:ext cx="1680983" cy="394510"/>
          </a:xfrm>
          <a:prstGeom prst="rect">
            <a:avLst/>
          </a:prstGeom>
          <a:effectLst>
            <a:glow rad="520700">
              <a:schemeClr val="accent2">
                <a:lumMod val="60000"/>
                <a:lumOff val="40000"/>
                <a:alpha val="40000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3656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C4741-6F92-41D9-9166-7FCCBA3ED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77"/>
          <a:stretch/>
        </p:blipFill>
        <p:spPr>
          <a:xfrm>
            <a:off x="0" y="2316480"/>
            <a:ext cx="12192000" cy="4452620"/>
          </a:xfrm>
          <a:prstGeom prst="rect">
            <a:avLst/>
          </a:prstGeom>
        </p:spPr>
      </p:pic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6940AF9A-AAF8-43FE-9432-5CD7D27BF889}"/>
              </a:ext>
            </a:extLst>
          </p:cNvPr>
          <p:cNvGrpSpPr/>
          <p:nvPr/>
        </p:nvGrpSpPr>
        <p:grpSpPr>
          <a:xfrm>
            <a:off x="10881360" y="111760"/>
            <a:ext cx="1199588" cy="1026160"/>
            <a:chOff x="5271677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2767A9-B340-4E4B-9522-A817BD8BCAF5}"/>
                </a:ext>
              </a:extLst>
            </p:cNvPr>
            <p:cNvGrpSpPr/>
            <p:nvPr/>
          </p:nvGrpSpPr>
          <p:grpSpPr>
            <a:xfrm>
              <a:off x="5271677" y="510298"/>
              <a:ext cx="1159656" cy="1159453"/>
              <a:chOff x="5271677" y="510298"/>
              <a:chExt cx="1159656" cy="115945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2E19C-4B44-41AF-BB32-FC9E6C103314}"/>
                  </a:ext>
                </a:extLst>
              </p:cNvPr>
              <p:cNvSpPr/>
              <p:nvPr/>
            </p:nvSpPr>
            <p:spPr>
              <a:xfrm>
                <a:off x="5271677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Oval 4">
                <a:extLst>
                  <a:ext uri="{FF2B5EF4-FFF2-40B4-BE49-F238E27FC236}">
                    <a16:creationId xmlns:a16="http://schemas.microsoft.com/office/drawing/2014/main" id="{894F166F-D14E-443C-A88C-86AF04CF31DB}"/>
                  </a:ext>
                </a:extLst>
              </p:cNvPr>
              <p:cNvSpPr txBox="1"/>
              <p:nvPr/>
            </p:nvSpPr>
            <p:spPr>
              <a:xfrm>
                <a:off x="5437342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Deployment</a:t>
                </a: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07ECD8B-3413-4772-9F71-1E3D95FC6B96}"/>
              </a:ext>
            </a:extLst>
          </p:cNvPr>
          <p:cNvSpPr/>
          <p:nvPr/>
        </p:nvSpPr>
        <p:spPr>
          <a:xfrm>
            <a:off x="1863863" y="111760"/>
            <a:ext cx="8310243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Dashboard to see where your </a:t>
            </a:r>
          </a:p>
          <a:p>
            <a:pPr algn="ctr"/>
            <a:r>
              <a:rPr lang="en-US" sz="2800" b="1" dirty="0"/>
              <a:t>code has been deployed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C0E42-1985-4538-95CE-12BD32C13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700" b="95286"/>
          <a:stretch/>
        </p:blipFill>
        <p:spPr>
          <a:xfrm>
            <a:off x="0" y="1929940"/>
            <a:ext cx="1680983" cy="394510"/>
          </a:xfrm>
          <a:prstGeom prst="rect">
            <a:avLst/>
          </a:prstGeom>
          <a:effectLst>
            <a:glow rad="520700">
              <a:schemeClr val="accent2">
                <a:lumMod val="60000"/>
                <a:lumOff val="40000"/>
                <a:alpha val="40000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21772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B6330-0427-4CB3-9EA8-FA1062717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6" b="10385"/>
          <a:stretch/>
        </p:blipFill>
        <p:spPr>
          <a:xfrm>
            <a:off x="0" y="2514600"/>
            <a:ext cx="12192000" cy="4343400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E68037E6-F754-4020-8ED7-622A342C79BB}"/>
              </a:ext>
            </a:extLst>
          </p:cNvPr>
          <p:cNvGrpSpPr/>
          <p:nvPr/>
        </p:nvGrpSpPr>
        <p:grpSpPr>
          <a:xfrm>
            <a:off x="10881360" y="111760"/>
            <a:ext cx="1199588" cy="1026160"/>
            <a:chOff x="5271677" y="510298"/>
            <a:chExt cx="1159656" cy="1159453"/>
          </a:xfrm>
          <a:scene3d>
            <a:camera prst="isometricOffAxis2Left" zoom="95000"/>
            <a:lightRig rig="flat" dir="t"/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D7D24A-C0EB-4F91-A8CB-66057B427197}"/>
                </a:ext>
              </a:extLst>
            </p:cNvPr>
            <p:cNvGrpSpPr/>
            <p:nvPr/>
          </p:nvGrpSpPr>
          <p:grpSpPr>
            <a:xfrm>
              <a:off x="5271677" y="510298"/>
              <a:ext cx="1159656" cy="1159453"/>
              <a:chOff x="5271677" y="510298"/>
              <a:chExt cx="1159656" cy="115945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428610-FE00-481E-A535-36745EF77369}"/>
                  </a:ext>
                </a:extLst>
              </p:cNvPr>
              <p:cNvSpPr/>
              <p:nvPr/>
            </p:nvSpPr>
            <p:spPr>
              <a:xfrm>
                <a:off x="5271677" y="510298"/>
                <a:ext cx="1159656" cy="1159453"/>
              </a:xfrm>
              <a:prstGeom prst="ellipse">
                <a:avLst/>
              </a:prstGeom>
              <a:sp3d z="57150" extrusionH="63500" prstMaterial="matte"/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C2614B81-AF85-4A64-AB54-989A04DE04EF}"/>
                  </a:ext>
                </a:extLst>
              </p:cNvPr>
              <p:cNvSpPr txBox="1"/>
              <p:nvPr/>
            </p:nvSpPr>
            <p:spPr>
              <a:xfrm>
                <a:off x="5437342" y="675966"/>
                <a:ext cx="828326" cy="828118"/>
              </a:xfrm>
              <a:prstGeom prst="rect">
                <a:avLst/>
              </a:prstGeom>
              <a:sp3d z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Deployment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ED6C6DC-A11B-4D54-B86D-002BCB17435A}"/>
              </a:ext>
            </a:extLst>
          </p:cNvPr>
          <p:cNvSpPr/>
          <p:nvPr/>
        </p:nvSpPr>
        <p:spPr>
          <a:xfrm>
            <a:off x="2087879" y="118758"/>
            <a:ext cx="7660639" cy="79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Deployment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4D4B28-108B-4238-A090-C046E8D4A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700" b="95286"/>
          <a:stretch/>
        </p:blipFill>
        <p:spPr>
          <a:xfrm>
            <a:off x="0" y="2120440"/>
            <a:ext cx="1680983" cy="394510"/>
          </a:xfrm>
          <a:prstGeom prst="rect">
            <a:avLst/>
          </a:prstGeom>
          <a:effectLst>
            <a:glow rad="520700">
              <a:schemeClr val="accent2">
                <a:lumMod val="60000"/>
                <a:lumOff val="40000"/>
                <a:alpha val="40000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5823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146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Mono</vt:lpstr>
      <vt:lpstr>Office Theme</vt:lpstr>
      <vt:lpstr>z/OS DevOps   Traceability  Reporting   For Compliance, Diagnostics and Status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Vs Modern Mainframe Development</dc:title>
  <dc:creator>Nelson Lopez</dc:creator>
  <cp:lastModifiedBy>Nelson Lopez</cp:lastModifiedBy>
  <cp:revision>27</cp:revision>
  <dcterms:created xsi:type="dcterms:W3CDTF">2019-09-10T01:10:47Z</dcterms:created>
  <dcterms:modified xsi:type="dcterms:W3CDTF">2019-09-11T13:15:14Z</dcterms:modified>
</cp:coreProperties>
</file>