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4256" r:id="rId3"/>
  </p:sldMasterIdLst>
  <p:notesMasterIdLst>
    <p:notesMasterId r:id="rId22"/>
  </p:notesMasterIdLst>
  <p:sldIdLst>
    <p:sldId id="256" r:id="rId4"/>
    <p:sldId id="261" r:id="rId5"/>
    <p:sldId id="262" r:id="rId6"/>
    <p:sldId id="5248" r:id="rId7"/>
    <p:sldId id="5249" r:id="rId8"/>
    <p:sldId id="263" r:id="rId9"/>
    <p:sldId id="5246" r:id="rId10"/>
    <p:sldId id="5247" r:id="rId11"/>
    <p:sldId id="5253" r:id="rId12"/>
    <p:sldId id="5254" r:id="rId13"/>
    <p:sldId id="5258" r:id="rId14"/>
    <p:sldId id="5251" r:id="rId15"/>
    <p:sldId id="5261" r:id="rId16"/>
    <p:sldId id="5260" r:id="rId17"/>
    <p:sldId id="259" r:id="rId18"/>
    <p:sldId id="5252" r:id="rId19"/>
    <p:sldId id="5257" r:id="rId20"/>
    <p:sldId id="52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54" autoAdjust="0"/>
    <p:restoredTop sz="94926" autoAdjust="0"/>
  </p:normalViewPr>
  <p:slideViewPr>
    <p:cSldViewPr snapToGrid="0">
      <p:cViewPr varScale="1">
        <p:scale>
          <a:sx n="79" d="100"/>
          <a:sy n="79" d="100"/>
        </p:scale>
        <p:origin x="538" y="77"/>
      </p:cViewPr>
      <p:guideLst>
        <p:guide orient="horz" pos="2160"/>
        <p:guide pos="381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4286CA-93D1-4C6C-88A2-5402EC9E5A4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3B463BD-E015-4F57-9B45-29A8CAB94C9B}">
      <dgm:prSet phldrT="[Text]"/>
      <dgm:spPr/>
      <dgm:t>
        <a:bodyPr/>
        <a:lstStyle/>
        <a:p>
          <a:r>
            <a:rPr lang="en-US" dirty="0"/>
            <a:t>Customer Tracking - Team</a:t>
          </a:r>
        </a:p>
      </dgm:t>
    </dgm:pt>
    <dgm:pt modelId="{5A68E7E5-7AC0-452A-B46F-AB9F63994D73}" type="parTrans" cxnId="{19C7AD5E-B659-4493-B3AC-63E6C2D4540B}">
      <dgm:prSet/>
      <dgm:spPr/>
      <dgm:t>
        <a:bodyPr/>
        <a:lstStyle/>
        <a:p>
          <a:endParaRPr lang="en-US"/>
        </a:p>
      </dgm:t>
    </dgm:pt>
    <dgm:pt modelId="{096B25C0-1F9C-4EB0-9D3E-5676D212FE30}" type="sibTrans" cxnId="{19C7AD5E-B659-4493-B3AC-63E6C2D4540B}">
      <dgm:prSet/>
      <dgm:spPr/>
      <dgm:t>
        <a:bodyPr/>
        <a:lstStyle/>
        <a:p>
          <a:endParaRPr lang="en-US"/>
        </a:p>
      </dgm:t>
    </dgm:pt>
    <dgm:pt modelId="{AF6AB695-C4AB-4EC7-BA20-8F7171D74E10}">
      <dgm:prSet phldrT="[Text]"/>
      <dgm:spPr/>
      <dgm:t>
        <a:bodyPr/>
        <a:lstStyle/>
        <a:p>
          <a:r>
            <a:rPr lang="en-US" dirty="0"/>
            <a:t>Account Receivable - Team</a:t>
          </a:r>
        </a:p>
      </dgm:t>
    </dgm:pt>
    <dgm:pt modelId="{06C69908-84A2-4C8A-A6AB-1EF42B101451}" type="parTrans" cxnId="{ACC07186-B401-4A99-8FD0-01CD15444E4C}">
      <dgm:prSet/>
      <dgm:spPr/>
      <dgm:t>
        <a:bodyPr/>
        <a:lstStyle/>
        <a:p>
          <a:endParaRPr lang="en-US"/>
        </a:p>
      </dgm:t>
    </dgm:pt>
    <dgm:pt modelId="{0FB9E80E-5AD4-4EB3-A5E7-E8A837E9F973}" type="sibTrans" cxnId="{ACC07186-B401-4A99-8FD0-01CD15444E4C}">
      <dgm:prSet/>
      <dgm:spPr/>
      <dgm:t>
        <a:bodyPr/>
        <a:lstStyle/>
        <a:p>
          <a:endParaRPr lang="en-US"/>
        </a:p>
      </dgm:t>
    </dgm:pt>
    <dgm:pt modelId="{42CD8D6C-87B6-4331-9524-09DDE04C2661}">
      <dgm:prSet phldrT="[Text]"/>
      <dgm:spPr/>
      <dgm:t>
        <a:bodyPr/>
        <a:lstStyle/>
        <a:p>
          <a:r>
            <a:rPr lang="en-US" dirty="0"/>
            <a:t>Inventory  - Team</a:t>
          </a:r>
        </a:p>
      </dgm:t>
    </dgm:pt>
    <dgm:pt modelId="{AEB2E19E-0AE1-4EF2-AC5B-FD8CB713673E}" type="parTrans" cxnId="{2150337B-BE70-4DC3-AD65-B9AD93C34D5C}">
      <dgm:prSet/>
      <dgm:spPr/>
      <dgm:t>
        <a:bodyPr/>
        <a:lstStyle/>
        <a:p>
          <a:endParaRPr lang="en-US"/>
        </a:p>
      </dgm:t>
    </dgm:pt>
    <dgm:pt modelId="{8F8A13EC-9226-41F8-80DF-3882F98C3697}" type="sibTrans" cxnId="{2150337B-BE70-4DC3-AD65-B9AD93C34D5C}">
      <dgm:prSet/>
      <dgm:spPr/>
      <dgm:t>
        <a:bodyPr/>
        <a:lstStyle/>
        <a:p>
          <a:endParaRPr lang="en-US"/>
        </a:p>
      </dgm:t>
    </dgm:pt>
    <dgm:pt modelId="{A376FEFE-FDD9-4B4E-B6A0-11D11230E496}">
      <dgm:prSet phldrT="[Text]"/>
      <dgm:spPr/>
      <dgm:t>
        <a:bodyPr/>
        <a:lstStyle/>
        <a:p>
          <a:r>
            <a:rPr lang="en-US" dirty="0"/>
            <a:t>Corp. - Common Services - Team</a:t>
          </a:r>
        </a:p>
      </dgm:t>
    </dgm:pt>
    <dgm:pt modelId="{2D8FE040-5865-40E1-91A8-DAF325147033}" type="parTrans" cxnId="{CFC613E8-7175-4572-A6C0-C438E5EE7D67}">
      <dgm:prSet/>
      <dgm:spPr/>
      <dgm:t>
        <a:bodyPr/>
        <a:lstStyle/>
        <a:p>
          <a:endParaRPr lang="en-US"/>
        </a:p>
      </dgm:t>
    </dgm:pt>
    <dgm:pt modelId="{481F305C-5C7F-4AA6-B774-AACDB6B2FD6B}" type="sibTrans" cxnId="{CFC613E8-7175-4572-A6C0-C438E5EE7D67}">
      <dgm:prSet/>
      <dgm:spPr/>
      <dgm:t>
        <a:bodyPr/>
        <a:lstStyle/>
        <a:p>
          <a:endParaRPr lang="en-US"/>
        </a:p>
      </dgm:t>
    </dgm:pt>
    <dgm:pt modelId="{41223DDB-8382-4828-BD53-978A43DD17A1}" type="pres">
      <dgm:prSet presAssocID="{824286CA-93D1-4C6C-88A2-5402EC9E5A48}" presName="linear" presStyleCnt="0">
        <dgm:presLayoutVars>
          <dgm:dir/>
          <dgm:animLvl val="lvl"/>
          <dgm:resizeHandles val="exact"/>
        </dgm:presLayoutVars>
      </dgm:prSet>
      <dgm:spPr/>
    </dgm:pt>
    <dgm:pt modelId="{C6C79052-7BBB-4E9A-8437-9485F8BFC2F2}" type="pres">
      <dgm:prSet presAssocID="{C3B463BD-E015-4F57-9B45-29A8CAB94C9B}" presName="parentLin" presStyleCnt="0"/>
      <dgm:spPr/>
    </dgm:pt>
    <dgm:pt modelId="{BEBDCE2E-0E2C-42A3-860F-41C01F32F02A}" type="pres">
      <dgm:prSet presAssocID="{C3B463BD-E015-4F57-9B45-29A8CAB94C9B}" presName="parentLeftMargin" presStyleLbl="node1" presStyleIdx="0" presStyleCnt="4"/>
      <dgm:spPr/>
    </dgm:pt>
    <dgm:pt modelId="{9928EC9C-E864-4982-A037-CEBCDA397913}" type="pres">
      <dgm:prSet presAssocID="{C3B463BD-E015-4F57-9B45-29A8CAB94C9B}" presName="parentText" presStyleLbl="node1" presStyleIdx="0" presStyleCnt="4" custScaleX="142857">
        <dgm:presLayoutVars>
          <dgm:chMax val="0"/>
          <dgm:bulletEnabled val="1"/>
        </dgm:presLayoutVars>
      </dgm:prSet>
      <dgm:spPr/>
    </dgm:pt>
    <dgm:pt modelId="{345E694B-B720-482A-959B-D956F94FFEF5}" type="pres">
      <dgm:prSet presAssocID="{C3B463BD-E015-4F57-9B45-29A8CAB94C9B}" presName="negativeSpace" presStyleCnt="0"/>
      <dgm:spPr/>
    </dgm:pt>
    <dgm:pt modelId="{A23AD102-FB46-47E1-9D5D-BB5BF343252C}" type="pres">
      <dgm:prSet presAssocID="{C3B463BD-E015-4F57-9B45-29A8CAB94C9B}" presName="childText" presStyleLbl="conFgAcc1" presStyleIdx="0" presStyleCnt="4">
        <dgm:presLayoutVars>
          <dgm:bulletEnabled val="1"/>
        </dgm:presLayoutVars>
      </dgm:prSet>
      <dgm:spPr/>
    </dgm:pt>
    <dgm:pt modelId="{7FA30817-7EF5-4F18-B188-A0DD182FADB6}" type="pres">
      <dgm:prSet presAssocID="{096B25C0-1F9C-4EB0-9D3E-5676D212FE30}" presName="spaceBetweenRectangles" presStyleCnt="0"/>
      <dgm:spPr/>
    </dgm:pt>
    <dgm:pt modelId="{46CADC99-7BE5-4996-A649-4A0E0D553314}" type="pres">
      <dgm:prSet presAssocID="{AF6AB695-C4AB-4EC7-BA20-8F7171D74E10}" presName="parentLin" presStyleCnt="0"/>
      <dgm:spPr/>
    </dgm:pt>
    <dgm:pt modelId="{57A0CABA-20F7-45BC-90FB-E63D7A82C265}" type="pres">
      <dgm:prSet presAssocID="{AF6AB695-C4AB-4EC7-BA20-8F7171D74E10}" presName="parentLeftMargin" presStyleLbl="node1" presStyleIdx="0" presStyleCnt="4"/>
      <dgm:spPr/>
    </dgm:pt>
    <dgm:pt modelId="{09B57EE6-5459-4456-9E8D-7257C080958F}" type="pres">
      <dgm:prSet presAssocID="{AF6AB695-C4AB-4EC7-BA20-8F7171D74E10}" presName="parentText" presStyleLbl="node1" presStyleIdx="1" presStyleCnt="4" custScaleX="142857">
        <dgm:presLayoutVars>
          <dgm:chMax val="0"/>
          <dgm:bulletEnabled val="1"/>
        </dgm:presLayoutVars>
      </dgm:prSet>
      <dgm:spPr/>
    </dgm:pt>
    <dgm:pt modelId="{ACED4FF9-E58A-4763-9FA9-5DBF33ECE437}" type="pres">
      <dgm:prSet presAssocID="{AF6AB695-C4AB-4EC7-BA20-8F7171D74E10}" presName="negativeSpace" presStyleCnt="0"/>
      <dgm:spPr/>
    </dgm:pt>
    <dgm:pt modelId="{98AB2AD4-65C5-4AD2-BA35-1BAFDDF1B18D}" type="pres">
      <dgm:prSet presAssocID="{AF6AB695-C4AB-4EC7-BA20-8F7171D74E10}" presName="childText" presStyleLbl="conFgAcc1" presStyleIdx="1" presStyleCnt="4">
        <dgm:presLayoutVars>
          <dgm:bulletEnabled val="1"/>
        </dgm:presLayoutVars>
      </dgm:prSet>
      <dgm:spPr/>
    </dgm:pt>
    <dgm:pt modelId="{E95F97D0-AD8C-4369-9D8A-1C50D5D93DA4}" type="pres">
      <dgm:prSet presAssocID="{0FB9E80E-5AD4-4EB3-A5E7-E8A837E9F973}" presName="spaceBetweenRectangles" presStyleCnt="0"/>
      <dgm:spPr/>
    </dgm:pt>
    <dgm:pt modelId="{D810C8EF-8756-4CD1-91ED-879DD0339D69}" type="pres">
      <dgm:prSet presAssocID="{42CD8D6C-87B6-4331-9524-09DDE04C2661}" presName="parentLin" presStyleCnt="0"/>
      <dgm:spPr/>
    </dgm:pt>
    <dgm:pt modelId="{EA4BD108-D514-4B47-B884-10237A7D7720}" type="pres">
      <dgm:prSet presAssocID="{42CD8D6C-87B6-4331-9524-09DDE04C2661}" presName="parentLeftMargin" presStyleLbl="node1" presStyleIdx="1" presStyleCnt="4"/>
      <dgm:spPr/>
    </dgm:pt>
    <dgm:pt modelId="{634B2D1A-5065-4CA1-8364-57F8C7962730}" type="pres">
      <dgm:prSet presAssocID="{42CD8D6C-87B6-4331-9524-09DDE04C2661}" presName="parentText" presStyleLbl="node1" presStyleIdx="2" presStyleCnt="4" custScaleX="142857">
        <dgm:presLayoutVars>
          <dgm:chMax val="0"/>
          <dgm:bulletEnabled val="1"/>
        </dgm:presLayoutVars>
      </dgm:prSet>
      <dgm:spPr/>
    </dgm:pt>
    <dgm:pt modelId="{B1338753-5426-4ADD-9455-5246A1D8BBD4}" type="pres">
      <dgm:prSet presAssocID="{42CD8D6C-87B6-4331-9524-09DDE04C2661}" presName="negativeSpace" presStyleCnt="0"/>
      <dgm:spPr/>
    </dgm:pt>
    <dgm:pt modelId="{1ED166A1-E208-4344-9432-8DE21CD0649E}" type="pres">
      <dgm:prSet presAssocID="{42CD8D6C-87B6-4331-9524-09DDE04C2661}" presName="childText" presStyleLbl="conFgAcc1" presStyleIdx="2" presStyleCnt="4">
        <dgm:presLayoutVars>
          <dgm:bulletEnabled val="1"/>
        </dgm:presLayoutVars>
      </dgm:prSet>
      <dgm:spPr/>
    </dgm:pt>
    <dgm:pt modelId="{E351D88F-0039-48A3-8B50-DE4690C5C07C}" type="pres">
      <dgm:prSet presAssocID="{8F8A13EC-9226-41F8-80DF-3882F98C3697}" presName="spaceBetweenRectangles" presStyleCnt="0"/>
      <dgm:spPr/>
    </dgm:pt>
    <dgm:pt modelId="{940359B6-DAE9-4835-B66A-3FA314B6F003}" type="pres">
      <dgm:prSet presAssocID="{A376FEFE-FDD9-4B4E-B6A0-11D11230E496}" presName="parentLin" presStyleCnt="0"/>
      <dgm:spPr/>
    </dgm:pt>
    <dgm:pt modelId="{E68EDF9C-124D-4F86-9255-40CF60A8E61C}" type="pres">
      <dgm:prSet presAssocID="{A376FEFE-FDD9-4B4E-B6A0-11D11230E496}" presName="parentLeftMargin" presStyleLbl="node1" presStyleIdx="2" presStyleCnt="4"/>
      <dgm:spPr/>
    </dgm:pt>
    <dgm:pt modelId="{13E13536-3164-40C8-A07D-187C219EB81D}" type="pres">
      <dgm:prSet presAssocID="{A376FEFE-FDD9-4B4E-B6A0-11D11230E496}" presName="parentText" presStyleLbl="node1" presStyleIdx="3" presStyleCnt="4" custScaleX="142857">
        <dgm:presLayoutVars>
          <dgm:chMax val="0"/>
          <dgm:bulletEnabled val="1"/>
        </dgm:presLayoutVars>
      </dgm:prSet>
      <dgm:spPr/>
    </dgm:pt>
    <dgm:pt modelId="{C5547B9F-1B50-459B-9B39-6E84A00D6315}" type="pres">
      <dgm:prSet presAssocID="{A376FEFE-FDD9-4B4E-B6A0-11D11230E496}" presName="negativeSpace" presStyleCnt="0"/>
      <dgm:spPr/>
    </dgm:pt>
    <dgm:pt modelId="{C5258602-703A-439A-885E-87682F1F55CD}" type="pres">
      <dgm:prSet presAssocID="{A376FEFE-FDD9-4B4E-B6A0-11D11230E496}" presName="childText" presStyleLbl="conFgAcc1" presStyleIdx="3" presStyleCnt="4" custLinFactY="38433" custLinFactNeighborX="-17826" custLinFactNeighborY="100000">
        <dgm:presLayoutVars>
          <dgm:bulletEnabled val="1"/>
        </dgm:presLayoutVars>
      </dgm:prSet>
      <dgm:spPr/>
    </dgm:pt>
  </dgm:ptLst>
  <dgm:cxnLst>
    <dgm:cxn modelId="{649AF01D-99AF-47AE-B8A5-FF6C1441871F}" type="presOf" srcId="{C3B463BD-E015-4F57-9B45-29A8CAB94C9B}" destId="{9928EC9C-E864-4982-A037-CEBCDA397913}" srcOrd="1" destOrd="0" presId="urn:microsoft.com/office/officeart/2005/8/layout/list1"/>
    <dgm:cxn modelId="{19C7AD5E-B659-4493-B3AC-63E6C2D4540B}" srcId="{824286CA-93D1-4C6C-88A2-5402EC9E5A48}" destId="{C3B463BD-E015-4F57-9B45-29A8CAB94C9B}" srcOrd="0" destOrd="0" parTransId="{5A68E7E5-7AC0-452A-B46F-AB9F63994D73}" sibTransId="{096B25C0-1F9C-4EB0-9D3E-5676D212FE30}"/>
    <dgm:cxn modelId="{2150337B-BE70-4DC3-AD65-B9AD93C34D5C}" srcId="{824286CA-93D1-4C6C-88A2-5402EC9E5A48}" destId="{42CD8D6C-87B6-4331-9524-09DDE04C2661}" srcOrd="2" destOrd="0" parTransId="{AEB2E19E-0AE1-4EF2-AC5B-FD8CB713673E}" sibTransId="{8F8A13EC-9226-41F8-80DF-3882F98C3697}"/>
    <dgm:cxn modelId="{ACC07186-B401-4A99-8FD0-01CD15444E4C}" srcId="{824286CA-93D1-4C6C-88A2-5402EC9E5A48}" destId="{AF6AB695-C4AB-4EC7-BA20-8F7171D74E10}" srcOrd="1" destOrd="0" parTransId="{06C69908-84A2-4C8A-A6AB-1EF42B101451}" sibTransId="{0FB9E80E-5AD4-4EB3-A5E7-E8A837E9F973}"/>
    <dgm:cxn modelId="{0E16B296-6BB7-490B-8A79-51DE4891C552}" type="presOf" srcId="{824286CA-93D1-4C6C-88A2-5402EC9E5A48}" destId="{41223DDB-8382-4828-BD53-978A43DD17A1}" srcOrd="0" destOrd="0" presId="urn:microsoft.com/office/officeart/2005/8/layout/list1"/>
    <dgm:cxn modelId="{A97421AF-1EC6-42A2-9139-F778FA3E96BC}" type="presOf" srcId="{C3B463BD-E015-4F57-9B45-29A8CAB94C9B}" destId="{BEBDCE2E-0E2C-42A3-860F-41C01F32F02A}" srcOrd="0" destOrd="0" presId="urn:microsoft.com/office/officeart/2005/8/layout/list1"/>
    <dgm:cxn modelId="{EBE93BB0-3BC1-4F0F-8646-2D8F932D9CF9}" type="presOf" srcId="{AF6AB695-C4AB-4EC7-BA20-8F7171D74E10}" destId="{09B57EE6-5459-4456-9E8D-7257C080958F}" srcOrd="1" destOrd="0" presId="urn:microsoft.com/office/officeart/2005/8/layout/list1"/>
    <dgm:cxn modelId="{6452AFB0-4AED-49AF-A12A-2813BE604DB0}" type="presOf" srcId="{A376FEFE-FDD9-4B4E-B6A0-11D11230E496}" destId="{E68EDF9C-124D-4F86-9255-40CF60A8E61C}" srcOrd="0" destOrd="0" presId="urn:microsoft.com/office/officeart/2005/8/layout/list1"/>
    <dgm:cxn modelId="{809BE3E3-E40B-4D0B-9018-F6E9629FF93A}" type="presOf" srcId="{42CD8D6C-87B6-4331-9524-09DDE04C2661}" destId="{634B2D1A-5065-4CA1-8364-57F8C7962730}" srcOrd="1" destOrd="0" presId="urn:microsoft.com/office/officeart/2005/8/layout/list1"/>
    <dgm:cxn modelId="{8DD3E7E4-586C-4440-A64A-53BE15AD3C46}" type="presOf" srcId="{42CD8D6C-87B6-4331-9524-09DDE04C2661}" destId="{EA4BD108-D514-4B47-B884-10237A7D7720}" srcOrd="0" destOrd="0" presId="urn:microsoft.com/office/officeart/2005/8/layout/list1"/>
    <dgm:cxn modelId="{CFC613E8-7175-4572-A6C0-C438E5EE7D67}" srcId="{824286CA-93D1-4C6C-88A2-5402EC9E5A48}" destId="{A376FEFE-FDD9-4B4E-B6A0-11D11230E496}" srcOrd="3" destOrd="0" parTransId="{2D8FE040-5865-40E1-91A8-DAF325147033}" sibTransId="{481F305C-5C7F-4AA6-B774-AACDB6B2FD6B}"/>
    <dgm:cxn modelId="{6EFE8FF1-2A9D-4DFE-8A27-4CD88CBD9AD9}" type="presOf" srcId="{A376FEFE-FDD9-4B4E-B6A0-11D11230E496}" destId="{13E13536-3164-40C8-A07D-187C219EB81D}" srcOrd="1" destOrd="0" presId="urn:microsoft.com/office/officeart/2005/8/layout/list1"/>
    <dgm:cxn modelId="{90F71EFA-0702-4C87-B6E8-6F496861B732}" type="presOf" srcId="{AF6AB695-C4AB-4EC7-BA20-8F7171D74E10}" destId="{57A0CABA-20F7-45BC-90FB-E63D7A82C265}" srcOrd="0" destOrd="0" presId="urn:microsoft.com/office/officeart/2005/8/layout/list1"/>
    <dgm:cxn modelId="{B161908D-2625-4F2C-AE32-356718A11343}" type="presParOf" srcId="{41223DDB-8382-4828-BD53-978A43DD17A1}" destId="{C6C79052-7BBB-4E9A-8437-9485F8BFC2F2}" srcOrd="0" destOrd="0" presId="urn:microsoft.com/office/officeart/2005/8/layout/list1"/>
    <dgm:cxn modelId="{06E84300-27B1-4CC2-B607-8AA1A4D242F5}" type="presParOf" srcId="{C6C79052-7BBB-4E9A-8437-9485F8BFC2F2}" destId="{BEBDCE2E-0E2C-42A3-860F-41C01F32F02A}" srcOrd="0" destOrd="0" presId="urn:microsoft.com/office/officeart/2005/8/layout/list1"/>
    <dgm:cxn modelId="{F69B5CE5-AA73-4428-8D88-E2A0D989D305}" type="presParOf" srcId="{C6C79052-7BBB-4E9A-8437-9485F8BFC2F2}" destId="{9928EC9C-E864-4982-A037-CEBCDA397913}" srcOrd="1" destOrd="0" presId="urn:microsoft.com/office/officeart/2005/8/layout/list1"/>
    <dgm:cxn modelId="{9ACD0133-ED02-4991-81A6-720B0B6B7051}" type="presParOf" srcId="{41223DDB-8382-4828-BD53-978A43DD17A1}" destId="{345E694B-B720-482A-959B-D956F94FFEF5}" srcOrd="1" destOrd="0" presId="urn:microsoft.com/office/officeart/2005/8/layout/list1"/>
    <dgm:cxn modelId="{6E463C4A-A65C-46B6-A303-16C0B062804E}" type="presParOf" srcId="{41223DDB-8382-4828-BD53-978A43DD17A1}" destId="{A23AD102-FB46-47E1-9D5D-BB5BF343252C}" srcOrd="2" destOrd="0" presId="urn:microsoft.com/office/officeart/2005/8/layout/list1"/>
    <dgm:cxn modelId="{C3DA22C3-3416-4235-8EED-0EE42C21FD69}" type="presParOf" srcId="{41223DDB-8382-4828-BD53-978A43DD17A1}" destId="{7FA30817-7EF5-4F18-B188-A0DD182FADB6}" srcOrd="3" destOrd="0" presId="urn:microsoft.com/office/officeart/2005/8/layout/list1"/>
    <dgm:cxn modelId="{3B8FACE8-5920-45BF-8BD6-D5CA0FC4F514}" type="presParOf" srcId="{41223DDB-8382-4828-BD53-978A43DD17A1}" destId="{46CADC99-7BE5-4996-A649-4A0E0D553314}" srcOrd="4" destOrd="0" presId="urn:microsoft.com/office/officeart/2005/8/layout/list1"/>
    <dgm:cxn modelId="{6A02B693-D71D-4559-A3D1-AE579654F96E}" type="presParOf" srcId="{46CADC99-7BE5-4996-A649-4A0E0D553314}" destId="{57A0CABA-20F7-45BC-90FB-E63D7A82C265}" srcOrd="0" destOrd="0" presId="urn:microsoft.com/office/officeart/2005/8/layout/list1"/>
    <dgm:cxn modelId="{F993BC30-2AEF-4916-84EB-61884E989FCE}" type="presParOf" srcId="{46CADC99-7BE5-4996-A649-4A0E0D553314}" destId="{09B57EE6-5459-4456-9E8D-7257C080958F}" srcOrd="1" destOrd="0" presId="urn:microsoft.com/office/officeart/2005/8/layout/list1"/>
    <dgm:cxn modelId="{21C940F0-655C-4F6D-B91F-919C12D3E679}" type="presParOf" srcId="{41223DDB-8382-4828-BD53-978A43DD17A1}" destId="{ACED4FF9-E58A-4763-9FA9-5DBF33ECE437}" srcOrd="5" destOrd="0" presId="urn:microsoft.com/office/officeart/2005/8/layout/list1"/>
    <dgm:cxn modelId="{AA617DC3-226C-47C5-9EF5-62B6C555D450}" type="presParOf" srcId="{41223DDB-8382-4828-BD53-978A43DD17A1}" destId="{98AB2AD4-65C5-4AD2-BA35-1BAFDDF1B18D}" srcOrd="6" destOrd="0" presId="urn:microsoft.com/office/officeart/2005/8/layout/list1"/>
    <dgm:cxn modelId="{EB50686F-0F00-4451-9EE3-D56D5B56FC04}" type="presParOf" srcId="{41223DDB-8382-4828-BD53-978A43DD17A1}" destId="{E95F97D0-AD8C-4369-9D8A-1C50D5D93DA4}" srcOrd="7" destOrd="0" presId="urn:microsoft.com/office/officeart/2005/8/layout/list1"/>
    <dgm:cxn modelId="{E29ED011-1BEA-4A2E-8CC6-D645CA38DB7E}" type="presParOf" srcId="{41223DDB-8382-4828-BD53-978A43DD17A1}" destId="{D810C8EF-8756-4CD1-91ED-879DD0339D69}" srcOrd="8" destOrd="0" presId="urn:microsoft.com/office/officeart/2005/8/layout/list1"/>
    <dgm:cxn modelId="{A202F38F-0A40-448D-8E48-D890F1DC006E}" type="presParOf" srcId="{D810C8EF-8756-4CD1-91ED-879DD0339D69}" destId="{EA4BD108-D514-4B47-B884-10237A7D7720}" srcOrd="0" destOrd="0" presId="urn:microsoft.com/office/officeart/2005/8/layout/list1"/>
    <dgm:cxn modelId="{E59238D7-A93E-4790-BFDC-8A23C0CED6E5}" type="presParOf" srcId="{D810C8EF-8756-4CD1-91ED-879DD0339D69}" destId="{634B2D1A-5065-4CA1-8364-57F8C7962730}" srcOrd="1" destOrd="0" presId="urn:microsoft.com/office/officeart/2005/8/layout/list1"/>
    <dgm:cxn modelId="{03DEFC24-D596-470B-B471-E743641A3B15}" type="presParOf" srcId="{41223DDB-8382-4828-BD53-978A43DD17A1}" destId="{B1338753-5426-4ADD-9455-5246A1D8BBD4}" srcOrd="9" destOrd="0" presId="urn:microsoft.com/office/officeart/2005/8/layout/list1"/>
    <dgm:cxn modelId="{BF7ED765-D474-4153-B65E-AE942BE8699F}" type="presParOf" srcId="{41223DDB-8382-4828-BD53-978A43DD17A1}" destId="{1ED166A1-E208-4344-9432-8DE21CD0649E}" srcOrd="10" destOrd="0" presId="urn:microsoft.com/office/officeart/2005/8/layout/list1"/>
    <dgm:cxn modelId="{56C6EE24-53D2-4D0A-9640-BB21FBC2B802}" type="presParOf" srcId="{41223DDB-8382-4828-BD53-978A43DD17A1}" destId="{E351D88F-0039-48A3-8B50-DE4690C5C07C}" srcOrd="11" destOrd="0" presId="urn:microsoft.com/office/officeart/2005/8/layout/list1"/>
    <dgm:cxn modelId="{9C09679D-916D-4FED-9FF3-2B1A835E652A}" type="presParOf" srcId="{41223DDB-8382-4828-BD53-978A43DD17A1}" destId="{940359B6-DAE9-4835-B66A-3FA314B6F003}" srcOrd="12" destOrd="0" presId="urn:microsoft.com/office/officeart/2005/8/layout/list1"/>
    <dgm:cxn modelId="{33E242C1-A31F-45A1-A194-5EEAB8BE277C}" type="presParOf" srcId="{940359B6-DAE9-4835-B66A-3FA314B6F003}" destId="{E68EDF9C-124D-4F86-9255-40CF60A8E61C}" srcOrd="0" destOrd="0" presId="urn:microsoft.com/office/officeart/2005/8/layout/list1"/>
    <dgm:cxn modelId="{FC698CA3-E8CC-4143-8759-A686E72EABA9}" type="presParOf" srcId="{940359B6-DAE9-4835-B66A-3FA314B6F003}" destId="{13E13536-3164-40C8-A07D-187C219EB81D}" srcOrd="1" destOrd="0" presId="urn:microsoft.com/office/officeart/2005/8/layout/list1"/>
    <dgm:cxn modelId="{A64E2A40-B55B-481F-ADAE-5672AF0CF7FF}" type="presParOf" srcId="{41223DDB-8382-4828-BD53-978A43DD17A1}" destId="{C5547B9F-1B50-459B-9B39-6E84A00D6315}" srcOrd="13" destOrd="0" presId="urn:microsoft.com/office/officeart/2005/8/layout/list1"/>
    <dgm:cxn modelId="{3D2D42BC-8BA1-4242-B962-03EB2890C362}" type="presParOf" srcId="{41223DDB-8382-4828-BD53-978A43DD17A1}" destId="{C5258602-703A-439A-885E-87682F1F55C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4286CA-93D1-4C6C-88A2-5402EC9E5A4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3B463BD-E015-4F57-9B45-29A8CAB94C9B}">
      <dgm:prSet phldrT="[Text]"/>
      <dgm:spPr/>
      <dgm:t>
        <a:bodyPr/>
        <a:lstStyle/>
        <a:p>
          <a:r>
            <a:rPr lang="en-US" dirty="0"/>
            <a:t>Migrated app</a:t>
          </a:r>
        </a:p>
      </dgm:t>
    </dgm:pt>
    <dgm:pt modelId="{5A68E7E5-7AC0-452A-B46F-AB9F63994D73}" type="parTrans" cxnId="{19C7AD5E-B659-4493-B3AC-63E6C2D4540B}">
      <dgm:prSet/>
      <dgm:spPr/>
      <dgm:t>
        <a:bodyPr/>
        <a:lstStyle/>
        <a:p>
          <a:endParaRPr lang="en-US"/>
        </a:p>
      </dgm:t>
    </dgm:pt>
    <dgm:pt modelId="{096B25C0-1F9C-4EB0-9D3E-5676D212FE30}" type="sibTrans" cxnId="{19C7AD5E-B659-4493-B3AC-63E6C2D4540B}">
      <dgm:prSet/>
      <dgm:spPr/>
      <dgm:t>
        <a:bodyPr/>
        <a:lstStyle/>
        <a:p>
          <a:endParaRPr lang="en-US"/>
        </a:p>
      </dgm:t>
    </dgm:pt>
    <dgm:pt modelId="{41223DDB-8382-4828-BD53-978A43DD17A1}" type="pres">
      <dgm:prSet presAssocID="{824286CA-93D1-4C6C-88A2-5402EC9E5A48}" presName="linear" presStyleCnt="0">
        <dgm:presLayoutVars>
          <dgm:dir/>
          <dgm:animLvl val="lvl"/>
          <dgm:resizeHandles val="exact"/>
        </dgm:presLayoutVars>
      </dgm:prSet>
      <dgm:spPr/>
    </dgm:pt>
    <dgm:pt modelId="{C6C79052-7BBB-4E9A-8437-9485F8BFC2F2}" type="pres">
      <dgm:prSet presAssocID="{C3B463BD-E015-4F57-9B45-29A8CAB94C9B}" presName="parentLin" presStyleCnt="0"/>
      <dgm:spPr/>
    </dgm:pt>
    <dgm:pt modelId="{BEBDCE2E-0E2C-42A3-860F-41C01F32F02A}" type="pres">
      <dgm:prSet presAssocID="{C3B463BD-E015-4F57-9B45-29A8CAB94C9B}" presName="parentLeftMargin" presStyleLbl="node1" presStyleIdx="0" presStyleCnt="1"/>
      <dgm:spPr/>
    </dgm:pt>
    <dgm:pt modelId="{9928EC9C-E864-4982-A037-CEBCDA397913}" type="pres">
      <dgm:prSet presAssocID="{C3B463BD-E015-4F57-9B45-29A8CAB94C9B}" presName="parentText" presStyleLbl="node1" presStyleIdx="0" presStyleCnt="1" custScaleX="49691" custScaleY="85661" custLinFactNeighborX="11355" custLinFactNeighborY="-51463">
        <dgm:presLayoutVars>
          <dgm:chMax val="0"/>
          <dgm:bulletEnabled val="1"/>
        </dgm:presLayoutVars>
      </dgm:prSet>
      <dgm:spPr/>
    </dgm:pt>
    <dgm:pt modelId="{345E694B-B720-482A-959B-D956F94FFEF5}" type="pres">
      <dgm:prSet presAssocID="{C3B463BD-E015-4F57-9B45-29A8CAB94C9B}" presName="negativeSpace" presStyleCnt="0"/>
      <dgm:spPr/>
    </dgm:pt>
    <dgm:pt modelId="{A23AD102-FB46-47E1-9D5D-BB5BF343252C}" type="pres">
      <dgm:prSet presAssocID="{C3B463BD-E015-4F57-9B45-29A8CAB94C9B}" presName="childText" presStyleLbl="conFgAcc1" presStyleIdx="0" presStyleCnt="1">
        <dgm:presLayoutVars>
          <dgm:bulletEnabled val="1"/>
        </dgm:presLayoutVars>
      </dgm:prSet>
      <dgm:spPr/>
    </dgm:pt>
  </dgm:ptLst>
  <dgm:cxnLst>
    <dgm:cxn modelId="{649AF01D-99AF-47AE-B8A5-FF6C1441871F}" type="presOf" srcId="{C3B463BD-E015-4F57-9B45-29A8CAB94C9B}" destId="{9928EC9C-E864-4982-A037-CEBCDA397913}" srcOrd="1" destOrd="0" presId="urn:microsoft.com/office/officeart/2005/8/layout/list1"/>
    <dgm:cxn modelId="{19C7AD5E-B659-4493-B3AC-63E6C2D4540B}" srcId="{824286CA-93D1-4C6C-88A2-5402EC9E5A48}" destId="{C3B463BD-E015-4F57-9B45-29A8CAB94C9B}" srcOrd="0" destOrd="0" parTransId="{5A68E7E5-7AC0-452A-B46F-AB9F63994D73}" sibTransId="{096B25C0-1F9C-4EB0-9D3E-5676D212FE30}"/>
    <dgm:cxn modelId="{0E16B296-6BB7-490B-8A79-51DE4891C552}" type="presOf" srcId="{824286CA-93D1-4C6C-88A2-5402EC9E5A48}" destId="{41223DDB-8382-4828-BD53-978A43DD17A1}" srcOrd="0" destOrd="0" presId="urn:microsoft.com/office/officeart/2005/8/layout/list1"/>
    <dgm:cxn modelId="{A97421AF-1EC6-42A2-9139-F778FA3E96BC}" type="presOf" srcId="{C3B463BD-E015-4F57-9B45-29A8CAB94C9B}" destId="{BEBDCE2E-0E2C-42A3-860F-41C01F32F02A}" srcOrd="0" destOrd="0" presId="urn:microsoft.com/office/officeart/2005/8/layout/list1"/>
    <dgm:cxn modelId="{B161908D-2625-4F2C-AE32-356718A11343}" type="presParOf" srcId="{41223DDB-8382-4828-BD53-978A43DD17A1}" destId="{C6C79052-7BBB-4E9A-8437-9485F8BFC2F2}" srcOrd="0" destOrd="0" presId="urn:microsoft.com/office/officeart/2005/8/layout/list1"/>
    <dgm:cxn modelId="{06E84300-27B1-4CC2-B607-8AA1A4D242F5}" type="presParOf" srcId="{C6C79052-7BBB-4E9A-8437-9485F8BFC2F2}" destId="{BEBDCE2E-0E2C-42A3-860F-41C01F32F02A}" srcOrd="0" destOrd="0" presId="urn:microsoft.com/office/officeart/2005/8/layout/list1"/>
    <dgm:cxn modelId="{F69B5CE5-AA73-4428-8D88-E2A0D989D305}" type="presParOf" srcId="{C6C79052-7BBB-4E9A-8437-9485F8BFC2F2}" destId="{9928EC9C-E864-4982-A037-CEBCDA397913}" srcOrd="1" destOrd="0" presId="urn:microsoft.com/office/officeart/2005/8/layout/list1"/>
    <dgm:cxn modelId="{9ACD0133-ED02-4991-81A6-720B0B6B7051}" type="presParOf" srcId="{41223DDB-8382-4828-BD53-978A43DD17A1}" destId="{345E694B-B720-482A-959B-D956F94FFEF5}" srcOrd="1" destOrd="0" presId="urn:microsoft.com/office/officeart/2005/8/layout/list1"/>
    <dgm:cxn modelId="{6E463C4A-A65C-46B6-A303-16C0B062804E}" type="presParOf" srcId="{41223DDB-8382-4828-BD53-978A43DD17A1}" destId="{A23AD102-FB46-47E1-9D5D-BB5BF34325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4286CA-93D1-4C6C-88A2-5402EC9E5A4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3B463BD-E015-4F57-9B45-29A8CAB94C9B}">
      <dgm:prSet phldrT="[Text]"/>
      <dgm:spPr>
        <a:solidFill>
          <a:schemeClr val="accent5">
            <a:lumMod val="60000"/>
            <a:lumOff val="40000"/>
          </a:schemeClr>
        </a:solidFill>
      </dgm:spPr>
      <dgm:t>
        <a:bodyPr/>
        <a:lstStyle/>
        <a:p>
          <a:r>
            <a:rPr lang="en-US" dirty="0">
              <a:solidFill>
                <a:schemeClr val="tx1"/>
              </a:solidFill>
            </a:rPr>
            <a:t>Non-Migrated App</a:t>
          </a:r>
        </a:p>
      </dgm:t>
    </dgm:pt>
    <dgm:pt modelId="{5A68E7E5-7AC0-452A-B46F-AB9F63994D73}" type="parTrans" cxnId="{19C7AD5E-B659-4493-B3AC-63E6C2D4540B}">
      <dgm:prSet/>
      <dgm:spPr/>
      <dgm:t>
        <a:bodyPr/>
        <a:lstStyle/>
        <a:p>
          <a:endParaRPr lang="en-US"/>
        </a:p>
      </dgm:t>
    </dgm:pt>
    <dgm:pt modelId="{096B25C0-1F9C-4EB0-9D3E-5676D212FE30}" type="sibTrans" cxnId="{19C7AD5E-B659-4493-B3AC-63E6C2D4540B}">
      <dgm:prSet/>
      <dgm:spPr/>
      <dgm:t>
        <a:bodyPr/>
        <a:lstStyle/>
        <a:p>
          <a:endParaRPr lang="en-US"/>
        </a:p>
      </dgm:t>
    </dgm:pt>
    <dgm:pt modelId="{41223DDB-8382-4828-BD53-978A43DD17A1}" type="pres">
      <dgm:prSet presAssocID="{824286CA-93D1-4C6C-88A2-5402EC9E5A48}" presName="linear" presStyleCnt="0">
        <dgm:presLayoutVars>
          <dgm:dir/>
          <dgm:animLvl val="lvl"/>
          <dgm:resizeHandles val="exact"/>
        </dgm:presLayoutVars>
      </dgm:prSet>
      <dgm:spPr/>
    </dgm:pt>
    <dgm:pt modelId="{C6C79052-7BBB-4E9A-8437-9485F8BFC2F2}" type="pres">
      <dgm:prSet presAssocID="{C3B463BD-E015-4F57-9B45-29A8CAB94C9B}" presName="parentLin" presStyleCnt="0"/>
      <dgm:spPr/>
    </dgm:pt>
    <dgm:pt modelId="{BEBDCE2E-0E2C-42A3-860F-41C01F32F02A}" type="pres">
      <dgm:prSet presAssocID="{C3B463BD-E015-4F57-9B45-29A8CAB94C9B}" presName="parentLeftMargin" presStyleLbl="node1" presStyleIdx="0" presStyleCnt="1"/>
      <dgm:spPr/>
    </dgm:pt>
    <dgm:pt modelId="{9928EC9C-E864-4982-A037-CEBCDA397913}" type="pres">
      <dgm:prSet presAssocID="{C3B463BD-E015-4F57-9B45-29A8CAB94C9B}" presName="parentText" presStyleLbl="node1" presStyleIdx="0" presStyleCnt="1" custScaleX="49691" custScaleY="85661" custLinFactX="15036" custLinFactNeighborX="100000" custLinFactNeighborY="-12341">
        <dgm:presLayoutVars>
          <dgm:chMax val="0"/>
          <dgm:bulletEnabled val="1"/>
        </dgm:presLayoutVars>
      </dgm:prSet>
      <dgm:spPr/>
    </dgm:pt>
    <dgm:pt modelId="{345E694B-B720-482A-959B-D956F94FFEF5}" type="pres">
      <dgm:prSet presAssocID="{C3B463BD-E015-4F57-9B45-29A8CAB94C9B}" presName="negativeSpace" presStyleCnt="0"/>
      <dgm:spPr/>
    </dgm:pt>
    <dgm:pt modelId="{A23AD102-FB46-47E1-9D5D-BB5BF343252C}" type="pres">
      <dgm:prSet presAssocID="{C3B463BD-E015-4F57-9B45-29A8CAB94C9B}" presName="childText" presStyleLbl="conFgAcc1" presStyleIdx="0" presStyleCnt="1">
        <dgm:presLayoutVars>
          <dgm:bulletEnabled val="1"/>
        </dgm:presLayoutVars>
      </dgm:prSet>
      <dgm:spPr/>
    </dgm:pt>
  </dgm:ptLst>
  <dgm:cxnLst>
    <dgm:cxn modelId="{649AF01D-99AF-47AE-B8A5-FF6C1441871F}" type="presOf" srcId="{C3B463BD-E015-4F57-9B45-29A8CAB94C9B}" destId="{9928EC9C-E864-4982-A037-CEBCDA397913}" srcOrd="1" destOrd="0" presId="urn:microsoft.com/office/officeart/2005/8/layout/list1"/>
    <dgm:cxn modelId="{19C7AD5E-B659-4493-B3AC-63E6C2D4540B}" srcId="{824286CA-93D1-4C6C-88A2-5402EC9E5A48}" destId="{C3B463BD-E015-4F57-9B45-29A8CAB94C9B}" srcOrd="0" destOrd="0" parTransId="{5A68E7E5-7AC0-452A-B46F-AB9F63994D73}" sibTransId="{096B25C0-1F9C-4EB0-9D3E-5676D212FE30}"/>
    <dgm:cxn modelId="{0E16B296-6BB7-490B-8A79-51DE4891C552}" type="presOf" srcId="{824286CA-93D1-4C6C-88A2-5402EC9E5A48}" destId="{41223DDB-8382-4828-BD53-978A43DD17A1}" srcOrd="0" destOrd="0" presId="urn:microsoft.com/office/officeart/2005/8/layout/list1"/>
    <dgm:cxn modelId="{A97421AF-1EC6-42A2-9139-F778FA3E96BC}" type="presOf" srcId="{C3B463BD-E015-4F57-9B45-29A8CAB94C9B}" destId="{BEBDCE2E-0E2C-42A3-860F-41C01F32F02A}" srcOrd="0" destOrd="0" presId="urn:microsoft.com/office/officeart/2005/8/layout/list1"/>
    <dgm:cxn modelId="{B161908D-2625-4F2C-AE32-356718A11343}" type="presParOf" srcId="{41223DDB-8382-4828-BD53-978A43DD17A1}" destId="{C6C79052-7BBB-4E9A-8437-9485F8BFC2F2}" srcOrd="0" destOrd="0" presId="urn:microsoft.com/office/officeart/2005/8/layout/list1"/>
    <dgm:cxn modelId="{06E84300-27B1-4CC2-B607-8AA1A4D242F5}" type="presParOf" srcId="{C6C79052-7BBB-4E9A-8437-9485F8BFC2F2}" destId="{BEBDCE2E-0E2C-42A3-860F-41C01F32F02A}" srcOrd="0" destOrd="0" presId="urn:microsoft.com/office/officeart/2005/8/layout/list1"/>
    <dgm:cxn modelId="{F69B5CE5-AA73-4428-8D88-E2A0D989D305}" type="presParOf" srcId="{C6C79052-7BBB-4E9A-8437-9485F8BFC2F2}" destId="{9928EC9C-E864-4982-A037-CEBCDA397913}" srcOrd="1" destOrd="0" presId="urn:microsoft.com/office/officeart/2005/8/layout/list1"/>
    <dgm:cxn modelId="{9ACD0133-ED02-4991-81A6-720B0B6B7051}" type="presParOf" srcId="{41223DDB-8382-4828-BD53-978A43DD17A1}" destId="{345E694B-B720-482A-959B-D956F94FFEF5}" srcOrd="1" destOrd="0" presId="urn:microsoft.com/office/officeart/2005/8/layout/list1"/>
    <dgm:cxn modelId="{6E463C4A-A65C-46B6-A303-16C0B062804E}" type="presParOf" srcId="{41223DDB-8382-4828-BD53-978A43DD17A1}" destId="{A23AD102-FB46-47E1-9D5D-BB5BF343252C}"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AD102-FB46-47E1-9D5D-BB5BF343252C}">
      <dsp:nvSpPr>
        <dsp:cNvPr id="0" name=""/>
        <dsp:cNvSpPr/>
      </dsp:nvSpPr>
      <dsp:spPr>
        <a:xfrm>
          <a:off x="0" y="310673"/>
          <a:ext cx="9082316"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8EC9C-E864-4982-A037-CEBCDA397913}">
      <dsp:nvSpPr>
        <dsp:cNvPr id="0" name=""/>
        <dsp:cNvSpPr/>
      </dsp:nvSpPr>
      <dsp:spPr>
        <a:xfrm>
          <a:off x="432385" y="15473"/>
          <a:ext cx="8647704"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303" tIns="0" rIns="240303" bIns="0" numCol="1" spcCol="1270" anchor="ctr" anchorCtr="0">
          <a:noAutofit/>
        </a:bodyPr>
        <a:lstStyle/>
        <a:p>
          <a:pPr marL="0" lvl="0" indent="0" algn="l" defTabSz="889000">
            <a:lnSpc>
              <a:spcPct val="90000"/>
            </a:lnSpc>
            <a:spcBef>
              <a:spcPct val="0"/>
            </a:spcBef>
            <a:spcAft>
              <a:spcPct val="35000"/>
            </a:spcAft>
            <a:buNone/>
          </a:pPr>
          <a:r>
            <a:rPr lang="en-US" sz="2000" kern="1200" dirty="0"/>
            <a:t>Customer Tracking - Team</a:t>
          </a:r>
        </a:p>
      </dsp:txBody>
      <dsp:txXfrm>
        <a:off x="461206" y="44294"/>
        <a:ext cx="8590062" cy="532758"/>
      </dsp:txXfrm>
    </dsp:sp>
    <dsp:sp modelId="{98AB2AD4-65C5-4AD2-BA35-1BAFDDF1B18D}">
      <dsp:nvSpPr>
        <dsp:cNvPr id="0" name=""/>
        <dsp:cNvSpPr/>
      </dsp:nvSpPr>
      <dsp:spPr>
        <a:xfrm>
          <a:off x="0" y="1217873"/>
          <a:ext cx="9082316"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B57EE6-5459-4456-9E8D-7257C080958F}">
      <dsp:nvSpPr>
        <dsp:cNvPr id="0" name=""/>
        <dsp:cNvSpPr/>
      </dsp:nvSpPr>
      <dsp:spPr>
        <a:xfrm>
          <a:off x="432385" y="922673"/>
          <a:ext cx="8647704"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303" tIns="0" rIns="240303" bIns="0" numCol="1" spcCol="1270" anchor="ctr" anchorCtr="0">
          <a:noAutofit/>
        </a:bodyPr>
        <a:lstStyle/>
        <a:p>
          <a:pPr marL="0" lvl="0" indent="0" algn="l" defTabSz="889000">
            <a:lnSpc>
              <a:spcPct val="90000"/>
            </a:lnSpc>
            <a:spcBef>
              <a:spcPct val="0"/>
            </a:spcBef>
            <a:spcAft>
              <a:spcPct val="35000"/>
            </a:spcAft>
            <a:buNone/>
          </a:pPr>
          <a:r>
            <a:rPr lang="en-US" sz="2000" kern="1200" dirty="0"/>
            <a:t>Account Receivable - Team</a:t>
          </a:r>
        </a:p>
      </dsp:txBody>
      <dsp:txXfrm>
        <a:off x="461206" y="951494"/>
        <a:ext cx="8590062" cy="532758"/>
      </dsp:txXfrm>
    </dsp:sp>
    <dsp:sp modelId="{1ED166A1-E208-4344-9432-8DE21CD0649E}">
      <dsp:nvSpPr>
        <dsp:cNvPr id="0" name=""/>
        <dsp:cNvSpPr/>
      </dsp:nvSpPr>
      <dsp:spPr>
        <a:xfrm>
          <a:off x="0" y="2125073"/>
          <a:ext cx="9082316"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4B2D1A-5065-4CA1-8364-57F8C7962730}">
      <dsp:nvSpPr>
        <dsp:cNvPr id="0" name=""/>
        <dsp:cNvSpPr/>
      </dsp:nvSpPr>
      <dsp:spPr>
        <a:xfrm>
          <a:off x="432385" y="1829873"/>
          <a:ext cx="8647704"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303" tIns="0" rIns="240303" bIns="0" numCol="1" spcCol="1270" anchor="ctr" anchorCtr="0">
          <a:noAutofit/>
        </a:bodyPr>
        <a:lstStyle/>
        <a:p>
          <a:pPr marL="0" lvl="0" indent="0" algn="l" defTabSz="889000">
            <a:lnSpc>
              <a:spcPct val="90000"/>
            </a:lnSpc>
            <a:spcBef>
              <a:spcPct val="0"/>
            </a:spcBef>
            <a:spcAft>
              <a:spcPct val="35000"/>
            </a:spcAft>
            <a:buNone/>
          </a:pPr>
          <a:r>
            <a:rPr lang="en-US" sz="2000" kern="1200" dirty="0"/>
            <a:t>Inventory  - Team</a:t>
          </a:r>
        </a:p>
      </dsp:txBody>
      <dsp:txXfrm>
        <a:off x="461206" y="1858694"/>
        <a:ext cx="8590062" cy="532758"/>
      </dsp:txXfrm>
    </dsp:sp>
    <dsp:sp modelId="{C5258602-703A-439A-885E-87682F1F55CD}">
      <dsp:nvSpPr>
        <dsp:cNvPr id="0" name=""/>
        <dsp:cNvSpPr/>
      </dsp:nvSpPr>
      <dsp:spPr>
        <a:xfrm>
          <a:off x="0" y="3047747"/>
          <a:ext cx="9082316"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E13536-3164-40C8-A07D-187C219EB81D}">
      <dsp:nvSpPr>
        <dsp:cNvPr id="0" name=""/>
        <dsp:cNvSpPr/>
      </dsp:nvSpPr>
      <dsp:spPr>
        <a:xfrm>
          <a:off x="432385" y="2737073"/>
          <a:ext cx="8647704"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303" tIns="0" rIns="240303" bIns="0" numCol="1" spcCol="1270" anchor="ctr" anchorCtr="0">
          <a:noAutofit/>
        </a:bodyPr>
        <a:lstStyle/>
        <a:p>
          <a:pPr marL="0" lvl="0" indent="0" algn="l" defTabSz="889000">
            <a:lnSpc>
              <a:spcPct val="90000"/>
            </a:lnSpc>
            <a:spcBef>
              <a:spcPct val="0"/>
            </a:spcBef>
            <a:spcAft>
              <a:spcPct val="35000"/>
            </a:spcAft>
            <a:buNone/>
          </a:pPr>
          <a:r>
            <a:rPr lang="en-US" sz="2000" kern="1200" dirty="0"/>
            <a:t>Corp. - Common Services - Team</a:t>
          </a:r>
        </a:p>
      </dsp:txBody>
      <dsp:txXfrm>
        <a:off x="461206" y="2765894"/>
        <a:ext cx="8590062"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AD102-FB46-47E1-9D5D-BB5BF343252C}">
      <dsp:nvSpPr>
        <dsp:cNvPr id="0" name=""/>
        <dsp:cNvSpPr/>
      </dsp:nvSpPr>
      <dsp:spPr>
        <a:xfrm>
          <a:off x="0" y="168110"/>
          <a:ext cx="9082316"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8EC9C-E864-4982-A037-CEBCDA397913}">
      <dsp:nvSpPr>
        <dsp:cNvPr id="0" name=""/>
        <dsp:cNvSpPr/>
      </dsp:nvSpPr>
      <dsp:spPr>
        <a:xfrm>
          <a:off x="505186" y="0"/>
          <a:ext cx="3156080" cy="3793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303" tIns="0" rIns="240303" bIns="0" numCol="1" spcCol="1270" anchor="ctr" anchorCtr="0">
          <a:noAutofit/>
        </a:bodyPr>
        <a:lstStyle/>
        <a:p>
          <a:pPr marL="0" lvl="0" indent="0" algn="l" defTabSz="666750">
            <a:lnSpc>
              <a:spcPct val="90000"/>
            </a:lnSpc>
            <a:spcBef>
              <a:spcPct val="0"/>
            </a:spcBef>
            <a:spcAft>
              <a:spcPct val="35000"/>
            </a:spcAft>
            <a:buNone/>
          </a:pPr>
          <a:r>
            <a:rPr lang="en-US" sz="1500" kern="1200" dirty="0"/>
            <a:t>Migrated app</a:t>
          </a:r>
        </a:p>
      </dsp:txBody>
      <dsp:txXfrm>
        <a:off x="523702" y="18516"/>
        <a:ext cx="3119048" cy="3422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AD102-FB46-47E1-9D5D-BB5BF343252C}">
      <dsp:nvSpPr>
        <dsp:cNvPr id="0" name=""/>
        <dsp:cNvSpPr/>
      </dsp:nvSpPr>
      <dsp:spPr>
        <a:xfrm>
          <a:off x="0" y="168110"/>
          <a:ext cx="539931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8EC9C-E864-4982-A037-CEBCDA397913}">
      <dsp:nvSpPr>
        <dsp:cNvPr id="0" name=""/>
        <dsp:cNvSpPr/>
      </dsp:nvSpPr>
      <dsp:spPr>
        <a:xfrm>
          <a:off x="1107137" y="0"/>
          <a:ext cx="1876246" cy="379306"/>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857" tIns="0" rIns="142857" bIns="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Non-Migrated App</a:t>
          </a:r>
        </a:p>
      </dsp:txBody>
      <dsp:txXfrm>
        <a:off x="1125653" y="18516"/>
        <a:ext cx="1839214" cy="34227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7DD3A-880F-4246-8063-F8CACE364CF8}"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AA45C-2C51-41D7-AB34-9AC65797E744}" type="slidenum">
              <a:rPr lang="en-US" smtClean="0"/>
              <a:t>‹#›</a:t>
            </a:fld>
            <a:endParaRPr lang="en-US"/>
          </a:p>
        </p:txBody>
      </p:sp>
    </p:spTree>
    <p:extLst>
      <p:ext uri="{BB962C8B-B14F-4D97-AF65-F5344CB8AC3E}">
        <p14:creationId xmlns:p14="http://schemas.microsoft.com/office/powerpoint/2010/main" val="5264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FyAAIHHClqI&amp;t=172s"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atlassian.com/git/tutorials/what-is-version-control#benefits-of-version-control" TargetMode="External"/><Relationship Id="rId4" Type="http://schemas.openxmlformats.org/officeDocument/2006/relationships/hyperlink" Target="https://www.atlassian.com/git/tutorials/making-a-pull-reques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FyAAIHHClqI&amp;t=172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atlassian.com/git/tutorials/what-is-version-control#benefits-of-version-control" TargetMode="External"/><Relationship Id="rId4" Type="http://schemas.openxmlformats.org/officeDocument/2006/relationships/hyperlink" Target="https://www.atlassian.com/git/tutorials/making-a-pull-reques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22338"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IBM Plex Sans"/>
                <a:ea typeface="+mn-ea"/>
                <a:cs typeface="+mn-cs"/>
              </a:rPr>
              <a:t>© Copyright IBM Corporation 2016</a:t>
            </a:r>
            <a:endParaRPr kumimoji="0" lang="en-US" sz="900" b="0" i="0" u="none" strike="noStrike" kern="1200" cap="none" spc="0" normalizeH="0" baseline="0" noProof="0" dirty="0">
              <a:ln>
                <a:noFill/>
              </a:ln>
              <a:solidFill>
                <a:srgbClr val="000000"/>
              </a:solidFill>
              <a:effectLst/>
              <a:uLnTx/>
              <a:uFillTx/>
              <a:latin typeface="IBM Plex Sans"/>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22338" rtl="0" eaLnBrk="1" fontAlgn="base" latinLnBrk="0" hangingPunct="1">
              <a:lnSpc>
                <a:spcPct val="100000"/>
              </a:lnSpc>
              <a:spcBef>
                <a:spcPct val="0"/>
              </a:spcBef>
              <a:spcAft>
                <a:spcPct val="0"/>
              </a:spcAft>
              <a:buClrTx/>
              <a:buSzTx/>
              <a:buFontTx/>
              <a:buNone/>
              <a:tabLst/>
              <a:defRPr/>
            </a:pPr>
            <a:fld id="{45275DD5-0764-482C-9A5A-1DB6DE378BB8}" type="slidenum">
              <a:rPr kumimoji="0" lang="en-US" sz="1000" b="0" i="0" u="none" strike="noStrike" kern="1200" cap="none" spc="0" normalizeH="0" baseline="0" noProof="0" smtClean="0">
                <a:ln>
                  <a:noFill/>
                </a:ln>
                <a:solidFill>
                  <a:srgbClr val="000000"/>
                </a:solidFill>
                <a:effectLst/>
                <a:uLnTx/>
                <a:uFillTx/>
                <a:latin typeface="IBM Plex Sans"/>
                <a:ea typeface="+mn-ea"/>
                <a:cs typeface="Arial" panose="020B0604020202020204" pitchFamily="34" charset="0"/>
              </a:rPr>
              <a:pPr marL="0" marR="0" lvl="0" indent="0" algn="r" defTabSz="922338" rtl="0" eaLnBrk="1" fontAlgn="base" latinLnBrk="0" hangingPunct="1">
                <a:lnSpc>
                  <a:spcPct val="100000"/>
                </a:lnSpc>
                <a:spcBef>
                  <a:spcPct val="0"/>
                </a:spcBef>
                <a:spcAft>
                  <a:spcPct val="0"/>
                </a:spcAft>
                <a:buClrTx/>
                <a:buSzTx/>
                <a:buFontTx/>
                <a:buNone/>
                <a:tabLst/>
                <a:defRPr/>
              </a:pPr>
              <a:t>7</a:t>
            </a:fld>
            <a:endParaRPr kumimoji="0" lang="en-US" sz="1000" b="0" i="0" u="none" strike="noStrike" kern="1200" cap="none" spc="0" normalizeH="0" baseline="0" noProof="0" dirty="0">
              <a:ln>
                <a:noFill/>
              </a:ln>
              <a:solidFill>
                <a:srgbClr val="000000"/>
              </a:solidFill>
              <a:effectLst/>
              <a:uLnTx/>
              <a:uFillTx/>
              <a:latin typeface="IBM Plex Sans"/>
              <a:ea typeface="+mn-ea"/>
              <a:cs typeface="Arial" panose="020B0604020202020204" pitchFamily="34" charset="0"/>
            </a:endParaRPr>
          </a:p>
        </p:txBody>
      </p:sp>
    </p:spTree>
    <p:extLst>
      <p:ext uri="{BB962C8B-B14F-4D97-AF65-F5344CB8AC3E}">
        <p14:creationId xmlns:p14="http://schemas.microsoft.com/office/powerpoint/2010/main" val="105715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illustrates how to share common source in a mixed SCM (Git and legacy tools like Endevor), </a:t>
            </a:r>
          </a:p>
          <a:p>
            <a:endParaRPr lang="en-US" dirty="0"/>
          </a:p>
          <a:p>
            <a:r>
              <a:rPr lang="en-US" dirty="0"/>
              <a:t>Once an application is migrated to Git (top Box), a build for that app can include Shared code residing in the Legacy SCM PDS (bottom box) via SYSLIB concatenation in groovy.   </a:t>
            </a:r>
          </a:p>
          <a:p>
            <a:endParaRPr lang="en-US" dirty="0"/>
          </a:p>
          <a:p>
            <a:r>
              <a:rPr lang="en-US" dirty="0"/>
              <a:t>Conversely, a migrated app may publish their shared code to the Legacy SCM for use by non-migrated applications (bottom box). Publishing is only needed during the transition phase. Once all applications are migrated, they can share common code in Git as previously discussed (slide 6)</a:t>
            </a:r>
          </a:p>
        </p:txBody>
      </p:sp>
      <p:sp>
        <p:nvSpPr>
          <p:cNvPr id="4" name="Footer Placeholder 3"/>
          <p:cNvSpPr>
            <a:spLocks noGrp="1"/>
          </p:cNvSpPr>
          <p:nvPr>
            <p:ph type="ftr" sz="quarter" idx="4"/>
          </p:nvPr>
        </p:nvSpPr>
        <p:spPr/>
        <p:txBody>
          <a:bodyPr/>
          <a:lstStyle/>
          <a:p>
            <a:pPr marL="0" marR="0" lvl="0" indent="0" algn="l" defTabSz="922338"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IBM Plex Sans"/>
                <a:ea typeface="+mn-ea"/>
                <a:cs typeface="+mn-cs"/>
              </a:rPr>
              <a:t>© Copyright IBM Corporation 2016</a:t>
            </a:r>
            <a:endParaRPr kumimoji="0" lang="en-US" sz="900" b="0" i="0" u="none" strike="noStrike" kern="1200" cap="none" spc="0" normalizeH="0" baseline="0" noProof="0" dirty="0">
              <a:ln>
                <a:noFill/>
              </a:ln>
              <a:solidFill>
                <a:srgbClr val="000000"/>
              </a:solidFill>
              <a:effectLst/>
              <a:uLnTx/>
              <a:uFillTx/>
              <a:latin typeface="IBM Plex Sans"/>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22338" rtl="0" eaLnBrk="1" fontAlgn="base" latinLnBrk="0" hangingPunct="1">
              <a:lnSpc>
                <a:spcPct val="100000"/>
              </a:lnSpc>
              <a:spcBef>
                <a:spcPct val="0"/>
              </a:spcBef>
              <a:spcAft>
                <a:spcPct val="0"/>
              </a:spcAft>
              <a:buClrTx/>
              <a:buSzTx/>
              <a:buFontTx/>
              <a:buNone/>
              <a:tabLst/>
              <a:defRPr/>
            </a:pPr>
            <a:fld id="{45275DD5-0764-482C-9A5A-1DB6DE378BB8}" type="slidenum">
              <a:rPr kumimoji="0" lang="en-US" sz="1000" b="0" i="0" u="none" strike="noStrike" kern="1200" cap="none" spc="0" normalizeH="0" baseline="0" noProof="0" smtClean="0">
                <a:ln>
                  <a:noFill/>
                </a:ln>
                <a:solidFill>
                  <a:srgbClr val="000000"/>
                </a:solidFill>
                <a:effectLst/>
                <a:uLnTx/>
                <a:uFillTx/>
                <a:latin typeface="IBM Plex Sans"/>
                <a:ea typeface="+mn-ea"/>
                <a:cs typeface="Arial" panose="020B0604020202020204" pitchFamily="34" charset="0"/>
              </a:rPr>
              <a:pPr marL="0" marR="0" lvl="0" indent="0" algn="r" defTabSz="922338" rtl="0" eaLnBrk="1" fontAlgn="base" latinLnBrk="0" hangingPunct="1">
                <a:lnSpc>
                  <a:spcPct val="100000"/>
                </a:lnSpc>
                <a:spcBef>
                  <a:spcPct val="0"/>
                </a:spcBef>
                <a:spcAft>
                  <a:spcPct val="0"/>
                </a:spcAft>
                <a:buClrTx/>
                <a:buSzTx/>
                <a:buFontTx/>
                <a:buNone/>
                <a:tabLst/>
                <a:defRPr/>
              </a:pPr>
              <a:t>8</a:t>
            </a:fld>
            <a:endParaRPr kumimoji="0" lang="en-US" sz="1000" b="0" i="0" u="none" strike="noStrike" kern="1200" cap="none" spc="0" normalizeH="0" baseline="0" noProof="0" dirty="0">
              <a:ln>
                <a:noFill/>
              </a:ln>
              <a:solidFill>
                <a:srgbClr val="000000"/>
              </a:solidFill>
              <a:effectLst/>
              <a:uLnTx/>
              <a:uFillTx/>
              <a:latin typeface="IBM Plex Sans"/>
              <a:ea typeface="+mn-ea"/>
              <a:cs typeface="Arial" panose="020B0604020202020204" pitchFamily="34" charset="0"/>
            </a:endParaRPr>
          </a:p>
        </p:txBody>
      </p:sp>
    </p:spTree>
    <p:extLst>
      <p:ext uri="{BB962C8B-B14F-4D97-AF65-F5344CB8AC3E}">
        <p14:creationId xmlns:p14="http://schemas.microsoft.com/office/powerpoint/2010/main" val="860962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Overall Branching - https://www.youtube.com/watch?v=FyAAIHHClqI&amp;t=172s</a:t>
            </a:r>
            <a:endParaRPr lang="en-US" dirty="0"/>
          </a:p>
          <a:p>
            <a:r>
              <a:rPr lang="en-US" dirty="0">
                <a:hlinkClick r:id="rId4"/>
              </a:rPr>
              <a:t>Basics  PR -  https://www.atlassian.com/git/tutorials/making-a-pull-request</a:t>
            </a:r>
            <a:endParaRPr lang="en-US" dirty="0"/>
          </a:p>
          <a:p>
            <a:r>
              <a:rPr lang="en-US" dirty="0">
                <a:hlinkClick r:id="rId5"/>
              </a:rPr>
              <a:t>Benefits of Git - https://www.atlassian.com/git/tutorials/what-is-version-control#benefits-of-version-control</a:t>
            </a:r>
            <a:endParaRPr lang="en-US" dirty="0"/>
          </a:p>
        </p:txBody>
      </p:sp>
      <p:sp>
        <p:nvSpPr>
          <p:cNvPr id="4" name="Slide Number Placeholder 3"/>
          <p:cNvSpPr>
            <a:spLocks noGrp="1"/>
          </p:cNvSpPr>
          <p:nvPr>
            <p:ph type="sldNum" sz="quarter" idx="5"/>
          </p:nvPr>
        </p:nvSpPr>
        <p:spPr/>
        <p:txBody>
          <a:bodyPr/>
          <a:lstStyle/>
          <a:p>
            <a:fld id="{BDC75875-43A5-4460-853D-9350963ED356}" type="slidenum">
              <a:rPr lang="en-US" smtClean="0"/>
              <a:t>9</a:t>
            </a:fld>
            <a:endParaRPr lang="en-US"/>
          </a:p>
        </p:txBody>
      </p:sp>
    </p:spTree>
    <p:extLst>
      <p:ext uri="{BB962C8B-B14F-4D97-AF65-F5344CB8AC3E}">
        <p14:creationId xmlns:p14="http://schemas.microsoft.com/office/powerpoint/2010/main" val="1019899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Overall Branching - https://www.youtube.com/watch?v=FyAAIHHClqI&amp;t=172s</a:t>
            </a:r>
            <a:endParaRPr lang="en-US" dirty="0"/>
          </a:p>
          <a:p>
            <a:r>
              <a:rPr lang="en-US" dirty="0">
                <a:hlinkClick r:id="rId4"/>
              </a:rPr>
              <a:t>Basics  PR -  https://www.atlassian.com/git/tutorials/making-a-pull-request</a:t>
            </a:r>
            <a:endParaRPr lang="en-US" dirty="0"/>
          </a:p>
          <a:p>
            <a:r>
              <a:rPr lang="en-US" dirty="0">
                <a:hlinkClick r:id="rId5"/>
              </a:rPr>
              <a:t>Benefits of Git - https://www.atlassian.com/git/tutorials/what-is-version-control#benefits-of-version-control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chemeClr val="accent2">
                    <a:lumMod val="75000"/>
                  </a:schemeClr>
                </a:solidFill>
              </a:rPr>
              <a:t>TIP</a:t>
            </a:r>
            <a:r>
              <a:rPr lang="en-US" sz="1400" i="1" dirty="0">
                <a:solidFill>
                  <a:schemeClr val="accent2">
                    <a:lumMod val="75000"/>
                  </a:schemeClr>
                </a:solidFill>
              </a:rPr>
              <a:t>: - In</a:t>
            </a:r>
            <a:r>
              <a:rPr lang="en-US" sz="1200" i="1" dirty="0">
                <a:solidFill>
                  <a:schemeClr val="accent2">
                    <a:lumMod val="75000"/>
                  </a:schemeClr>
                </a:solidFill>
              </a:rPr>
              <a:t> Git Hub change the default Branch setting to “Develop” to avoid cloning “Master”.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accent2">
                    <a:lumMod val="75000"/>
                  </a:schemeClr>
                </a:solidFill>
              </a:rPr>
              <a:t>       - Develop is refreshed by Team Leads at the end of sprints as needed or when Hot Fixes need to be merged.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accent2">
                    <a:lumMod val="75000"/>
                  </a:schemeClr>
                </a:solidFill>
              </a:rPr>
              <a:t>       - cloning https in USS use  “git -c </a:t>
            </a:r>
            <a:r>
              <a:rPr lang="en-US" sz="1200" i="1" dirty="0" err="1">
                <a:solidFill>
                  <a:schemeClr val="accent2">
                    <a:lumMod val="75000"/>
                  </a:schemeClr>
                </a:solidFill>
              </a:rPr>
              <a:t>http.sslVerify</a:t>
            </a:r>
            <a:r>
              <a:rPr lang="en-US" sz="1200" i="1" dirty="0">
                <a:solidFill>
                  <a:schemeClr val="accent2">
                    <a:lumMod val="75000"/>
                  </a:schemeClr>
                </a:solidFill>
              </a:rPr>
              <a:t>=false clone repo-</a:t>
            </a:r>
            <a:r>
              <a:rPr lang="en-US" sz="1200" i="1" dirty="0" err="1">
                <a:solidFill>
                  <a:schemeClr val="accent2">
                    <a:lumMod val="75000"/>
                  </a:schemeClr>
                </a:solidFill>
              </a:rPr>
              <a:t>url</a:t>
            </a:r>
            <a:r>
              <a:rPr lang="en-US" sz="1200" i="1">
                <a:solidFill>
                  <a:schemeClr val="accent2">
                    <a:lumMod val="75000"/>
                  </a:schemeClr>
                </a:solidFill>
              </a:rPr>
              <a:t>…”</a:t>
            </a:r>
            <a:endParaRPr lang="en-US" sz="1200" i="1" dirty="0">
              <a:solidFill>
                <a:schemeClr val="accent2">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BDC75875-43A5-4460-853D-9350963ED356}" type="slidenum">
              <a:rPr lang="en-US" smtClean="0"/>
              <a:t>10</a:t>
            </a:fld>
            <a:endParaRPr lang="en-US"/>
          </a:p>
        </p:txBody>
      </p:sp>
    </p:spTree>
    <p:extLst>
      <p:ext uri="{BB962C8B-B14F-4D97-AF65-F5344CB8AC3E}">
        <p14:creationId xmlns:p14="http://schemas.microsoft.com/office/powerpoint/2010/main" val="511241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BAA45C-2C51-41D7-AB34-9AC65797E744}" type="slidenum">
              <a:rPr lang="en-US" smtClean="0"/>
              <a:t>12</a:t>
            </a:fld>
            <a:endParaRPr lang="en-US"/>
          </a:p>
        </p:txBody>
      </p:sp>
    </p:spTree>
    <p:extLst>
      <p:ext uri="{BB962C8B-B14F-4D97-AF65-F5344CB8AC3E}">
        <p14:creationId xmlns:p14="http://schemas.microsoft.com/office/powerpoint/2010/main" val="424399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illustrates how a Git-based application can access shared Repos during a DBB build</a:t>
            </a:r>
          </a:p>
          <a:p>
            <a:endParaRPr lang="en-US" dirty="0"/>
          </a:p>
        </p:txBody>
      </p:sp>
      <p:sp>
        <p:nvSpPr>
          <p:cNvPr id="4" name="Slide Number Placeholder 3"/>
          <p:cNvSpPr>
            <a:spLocks noGrp="1"/>
          </p:cNvSpPr>
          <p:nvPr>
            <p:ph type="sldNum" sz="quarter" idx="5"/>
          </p:nvPr>
        </p:nvSpPr>
        <p:spPr/>
        <p:txBody>
          <a:bodyPr/>
          <a:lstStyle/>
          <a:p>
            <a:fld id="{53BAA45C-2C51-41D7-AB34-9AC65797E744}" type="slidenum">
              <a:rPr lang="en-US" smtClean="0"/>
              <a:t>15</a:t>
            </a:fld>
            <a:endParaRPr lang="en-US"/>
          </a:p>
        </p:txBody>
      </p:sp>
    </p:spTree>
    <p:extLst>
      <p:ext uri="{BB962C8B-B14F-4D97-AF65-F5344CB8AC3E}">
        <p14:creationId xmlns:p14="http://schemas.microsoft.com/office/powerpoint/2010/main" val="2987507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complex sharing environments, a mix of migrated and non-migrated applications may need to shard common code.  </a:t>
            </a:r>
          </a:p>
          <a:p>
            <a:r>
              <a:rPr lang="en-US" dirty="0"/>
              <a:t>This diagram illustrates one approach to support this requirement during the transition phase.  </a:t>
            </a:r>
          </a:p>
          <a:p>
            <a:endParaRPr lang="en-US" dirty="0"/>
          </a:p>
          <a:p>
            <a:r>
              <a:rPr lang="en-US" dirty="0"/>
              <a:t>The key concept is that through normal source concatenation’s you can access both Git and PDS based source code during the compile phase.    </a:t>
            </a:r>
            <a:br>
              <a:rPr lang="en-US" dirty="0"/>
            </a:br>
            <a:r>
              <a:rPr lang="en-US" dirty="0"/>
              <a:t>  - Git source can be local to the App as well as shared corporate-wide repos. </a:t>
            </a:r>
          </a:p>
          <a:p>
            <a:r>
              <a:rPr lang="en-US" dirty="0"/>
              <a:t>  - PDS’s can be added to the build scripts that reflect Development (In progress changes) and/or production versions.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applications migrate to GIT, they will be locked down from further updates in the legacy SCM. During this transition, some applications will be in GIT while others remain in the legacy SCM.  A migrated application can still access legacy source using standard SYSLIB PDS concatenation.  This can include shared source in development and/or production libraries. Alternatively, a legacy application may need to access a migrated application’s common code.  This can be supported  by publishing the application’s common repo to Dev and/or Prod libraries until all applications have migrated to GIT. </a:t>
            </a:r>
          </a:p>
          <a:p>
            <a:endParaRPr lang="en-US" dirty="0"/>
          </a:p>
        </p:txBody>
      </p:sp>
      <p:sp>
        <p:nvSpPr>
          <p:cNvPr id="4" name="Slide Number Placeholder 3"/>
          <p:cNvSpPr>
            <a:spLocks noGrp="1"/>
          </p:cNvSpPr>
          <p:nvPr>
            <p:ph type="sldNum" sz="quarter" idx="5"/>
          </p:nvPr>
        </p:nvSpPr>
        <p:spPr/>
        <p:txBody>
          <a:bodyPr/>
          <a:lstStyle/>
          <a:p>
            <a:fld id="{53BAA45C-2C51-41D7-AB34-9AC65797E744}" type="slidenum">
              <a:rPr lang="en-US" smtClean="0"/>
              <a:t>16</a:t>
            </a:fld>
            <a:endParaRPr lang="en-US"/>
          </a:p>
        </p:txBody>
      </p:sp>
    </p:spTree>
    <p:extLst>
      <p:ext uri="{BB962C8B-B14F-4D97-AF65-F5344CB8AC3E}">
        <p14:creationId xmlns:p14="http://schemas.microsoft.com/office/powerpoint/2010/main" val="4075977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1F758-FEAA-4952-A3FE-330D752FC0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68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BAA45C-2C51-41D7-AB34-9AC65797E744}" type="slidenum">
              <a:rPr lang="en-US" smtClean="0"/>
              <a:t>18</a:t>
            </a:fld>
            <a:endParaRPr lang="en-US"/>
          </a:p>
        </p:txBody>
      </p:sp>
    </p:spTree>
    <p:extLst>
      <p:ext uri="{BB962C8B-B14F-4D97-AF65-F5344CB8AC3E}">
        <p14:creationId xmlns:p14="http://schemas.microsoft.com/office/powerpoint/2010/main" val="2023645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9FF4-CC4F-4989-9F37-2B0C3FDEA8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8C4A19-E661-4100-BB1C-59F20895D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E1EF3E-7531-488B-A51C-1520A1604D0D}"/>
              </a:ext>
            </a:extLst>
          </p:cNvPr>
          <p:cNvSpPr>
            <a:spLocks noGrp="1"/>
          </p:cNvSpPr>
          <p:nvPr>
            <p:ph type="dt" sz="half" idx="10"/>
          </p:nvPr>
        </p:nvSpPr>
        <p:spPr/>
        <p:txBody>
          <a:bodyPr/>
          <a:lstStyle/>
          <a:p>
            <a:fld id="{0A6E2309-B58A-4AB0-AEDA-24789D7DEE0B}" type="datetimeFigureOut">
              <a:rPr lang="en-US" smtClean="0"/>
              <a:t>7/23/2020</a:t>
            </a:fld>
            <a:endParaRPr lang="en-US"/>
          </a:p>
        </p:txBody>
      </p:sp>
      <p:sp>
        <p:nvSpPr>
          <p:cNvPr id="5" name="Footer Placeholder 4">
            <a:extLst>
              <a:ext uri="{FF2B5EF4-FFF2-40B4-BE49-F238E27FC236}">
                <a16:creationId xmlns:a16="http://schemas.microsoft.com/office/drawing/2014/main" id="{0BEE2BB2-5AFE-4289-BC1B-9FDBA392D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2596F-A57B-45B3-9D0A-A6270AD1C466}"/>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379561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87E6-494A-4B6F-B305-8F4A3120F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6FEEA1-001E-497A-BE09-7712EFE230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AD0BE-D459-499E-9342-B2044C8ADB23}"/>
              </a:ext>
            </a:extLst>
          </p:cNvPr>
          <p:cNvSpPr>
            <a:spLocks noGrp="1"/>
          </p:cNvSpPr>
          <p:nvPr>
            <p:ph type="dt" sz="half" idx="10"/>
          </p:nvPr>
        </p:nvSpPr>
        <p:spPr/>
        <p:txBody>
          <a:bodyPr/>
          <a:lstStyle/>
          <a:p>
            <a:fld id="{0A6E2309-B58A-4AB0-AEDA-24789D7DEE0B}" type="datetimeFigureOut">
              <a:rPr lang="en-US" smtClean="0"/>
              <a:t>7/23/2020</a:t>
            </a:fld>
            <a:endParaRPr lang="en-US"/>
          </a:p>
        </p:txBody>
      </p:sp>
      <p:sp>
        <p:nvSpPr>
          <p:cNvPr id="5" name="Footer Placeholder 4">
            <a:extLst>
              <a:ext uri="{FF2B5EF4-FFF2-40B4-BE49-F238E27FC236}">
                <a16:creationId xmlns:a16="http://schemas.microsoft.com/office/drawing/2014/main" id="{F20E6A1A-2ED5-446C-9DFA-867E91E51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E6F8A-147E-461C-BDF9-1CC08B1A0F21}"/>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23304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720633-38DD-4D6F-AAC1-EA239B7313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121998-CF32-41AC-BEB0-27FECC01E4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EE162-A3CC-433A-8D2D-91639F5F519C}"/>
              </a:ext>
            </a:extLst>
          </p:cNvPr>
          <p:cNvSpPr>
            <a:spLocks noGrp="1"/>
          </p:cNvSpPr>
          <p:nvPr>
            <p:ph type="dt" sz="half" idx="10"/>
          </p:nvPr>
        </p:nvSpPr>
        <p:spPr/>
        <p:txBody>
          <a:bodyPr/>
          <a:lstStyle/>
          <a:p>
            <a:fld id="{0A6E2309-B58A-4AB0-AEDA-24789D7DEE0B}" type="datetimeFigureOut">
              <a:rPr lang="en-US" smtClean="0"/>
              <a:t>7/23/2020</a:t>
            </a:fld>
            <a:endParaRPr lang="en-US"/>
          </a:p>
        </p:txBody>
      </p:sp>
      <p:sp>
        <p:nvSpPr>
          <p:cNvPr id="5" name="Footer Placeholder 4">
            <a:extLst>
              <a:ext uri="{FF2B5EF4-FFF2-40B4-BE49-F238E27FC236}">
                <a16:creationId xmlns:a16="http://schemas.microsoft.com/office/drawing/2014/main" id="{D771549F-CD3A-413E-BA5E-DF7480BB2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3882F-13C7-444F-B839-F7E291BD8386}"/>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3127544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Tree>
    <p:extLst>
      <p:ext uri="{BB962C8B-B14F-4D97-AF65-F5344CB8AC3E}">
        <p14:creationId xmlns:p14="http://schemas.microsoft.com/office/powerpoint/2010/main" val="1640484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flipH="1">
            <a:off x="2753474" y="10129"/>
            <a:ext cx="9438527"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2418" y="781878"/>
            <a:ext cx="6093583" cy="6065995"/>
          </a:xfrm>
          <a:prstGeom prst="rect">
            <a:avLst/>
          </a:prstGeom>
        </p:spPr>
      </p:pic>
      <p:sp>
        <p:nvSpPr>
          <p:cNvPr id="11" name="Rectangle 10">
            <a:extLst>
              <a:ext uri="{FF2B5EF4-FFF2-40B4-BE49-F238E27FC236}">
                <a16:creationId xmlns:a16="http://schemas.microsoft.com/office/drawing/2014/main" id="{A04F8CD5-5D54-A641-A654-F63149B16196}"/>
              </a:ext>
            </a:extLst>
          </p:cNvPr>
          <p:cNvSpPr/>
          <p:nvPr userDrawn="1"/>
        </p:nvSpPr>
        <p:spPr>
          <a:xfrm>
            <a:off x="0" y="3"/>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3"/>
            <a:ext cx="1360779"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2"/>
            <a:ext cx="1403167" cy="951815"/>
          </a:xfrm>
          <a:prstGeom prst="rect">
            <a:avLst/>
          </a:prstGeom>
        </p:spPr>
      </p:pic>
    </p:spTree>
    <p:extLst>
      <p:ext uri="{BB962C8B-B14F-4D97-AF65-F5344CB8AC3E}">
        <p14:creationId xmlns:p14="http://schemas.microsoft.com/office/powerpoint/2010/main" val="1010923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_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a:off x="2" y="1"/>
            <a:ext cx="9438527"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sp>
        <p:nvSpPr>
          <p:cNvPr id="11" name="Rectangle 10">
            <a:extLst>
              <a:ext uri="{FF2B5EF4-FFF2-40B4-BE49-F238E27FC236}">
                <a16:creationId xmlns:a16="http://schemas.microsoft.com/office/drawing/2014/main" id="{A04F8CD5-5D54-A641-A654-F63149B16196}"/>
              </a:ext>
            </a:extLst>
          </p:cNvPr>
          <p:cNvSpPr/>
          <p:nvPr userDrawn="1"/>
        </p:nvSpPr>
        <p:spPr>
          <a:xfrm>
            <a:off x="0" y="3"/>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6098418" y="922867"/>
            <a:ext cx="6093583" cy="5935135"/>
          </a:xfrm>
          <a:prstGeom prst="rect">
            <a:avLst/>
          </a:prstGeom>
        </p:spPr>
      </p:pic>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3"/>
            <a:ext cx="1360779"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2"/>
            <a:ext cx="1403167" cy="951815"/>
          </a:xfrm>
          <a:prstGeom prst="rect">
            <a:avLst/>
          </a:prstGeom>
        </p:spPr>
      </p:pic>
    </p:spTree>
    <p:extLst>
      <p:ext uri="{BB962C8B-B14F-4D97-AF65-F5344CB8AC3E}">
        <p14:creationId xmlns:p14="http://schemas.microsoft.com/office/powerpoint/2010/main" val="2538476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9" y="814274"/>
            <a:ext cx="11706069" cy="5738023"/>
          </a:xfrm>
        </p:spPr>
        <p:txBody>
          <a:bodyPr/>
          <a:lstStyle>
            <a:lvl1pPr marL="347654" indent="-347654">
              <a:buClr>
                <a:schemeClr val="tx2"/>
              </a:buClr>
              <a:buFont typeface="Lucida Grande"/>
              <a:buChar char="—"/>
              <a:defRPr/>
            </a:lvl1pPr>
            <a:lvl2pPr marL="576248" indent="-228594">
              <a:buClr>
                <a:schemeClr val="tx2"/>
              </a:buClr>
              <a:buSzPct val="100000"/>
              <a:buFont typeface="Arial"/>
              <a:buChar char="•"/>
              <a:defRPr/>
            </a:lvl2pPr>
            <a:lvl3pPr marL="804843" indent="-228594">
              <a:buClr>
                <a:schemeClr val="tx2"/>
              </a:buClr>
              <a:buFont typeface="Courier New"/>
              <a:buChar char="o"/>
              <a:defRPr/>
            </a:lvl3pPr>
            <a:lvl4pPr marL="680171" indent="0">
              <a:buNone/>
              <a:defRPr/>
            </a:lvl4pPr>
          </a:lstStyle>
          <a:p>
            <a:pPr lvl="0"/>
            <a:r>
              <a:rPr lang="en-US" dirty="0"/>
              <a:t>Edit Master text styles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CE9ACD34-959A-4CCD-B5F6-D1E7B91FE2CA}"/>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9" name="Slide Number Placeholder 8">
            <a:extLst>
              <a:ext uri="{FF2B5EF4-FFF2-40B4-BE49-F238E27FC236}">
                <a16:creationId xmlns:a16="http://schemas.microsoft.com/office/drawing/2014/main" id="{5E3451D1-BB17-4408-A8FF-449EFA9379B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24662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9" y="1064416"/>
            <a:ext cx="11706069" cy="5513832"/>
          </a:xfrm>
        </p:spPr>
        <p:txBody>
          <a:bodyPr/>
          <a:lstStyle>
            <a:lvl1pPr marL="301835" indent="-301835">
              <a:buClr>
                <a:schemeClr val="tx2"/>
              </a:buClr>
              <a:buSzPct val="90000"/>
              <a:buFont typeface="+mj-lt"/>
              <a:buAutoNum type="arabicPeriod"/>
              <a:defRPr/>
            </a:lvl1pPr>
            <a:lvl2pPr marL="603670" indent="-301835">
              <a:buClr>
                <a:schemeClr val="tx2"/>
              </a:buClr>
              <a:buSzPct val="90000"/>
              <a:buFont typeface="+mj-lt"/>
              <a:buAutoNum type="alphaLcPeriod"/>
              <a:defRPr/>
            </a:lvl2pPr>
            <a:lvl3pPr marL="507739" indent="0">
              <a:buNone/>
              <a:defRPr/>
            </a:lvl3pPr>
            <a:lvl4pPr marL="680171" indent="0">
              <a:buNone/>
              <a:defRPr/>
            </a:lvl4pPr>
          </a:lstStyle>
          <a:p>
            <a:pPr lvl="0"/>
            <a:r>
              <a:rPr lang="en-US" dirty="0"/>
              <a:t>Edit Master text styles</a:t>
            </a:r>
          </a:p>
          <a:p>
            <a:pPr lvl="1"/>
            <a:r>
              <a:rPr lang="en-US" dirty="0"/>
              <a:t>Second level</a:t>
            </a:r>
          </a:p>
        </p:txBody>
      </p:sp>
      <p:sp>
        <p:nvSpPr>
          <p:cNvPr id="6" name="Footer Placeholder 5">
            <a:extLst>
              <a:ext uri="{FF2B5EF4-FFF2-40B4-BE49-F238E27FC236}">
                <a16:creationId xmlns:a16="http://schemas.microsoft.com/office/drawing/2014/main" id="{884FF7F4-5691-44AD-B658-ADE698726066}"/>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7" name="Slide Number Placeholder 6">
            <a:extLst>
              <a:ext uri="{FF2B5EF4-FFF2-40B4-BE49-F238E27FC236}">
                <a16:creationId xmlns:a16="http://schemas.microsoft.com/office/drawing/2014/main" id="{E98C9477-4DF9-4B0D-BA3A-DDA30401FF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26809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256099" y="1170432"/>
            <a:ext cx="5676191" cy="5368037"/>
          </a:xfrm>
        </p:spPr>
        <p:txBody>
          <a:bodyPr/>
          <a:lstStyle>
            <a:lvl4pPr marL="680171" indent="0">
              <a:buNone/>
              <a:defRPr/>
            </a:lvl4pPr>
          </a:lstStyle>
          <a:p>
            <a:pPr lvl="0"/>
            <a:r>
              <a:rPr lang="en-US" dirty="0"/>
              <a:t>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68427" y="1170432"/>
            <a:ext cx="5676191" cy="5368037"/>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7" name="Footer Placeholder 6">
            <a:extLst>
              <a:ext uri="{FF2B5EF4-FFF2-40B4-BE49-F238E27FC236}">
                <a16:creationId xmlns:a16="http://schemas.microsoft.com/office/drawing/2014/main" id="{0603CBF2-FC22-447A-9A57-804665A3166C}"/>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8" name="Slide Number Placeholder 7">
            <a:extLst>
              <a:ext uri="{FF2B5EF4-FFF2-40B4-BE49-F238E27FC236}">
                <a16:creationId xmlns:a16="http://schemas.microsoft.com/office/drawing/2014/main" id="{532FB734-1167-4468-8816-49F9F3C76B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9373283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100" y="218440"/>
            <a:ext cx="11798833" cy="4572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6100" y="1032933"/>
            <a:ext cx="5487829" cy="914400"/>
          </a:xfrm>
        </p:spPr>
        <p:txBody>
          <a:bodyPr anchor="b"/>
          <a:lstStyle>
            <a:lvl1pPr marL="0" indent="0">
              <a:buNone/>
              <a:defRPr sz="2001" b="1"/>
            </a:lvl1pPr>
            <a:lvl2pPr marL="668566" indent="0">
              <a:buNone/>
              <a:defRPr sz="2925" b="1"/>
            </a:lvl2pPr>
            <a:lvl3pPr marL="1337129" indent="0">
              <a:buNone/>
              <a:defRPr sz="2632" b="1"/>
            </a:lvl3pPr>
            <a:lvl4pPr marL="2005694" indent="0">
              <a:buNone/>
              <a:defRPr sz="2340" b="1"/>
            </a:lvl4pPr>
            <a:lvl5pPr marL="2674258" indent="0">
              <a:buNone/>
              <a:defRPr sz="2340" b="1"/>
            </a:lvl5pPr>
            <a:lvl6pPr marL="3342823" indent="0">
              <a:buNone/>
              <a:defRPr sz="2340" b="1"/>
            </a:lvl6pPr>
            <a:lvl7pPr marL="4011386" indent="0">
              <a:buNone/>
              <a:defRPr sz="2340" b="1"/>
            </a:lvl7pPr>
            <a:lvl8pPr marL="4679952" indent="0">
              <a:buNone/>
              <a:defRPr sz="2340" b="1"/>
            </a:lvl8pPr>
            <a:lvl9pPr marL="5348516" indent="0">
              <a:buNone/>
              <a:defRPr sz="2340" b="1"/>
            </a:lvl9pPr>
          </a:lstStyle>
          <a:p>
            <a:pPr lvl="0"/>
            <a:r>
              <a:rPr lang="en-US"/>
              <a:t>Edit Master text styles</a:t>
            </a:r>
          </a:p>
        </p:txBody>
      </p:sp>
      <p:sp>
        <p:nvSpPr>
          <p:cNvPr id="4" name="Content Placeholder 3"/>
          <p:cNvSpPr>
            <a:spLocks noGrp="1"/>
          </p:cNvSpPr>
          <p:nvPr>
            <p:ph sz="half" idx="2"/>
          </p:nvPr>
        </p:nvSpPr>
        <p:spPr>
          <a:xfrm>
            <a:off x="256100" y="1947333"/>
            <a:ext cx="5487829" cy="3657600"/>
          </a:xfrm>
        </p:spPr>
        <p:txBody>
          <a:bodyPr/>
          <a:lstStyle>
            <a:lvl1pPr>
              <a:defRPr sz="2001"/>
            </a:lvl1pPr>
            <a:lvl2pPr marL="644829" indent="-342994">
              <a:buFont typeface="Wingdings" panose="05000000000000000000" pitchFamily="2" charset="2"/>
              <a:buChar char="§"/>
              <a:defRPr sz="1801"/>
            </a:lvl2pPr>
            <a:lvl3pPr>
              <a:defRPr sz="1600"/>
            </a:lvl3pPr>
            <a:lvl4pPr marL="680171"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71024" y="1032933"/>
            <a:ext cx="5487829" cy="914400"/>
          </a:xfrm>
        </p:spPr>
        <p:txBody>
          <a:bodyPr anchor="b"/>
          <a:lstStyle>
            <a:lvl1pPr marL="0" indent="0">
              <a:buNone/>
              <a:defRPr sz="2001" b="1"/>
            </a:lvl1pPr>
            <a:lvl2pPr marL="668566" indent="0">
              <a:buNone/>
              <a:defRPr sz="2925" b="1"/>
            </a:lvl2pPr>
            <a:lvl3pPr marL="1337129" indent="0">
              <a:buNone/>
              <a:defRPr sz="2632" b="1"/>
            </a:lvl3pPr>
            <a:lvl4pPr marL="2005694" indent="0">
              <a:buNone/>
              <a:defRPr sz="2340" b="1"/>
            </a:lvl4pPr>
            <a:lvl5pPr marL="2674258" indent="0">
              <a:buNone/>
              <a:defRPr sz="2340" b="1"/>
            </a:lvl5pPr>
            <a:lvl6pPr marL="3342823" indent="0">
              <a:buNone/>
              <a:defRPr sz="2340" b="1"/>
            </a:lvl6pPr>
            <a:lvl7pPr marL="4011386" indent="0">
              <a:buNone/>
              <a:defRPr sz="2340" b="1"/>
            </a:lvl7pPr>
            <a:lvl8pPr marL="4679952" indent="0">
              <a:buNone/>
              <a:defRPr sz="2340" b="1"/>
            </a:lvl8pPr>
            <a:lvl9pPr marL="5348516" indent="0">
              <a:buNone/>
              <a:defRPr sz="2340" b="1"/>
            </a:lvl9pPr>
          </a:lstStyle>
          <a:p>
            <a:pPr lvl="0"/>
            <a:r>
              <a:rPr lang="en-US"/>
              <a:t>Edit Master text styles</a:t>
            </a:r>
          </a:p>
        </p:txBody>
      </p:sp>
      <p:sp>
        <p:nvSpPr>
          <p:cNvPr id="6" name="Content Placeholder 5"/>
          <p:cNvSpPr>
            <a:spLocks noGrp="1"/>
          </p:cNvSpPr>
          <p:nvPr>
            <p:ph sz="quarter" idx="4"/>
          </p:nvPr>
        </p:nvSpPr>
        <p:spPr>
          <a:xfrm>
            <a:off x="6171024" y="1947333"/>
            <a:ext cx="5487829" cy="3657600"/>
          </a:xfrm>
        </p:spPr>
        <p:txBody>
          <a:bodyPr/>
          <a:lstStyle>
            <a:lvl1pPr>
              <a:defRPr sz="2001"/>
            </a:lvl1pPr>
            <a:lvl2pPr marL="644829" indent="-342994">
              <a:buFont typeface="Wingdings" panose="05000000000000000000" pitchFamily="2" charset="2"/>
              <a:buChar char="§"/>
              <a:defRPr sz="1801"/>
            </a:lvl2pPr>
            <a:lvl3pPr>
              <a:defRPr sz="1600"/>
            </a:lvl3pPr>
            <a:lvl4pPr marL="680171"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9" name="Footer Placeholder 8">
            <a:extLst>
              <a:ext uri="{FF2B5EF4-FFF2-40B4-BE49-F238E27FC236}">
                <a16:creationId xmlns:a16="http://schemas.microsoft.com/office/drawing/2014/main" id="{164D111D-315D-416D-B503-B3C0A565754E}"/>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10" name="Slide Number Placeholder 9">
            <a:extLst>
              <a:ext uri="{FF2B5EF4-FFF2-40B4-BE49-F238E27FC236}">
                <a16:creationId xmlns:a16="http://schemas.microsoft.com/office/drawing/2014/main" id="{37286FF4-80C3-4D69-807D-9639A5047B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677972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8" y="814274"/>
            <a:ext cx="11706069" cy="5738022"/>
          </a:xfrm>
        </p:spPr>
        <p:txBody>
          <a:bodyPr/>
          <a:lstStyle>
            <a:lvl1pPr marL="347663" indent="-347663">
              <a:buClr>
                <a:schemeClr val="tx2"/>
              </a:buClr>
              <a:buFont typeface="Lucida Grande"/>
              <a:buChar char="—"/>
              <a:defRPr/>
            </a:lvl1pPr>
            <a:lvl2pPr marL="576263" indent="-228600">
              <a:buClr>
                <a:schemeClr val="tx2"/>
              </a:buClr>
              <a:buSzPct val="100000"/>
              <a:buFont typeface="Arial"/>
              <a:buChar char="•"/>
              <a:defRPr/>
            </a:lvl2pPr>
            <a:lvl3pPr marL="804863" indent="-228600">
              <a:buClr>
                <a:schemeClr val="tx2"/>
              </a:buClr>
              <a:buFont typeface="Courier New"/>
              <a:buChar char="o"/>
              <a:defRPr/>
            </a:lvl3pPr>
            <a:lvl4pPr marL="680188" indent="0">
              <a:buNone/>
              <a:defRPr/>
            </a:lvl4pPr>
          </a:lstStyle>
          <a:p>
            <a:pPr lvl="0"/>
            <a:r>
              <a:rPr lang="en-US" dirty="0"/>
              <a:t>Edit Master text styles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CE9ACD34-959A-4CCD-B5F6-D1E7B91FE2C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5E3451D1-BB17-4408-A8FF-449EFA9379B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82003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9184-D7E7-4F55-A500-FE25AE326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9FBD6-5E70-48D8-9109-513D2154E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1DEF0-409E-4F2B-B333-0D66041D0A2E}"/>
              </a:ext>
            </a:extLst>
          </p:cNvPr>
          <p:cNvSpPr>
            <a:spLocks noGrp="1"/>
          </p:cNvSpPr>
          <p:nvPr>
            <p:ph type="dt" sz="half" idx="10"/>
          </p:nvPr>
        </p:nvSpPr>
        <p:spPr/>
        <p:txBody>
          <a:bodyPr/>
          <a:lstStyle/>
          <a:p>
            <a:fld id="{0A6E2309-B58A-4AB0-AEDA-24789D7DEE0B}" type="datetimeFigureOut">
              <a:rPr lang="en-US" smtClean="0"/>
              <a:t>7/23/2020</a:t>
            </a:fld>
            <a:endParaRPr lang="en-US"/>
          </a:p>
        </p:txBody>
      </p:sp>
      <p:sp>
        <p:nvSpPr>
          <p:cNvPr id="5" name="Footer Placeholder 4">
            <a:extLst>
              <a:ext uri="{FF2B5EF4-FFF2-40B4-BE49-F238E27FC236}">
                <a16:creationId xmlns:a16="http://schemas.microsoft.com/office/drawing/2014/main" id="{DB232F8E-4F9D-4D77-BEF5-259B31D8B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137F1-2B27-4B0F-826F-8642DED7FD74}"/>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1601714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8" y="1064416"/>
            <a:ext cx="11706069" cy="5513832"/>
          </a:xfrm>
        </p:spPr>
        <p:txBody>
          <a:bodyPr/>
          <a:lstStyle>
            <a:lvl1pPr marL="301843" indent="-301843">
              <a:buClr>
                <a:schemeClr val="tx2"/>
              </a:buClr>
              <a:buSzPct val="90000"/>
              <a:buFont typeface="+mj-lt"/>
              <a:buAutoNum type="arabicPeriod"/>
              <a:defRPr/>
            </a:lvl1pPr>
            <a:lvl2pPr marL="603685" indent="-301843">
              <a:buClr>
                <a:schemeClr val="tx2"/>
              </a:buClr>
              <a:buSzPct val="90000"/>
              <a:buFont typeface="+mj-lt"/>
              <a:buAutoNum type="alphaLcPeriod"/>
              <a:defRPr/>
            </a:lvl2pPr>
            <a:lvl3pPr marL="507752" indent="0">
              <a:buNone/>
              <a:defRPr/>
            </a:lvl3pPr>
            <a:lvl4pPr marL="680188" indent="0">
              <a:buNone/>
              <a:defRPr/>
            </a:lvl4pPr>
          </a:lstStyle>
          <a:p>
            <a:pPr lvl="0"/>
            <a:r>
              <a:rPr lang="en-US" dirty="0"/>
              <a:t>Edit Master text styles</a:t>
            </a:r>
          </a:p>
          <a:p>
            <a:pPr lvl="1"/>
            <a:r>
              <a:rPr lang="en-US" dirty="0"/>
              <a:t>Second level</a:t>
            </a:r>
          </a:p>
        </p:txBody>
      </p:sp>
      <p:sp>
        <p:nvSpPr>
          <p:cNvPr id="6" name="Footer Placeholder 5">
            <a:extLst>
              <a:ext uri="{FF2B5EF4-FFF2-40B4-BE49-F238E27FC236}">
                <a16:creationId xmlns:a16="http://schemas.microsoft.com/office/drawing/2014/main" id="{884FF7F4-5691-44AD-B658-ADE698726066}"/>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7" name="Slide Number Placeholder 6">
            <a:extLst>
              <a:ext uri="{FF2B5EF4-FFF2-40B4-BE49-F238E27FC236}">
                <a16:creationId xmlns:a16="http://schemas.microsoft.com/office/drawing/2014/main" id="{E98C9477-4DF9-4B0D-BA3A-DDA30401FF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7739466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256099" y="1170432"/>
            <a:ext cx="5676190" cy="5368037"/>
          </a:xfrm>
        </p:spPr>
        <p:txBody>
          <a:bodyPr/>
          <a:lstStyle>
            <a:lvl4pPr marL="680188" indent="0">
              <a:buNone/>
              <a:defRPr/>
            </a:lvl4pPr>
          </a:lstStyle>
          <a:p>
            <a:pPr lvl="0"/>
            <a:r>
              <a:rPr lang="en-US" dirty="0"/>
              <a:t>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68427" y="1170432"/>
            <a:ext cx="5676190" cy="5368037"/>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7" name="Footer Placeholder 6">
            <a:extLst>
              <a:ext uri="{FF2B5EF4-FFF2-40B4-BE49-F238E27FC236}">
                <a16:creationId xmlns:a16="http://schemas.microsoft.com/office/drawing/2014/main" id="{0603CBF2-FC22-447A-9A57-804665A3166C}"/>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532FB734-1167-4468-8816-49F9F3C76B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391089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98" y="218440"/>
            <a:ext cx="11798833" cy="4572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6099" y="1032933"/>
            <a:ext cx="5487829" cy="914400"/>
          </a:xfrm>
        </p:spPr>
        <p:txBody>
          <a:bodyPr anchor="b"/>
          <a:lstStyle>
            <a:lvl1pPr marL="0" indent="0">
              <a:buNone/>
              <a:defRPr sz="2001" b="1"/>
            </a:lvl1pPr>
            <a:lvl2pPr marL="668582" indent="0">
              <a:buNone/>
              <a:defRPr sz="2925" b="1"/>
            </a:lvl2pPr>
            <a:lvl3pPr marL="1337162" indent="0">
              <a:buNone/>
              <a:defRPr sz="2632" b="1"/>
            </a:lvl3pPr>
            <a:lvl4pPr marL="2005744" indent="0">
              <a:buNone/>
              <a:defRPr sz="2340" b="1"/>
            </a:lvl4pPr>
            <a:lvl5pPr marL="2674325" indent="0">
              <a:buNone/>
              <a:defRPr sz="2340" b="1"/>
            </a:lvl5pPr>
            <a:lvl6pPr marL="3342906" indent="0">
              <a:buNone/>
              <a:defRPr sz="2340" b="1"/>
            </a:lvl6pPr>
            <a:lvl7pPr marL="4011487" indent="0">
              <a:buNone/>
              <a:defRPr sz="2340" b="1"/>
            </a:lvl7pPr>
            <a:lvl8pPr marL="4680069" indent="0">
              <a:buNone/>
              <a:defRPr sz="2340" b="1"/>
            </a:lvl8pPr>
            <a:lvl9pPr marL="5348649" indent="0">
              <a:buNone/>
              <a:defRPr sz="2340" b="1"/>
            </a:lvl9pPr>
          </a:lstStyle>
          <a:p>
            <a:pPr lvl="0"/>
            <a:r>
              <a:rPr lang="en-US"/>
              <a:t>Edit Master text styles</a:t>
            </a:r>
          </a:p>
        </p:txBody>
      </p:sp>
      <p:sp>
        <p:nvSpPr>
          <p:cNvPr id="4" name="Content Placeholder 3"/>
          <p:cNvSpPr>
            <a:spLocks noGrp="1"/>
          </p:cNvSpPr>
          <p:nvPr>
            <p:ph sz="half" idx="2"/>
          </p:nvPr>
        </p:nvSpPr>
        <p:spPr>
          <a:xfrm>
            <a:off x="256099" y="1947333"/>
            <a:ext cx="5487829" cy="3657600"/>
          </a:xfrm>
        </p:spPr>
        <p:txBody>
          <a:bodyPr/>
          <a:lstStyle>
            <a:lvl1pPr>
              <a:defRPr sz="2001"/>
            </a:lvl1pPr>
            <a:lvl2pPr marL="644845" indent="-343003">
              <a:buFont typeface="Wingdings" panose="05000000000000000000" pitchFamily="2" charset="2"/>
              <a:buChar char="§"/>
              <a:defRPr sz="1801"/>
            </a:lvl2pPr>
            <a:lvl3pPr>
              <a:defRPr sz="1600"/>
            </a:lvl3pPr>
            <a:lvl4pPr marL="680188"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71024" y="1032933"/>
            <a:ext cx="5487829" cy="914400"/>
          </a:xfrm>
        </p:spPr>
        <p:txBody>
          <a:bodyPr anchor="b"/>
          <a:lstStyle>
            <a:lvl1pPr marL="0" indent="0">
              <a:buNone/>
              <a:defRPr sz="2001" b="1"/>
            </a:lvl1pPr>
            <a:lvl2pPr marL="668582" indent="0">
              <a:buNone/>
              <a:defRPr sz="2925" b="1"/>
            </a:lvl2pPr>
            <a:lvl3pPr marL="1337162" indent="0">
              <a:buNone/>
              <a:defRPr sz="2632" b="1"/>
            </a:lvl3pPr>
            <a:lvl4pPr marL="2005744" indent="0">
              <a:buNone/>
              <a:defRPr sz="2340" b="1"/>
            </a:lvl4pPr>
            <a:lvl5pPr marL="2674325" indent="0">
              <a:buNone/>
              <a:defRPr sz="2340" b="1"/>
            </a:lvl5pPr>
            <a:lvl6pPr marL="3342906" indent="0">
              <a:buNone/>
              <a:defRPr sz="2340" b="1"/>
            </a:lvl6pPr>
            <a:lvl7pPr marL="4011487" indent="0">
              <a:buNone/>
              <a:defRPr sz="2340" b="1"/>
            </a:lvl7pPr>
            <a:lvl8pPr marL="4680069" indent="0">
              <a:buNone/>
              <a:defRPr sz="2340" b="1"/>
            </a:lvl8pPr>
            <a:lvl9pPr marL="5348649" indent="0">
              <a:buNone/>
              <a:defRPr sz="2340" b="1"/>
            </a:lvl9pPr>
          </a:lstStyle>
          <a:p>
            <a:pPr lvl="0"/>
            <a:r>
              <a:rPr lang="en-US"/>
              <a:t>Edit Master text styles</a:t>
            </a:r>
          </a:p>
        </p:txBody>
      </p:sp>
      <p:sp>
        <p:nvSpPr>
          <p:cNvPr id="6" name="Content Placeholder 5"/>
          <p:cNvSpPr>
            <a:spLocks noGrp="1"/>
          </p:cNvSpPr>
          <p:nvPr>
            <p:ph sz="quarter" idx="4"/>
          </p:nvPr>
        </p:nvSpPr>
        <p:spPr>
          <a:xfrm>
            <a:off x="6171024" y="1947333"/>
            <a:ext cx="5487829" cy="3657600"/>
          </a:xfrm>
        </p:spPr>
        <p:txBody>
          <a:bodyPr/>
          <a:lstStyle>
            <a:lvl1pPr>
              <a:defRPr sz="2001"/>
            </a:lvl1pPr>
            <a:lvl2pPr marL="644845" indent="-343003">
              <a:buFont typeface="Wingdings" panose="05000000000000000000" pitchFamily="2" charset="2"/>
              <a:buChar char="§"/>
              <a:defRPr sz="1801"/>
            </a:lvl2pPr>
            <a:lvl3pPr>
              <a:defRPr sz="1600"/>
            </a:lvl3pPr>
            <a:lvl4pPr marL="680188"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9" name="Footer Placeholder 8">
            <a:extLst>
              <a:ext uri="{FF2B5EF4-FFF2-40B4-BE49-F238E27FC236}">
                <a16:creationId xmlns:a16="http://schemas.microsoft.com/office/drawing/2014/main" id="{164D111D-315D-416D-B503-B3C0A565754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10" name="Slide Number Placeholder 9">
            <a:extLst>
              <a:ext uri="{FF2B5EF4-FFF2-40B4-BE49-F238E27FC236}">
                <a16:creationId xmlns:a16="http://schemas.microsoft.com/office/drawing/2014/main" id="{37286FF4-80C3-4D69-807D-9639A5047B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2393290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31C9F338-7056-4790-A2A4-DA3B22FBBED3}"/>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6" name="Slide Number Placeholder 5">
            <a:extLst>
              <a:ext uri="{FF2B5EF4-FFF2-40B4-BE49-F238E27FC236}">
                <a16:creationId xmlns:a16="http://schemas.microsoft.com/office/drawing/2014/main" id="{8144D62F-9E41-4877-87C7-9F1A1380E859}"/>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6967546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7941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100" y="218440"/>
            <a:ext cx="11798833" cy="457200"/>
          </a:xfrm>
        </p:spPr>
        <p:txBody>
          <a:bodyPr anchor="b"/>
          <a:lstStyle>
            <a:lvl1pPr>
              <a:defRPr sz="2401"/>
            </a:lvl1pPr>
          </a:lstStyle>
          <a:p>
            <a:r>
              <a:rPr lang="en-US"/>
              <a:t>Click to edit Master title style</a:t>
            </a:r>
            <a:endParaRPr lang="en-US" dirty="0"/>
          </a:p>
        </p:txBody>
      </p:sp>
      <p:sp>
        <p:nvSpPr>
          <p:cNvPr id="3" name="Content Placeholder 2"/>
          <p:cNvSpPr>
            <a:spLocks noGrp="1"/>
          </p:cNvSpPr>
          <p:nvPr>
            <p:ph idx="1"/>
          </p:nvPr>
        </p:nvSpPr>
        <p:spPr>
          <a:xfrm>
            <a:off x="5184557" y="880749"/>
            <a:ext cx="6171023" cy="4873705"/>
          </a:xfrm>
        </p:spPr>
        <p:txBody>
          <a:bodyPr/>
          <a:lstStyle>
            <a:lvl1pPr>
              <a:defRPr sz="2001"/>
            </a:lvl1pPr>
            <a:lvl2pPr>
              <a:defRPr sz="1801"/>
            </a:lvl2pPr>
            <a:lvl3pPr>
              <a:defRPr sz="1600"/>
            </a:lvl3pPr>
            <a:lvl4pPr marL="680171" indent="0">
              <a:buNone/>
              <a:defRPr sz="1535"/>
            </a:lvl4pPr>
            <a:lvl5pPr>
              <a:defRPr sz="1535"/>
            </a:lvl5pPr>
            <a:lvl6pPr>
              <a:defRPr sz="2925"/>
            </a:lvl6pPr>
            <a:lvl7pPr>
              <a:defRPr sz="2925"/>
            </a:lvl7pPr>
            <a:lvl8pPr>
              <a:defRPr sz="2925"/>
            </a:lvl8pPr>
            <a:lvl9pPr>
              <a:defRPr sz="2925"/>
            </a:lvl9pPr>
          </a:lstStyle>
          <a:p>
            <a:pPr lvl="0"/>
            <a:r>
              <a:rPr lang="en-US" dirty="0"/>
              <a:t>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839619" y="1952966"/>
            <a:ext cx="3933109" cy="3810773"/>
          </a:xfrm>
        </p:spPr>
        <p:txBody>
          <a:bodyPr/>
          <a:lstStyle>
            <a:lvl1pPr marL="0" indent="0">
              <a:buNone/>
              <a:defRPr sz="2401"/>
            </a:lvl1pPr>
            <a:lvl2pPr marL="668566" indent="0">
              <a:buNone/>
              <a:defRPr sz="2048"/>
            </a:lvl2pPr>
            <a:lvl3pPr marL="1337129" indent="0">
              <a:buNone/>
              <a:defRPr sz="1755"/>
            </a:lvl3pPr>
            <a:lvl4pPr marL="2005694" indent="0">
              <a:buNone/>
              <a:defRPr sz="1463"/>
            </a:lvl4pPr>
            <a:lvl5pPr marL="2674258" indent="0">
              <a:buNone/>
              <a:defRPr sz="1463"/>
            </a:lvl5pPr>
            <a:lvl6pPr marL="3342823" indent="0">
              <a:buNone/>
              <a:defRPr sz="1463"/>
            </a:lvl6pPr>
            <a:lvl7pPr marL="4011386" indent="0">
              <a:buNone/>
              <a:defRPr sz="1463"/>
            </a:lvl7pPr>
            <a:lvl8pPr marL="4679952" indent="0">
              <a:buNone/>
              <a:defRPr sz="1463"/>
            </a:lvl8pPr>
            <a:lvl9pPr marL="5348516" indent="0">
              <a:buNone/>
              <a:defRPr sz="1463"/>
            </a:lvl9pPr>
          </a:lstStyle>
          <a:p>
            <a:pPr lvl="0"/>
            <a:r>
              <a:rPr lang="en-US"/>
              <a:t>Edit Master text styles</a:t>
            </a:r>
          </a:p>
        </p:txBody>
      </p:sp>
      <p:sp>
        <p:nvSpPr>
          <p:cNvPr id="7" name="Footer Placeholder 6">
            <a:extLst>
              <a:ext uri="{FF2B5EF4-FFF2-40B4-BE49-F238E27FC236}">
                <a16:creationId xmlns:a16="http://schemas.microsoft.com/office/drawing/2014/main" id="{D774C016-649E-4C6B-A276-C2F18F1EA355}"/>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8" name="Slide Number Placeholder 7">
            <a:extLst>
              <a:ext uri="{FF2B5EF4-FFF2-40B4-BE49-F238E27FC236}">
                <a16:creationId xmlns:a16="http://schemas.microsoft.com/office/drawing/2014/main" id="{304EE059-0DAF-49ED-A93D-DCCE0F427BC0}"/>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269835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98" y="218440"/>
            <a:ext cx="11798833" cy="457200"/>
          </a:xfrm>
        </p:spPr>
        <p:txBody>
          <a:bodyPr anchor="b"/>
          <a:lstStyle>
            <a:lvl1pPr>
              <a:defRPr sz="2401"/>
            </a:lvl1pPr>
          </a:lstStyle>
          <a:p>
            <a:r>
              <a:rPr lang="en-US"/>
              <a:t>Click to edit Master title style</a:t>
            </a:r>
            <a:endParaRPr lang="en-US" dirty="0"/>
          </a:p>
        </p:txBody>
      </p:sp>
      <p:sp>
        <p:nvSpPr>
          <p:cNvPr id="3" name="Content Placeholder 2"/>
          <p:cNvSpPr>
            <a:spLocks noGrp="1"/>
          </p:cNvSpPr>
          <p:nvPr>
            <p:ph idx="1"/>
          </p:nvPr>
        </p:nvSpPr>
        <p:spPr>
          <a:xfrm>
            <a:off x="5184555" y="880747"/>
            <a:ext cx="6171023" cy="4873705"/>
          </a:xfrm>
        </p:spPr>
        <p:txBody>
          <a:bodyPr/>
          <a:lstStyle>
            <a:lvl1pPr>
              <a:defRPr sz="2001"/>
            </a:lvl1pPr>
            <a:lvl2pPr>
              <a:defRPr sz="1801"/>
            </a:lvl2pPr>
            <a:lvl3pPr>
              <a:defRPr sz="1600"/>
            </a:lvl3pPr>
            <a:lvl4pPr marL="680188" indent="0">
              <a:buNone/>
              <a:defRPr sz="1535"/>
            </a:lvl4pPr>
            <a:lvl5pPr>
              <a:defRPr sz="1535"/>
            </a:lvl5pPr>
            <a:lvl6pPr>
              <a:defRPr sz="2925"/>
            </a:lvl6pPr>
            <a:lvl7pPr>
              <a:defRPr sz="2925"/>
            </a:lvl7pPr>
            <a:lvl8pPr>
              <a:defRPr sz="2925"/>
            </a:lvl8pPr>
            <a:lvl9pPr>
              <a:defRPr sz="2925"/>
            </a:lvl9pPr>
          </a:lstStyle>
          <a:p>
            <a:pPr lvl="0"/>
            <a:r>
              <a:rPr lang="en-US" dirty="0"/>
              <a:t>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839618" y="1952965"/>
            <a:ext cx="3933109" cy="3810773"/>
          </a:xfrm>
        </p:spPr>
        <p:txBody>
          <a:bodyPr/>
          <a:lstStyle>
            <a:lvl1pPr marL="0" indent="0">
              <a:buNone/>
              <a:defRPr sz="2401"/>
            </a:lvl1pPr>
            <a:lvl2pPr marL="668582" indent="0">
              <a:buNone/>
              <a:defRPr sz="2048"/>
            </a:lvl2pPr>
            <a:lvl3pPr marL="1337162" indent="0">
              <a:buNone/>
              <a:defRPr sz="1755"/>
            </a:lvl3pPr>
            <a:lvl4pPr marL="2005744" indent="0">
              <a:buNone/>
              <a:defRPr sz="1462"/>
            </a:lvl4pPr>
            <a:lvl5pPr marL="2674325" indent="0">
              <a:buNone/>
              <a:defRPr sz="1462"/>
            </a:lvl5pPr>
            <a:lvl6pPr marL="3342906" indent="0">
              <a:buNone/>
              <a:defRPr sz="1462"/>
            </a:lvl6pPr>
            <a:lvl7pPr marL="4011487" indent="0">
              <a:buNone/>
              <a:defRPr sz="1462"/>
            </a:lvl7pPr>
            <a:lvl8pPr marL="4680069" indent="0">
              <a:buNone/>
              <a:defRPr sz="1462"/>
            </a:lvl8pPr>
            <a:lvl9pPr marL="5348649" indent="0">
              <a:buNone/>
              <a:defRPr sz="1462"/>
            </a:lvl9pPr>
          </a:lstStyle>
          <a:p>
            <a:pPr lvl="0"/>
            <a:r>
              <a:rPr lang="en-US"/>
              <a:t>Edit Master text styles</a:t>
            </a:r>
          </a:p>
        </p:txBody>
      </p:sp>
      <p:sp>
        <p:nvSpPr>
          <p:cNvPr id="7" name="Footer Placeholder 6">
            <a:extLst>
              <a:ext uri="{FF2B5EF4-FFF2-40B4-BE49-F238E27FC236}">
                <a16:creationId xmlns:a16="http://schemas.microsoft.com/office/drawing/2014/main" id="{D774C016-649E-4C6B-A276-C2F18F1EA355}"/>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304EE059-0DAF-49ED-A93D-DCCE0F427BC0}"/>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9035396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061DA3A1-2B8C-4CA3-9012-99828EC834E7}"/>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7" name="Slide Number Placeholder 6">
            <a:extLst>
              <a:ext uri="{FF2B5EF4-FFF2-40B4-BE49-F238E27FC236}">
                <a16:creationId xmlns:a16="http://schemas.microsoft.com/office/drawing/2014/main" id="{47EF6B41-81DD-44A8-BA3F-434BD3E36C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1110452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51403" y="402242"/>
            <a:ext cx="2914716" cy="607820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520" y="402242"/>
            <a:ext cx="8437667" cy="6078207"/>
          </a:xfrm>
        </p:spPr>
        <p:txBody>
          <a:bodyPr vert="eaVert"/>
          <a:lstStyle/>
          <a:p>
            <a:pPr lvl="0"/>
            <a:r>
              <a:rPr lang="en-US"/>
              <a:t>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58C16DA8-BE2E-4A37-8BDD-E752BE2929C8}"/>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7" name="Slide Number Placeholder 6">
            <a:extLst>
              <a:ext uri="{FF2B5EF4-FFF2-40B4-BE49-F238E27FC236}">
                <a16:creationId xmlns:a16="http://schemas.microsoft.com/office/drawing/2014/main" id="{A9A4F8E2-C290-4769-ACC5-D1B62191CBD5}"/>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8559188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99" y="892179"/>
            <a:ext cx="11706069" cy="2515127"/>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99" y="3625969"/>
            <a:ext cx="11706069" cy="2679699"/>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095CADA7-6179-435C-9C9A-F61390BAF3E3}"/>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98A66D22-9F89-4E17-AAD0-D712F30D93D3}"/>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9" name="Slide Number Placeholder 8">
            <a:extLst>
              <a:ext uri="{FF2B5EF4-FFF2-40B4-BE49-F238E27FC236}">
                <a16:creationId xmlns:a16="http://schemas.microsoft.com/office/drawing/2014/main" id="{41315A24-AF37-4473-B4B1-8F1A28B6BE3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25457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0426-5583-4158-91C7-13F11F936A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A335E8-4DF8-4FE8-9F5A-59E7C89828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EDD7A2-ADA9-4575-A017-2149FA48A72D}"/>
              </a:ext>
            </a:extLst>
          </p:cNvPr>
          <p:cNvSpPr>
            <a:spLocks noGrp="1"/>
          </p:cNvSpPr>
          <p:nvPr>
            <p:ph type="dt" sz="half" idx="10"/>
          </p:nvPr>
        </p:nvSpPr>
        <p:spPr/>
        <p:txBody>
          <a:bodyPr/>
          <a:lstStyle/>
          <a:p>
            <a:fld id="{0A6E2309-B58A-4AB0-AEDA-24789D7DEE0B}" type="datetimeFigureOut">
              <a:rPr lang="en-US" smtClean="0"/>
              <a:t>7/23/2020</a:t>
            </a:fld>
            <a:endParaRPr lang="en-US"/>
          </a:p>
        </p:txBody>
      </p:sp>
      <p:sp>
        <p:nvSpPr>
          <p:cNvPr id="5" name="Footer Placeholder 4">
            <a:extLst>
              <a:ext uri="{FF2B5EF4-FFF2-40B4-BE49-F238E27FC236}">
                <a16:creationId xmlns:a16="http://schemas.microsoft.com/office/drawing/2014/main" id="{6003D21E-4B99-4477-8B76-1435A4186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1FCEE-8AF2-4051-8D4A-32D94F2D23E1}"/>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251123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100" y="900650"/>
            <a:ext cx="5596381" cy="534715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6266800" y="900650"/>
            <a:ext cx="5695368" cy="5347151"/>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0A850BF8-E896-4FE3-AF7F-9E5CFC34CAD2}"/>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8" name="Slide Number Placeholder 7">
            <a:extLst>
              <a:ext uri="{FF2B5EF4-FFF2-40B4-BE49-F238E27FC236}">
                <a16:creationId xmlns:a16="http://schemas.microsoft.com/office/drawing/2014/main" id="{4CE76EFD-0B19-48DA-8B96-05C97EC183A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9" name="Title 8">
            <a:extLst>
              <a:ext uri="{FF2B5EF4-FFF2-40B4-BE49-F238E27FC236}">
                <a16:creationId xmlns:a16="http://schemas.microsoft.com/office/drawing/2014/main" id="{A2C908EE-4D86-4786-8632-689C4A18D6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1228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98" y="892179"/>
            <a:ext cx="11706069"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98" y="3625968"/>
            <a:ext cx="11706069"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095CADA7-6179-435C-9C9A-F61390BAF3E3}"/>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98A66D22-9F89-4E17-AAD0-D712F30D93D3}"/>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41315A24-AF37-4473-B4B1-8F1A28B6BE3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188571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099" y="900649"/>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66800" y="900649"/>
            <a:ext cx="5695368"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0A850BF8-E896-4FE3-AF7F-9E5CFC34CAD2}"/>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4CE76EFD-0B19-48DA-8B96-05C97EC183A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9" name="Title 8">
            <a:extLst>
              <a:ext uri="{FF2B5EF4-FFF2-40B4-BE49-F238E27FC236}">
                <a16:creationId xmlns:a16="http://schemas.microsoft.com/office/drawing/2014/main" id="{A2C908EE-4D86-4786-8632-689C4A18D6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36306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56099" y="840232"/>
            <a:ext cx="11706068" cy="5513832"/>
          </a:xfrm>
        </p:spPr>
        <p:txBody>
          <a:bodyPr/>
          <a:lstStyle/>
          <a:p>
            <a:pPr lvl="0"/>
            <a:r>
              <a:rPr lang="en-US" noProof="0"/>
              <a:t>Click icon to add table</a:t>
            </a:r>
            <a:endParaRPr lang="en-US" noProof="0" dirty="0"/>
          </a:p>
        </p:txBody>
      </p:sp>
      <p:sp>
        <p:nvSpPr>
          <p:cNvPr id="6" name="Title 5">
            <a:extLst>
              <a:ext uri="{FF2B5EF4-FFF2-40B4-BE49-F238E27FC236}">
                <a16:creationId xmlns:a16="http://schemas.microsoft.com/office/drawing/2014/main" id="{DFF1EE16-DB37-4F1F-AE94-AA5075AE91F6}"/>
              </a:ext>
            </a:extLst>
          </p:cNvPr>
          <p:cNvSpPr>
            <a:spLocks noGrp="1"/>
          </p:cNvSpPr>
          <p:nvPr>
            <p:ph type="title"/>
          </p:nvPr>
        </p:nvSpPr>
        <p:spPr/>
        <p:txBody>
          <a:bodyPr/>
          <a:lstStyle/>
          <a:p>
            <a:r>
              <a:rPr lang="en-US"/>
              <a:t>Click to edit Master title style</a:t>
            </a:r>
          </a:p>
        </p:txBody>
      </p:sp>
      <p:sp>
        <p:nvSpPr>
          <p:cNvPr id="7" name="Footer Placeholder 6">
            <a:extLst>
              <a:ext uri="{FF2B5EF4-FFF2-40B4-BE49-F238E27FC236}">
                <a16:creationId xmlns:a16="http://schemas.microsoft.com/office/drawing/2014/main" id="{41549082-391F-4918-9252-3B961092933C}"/>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8" name="Slide Number Placeholder 7">
            <a:extLst>
              <a:ext uri="{FF2B5EF4-FFF2-40B4-BE49-F238E27FC236}">
                <a16:creationId xmlns:a16="http://schemas.microsoft.com/office/drawing/2014/main" id="{E7BD9364-D9E9-4A68-AF4C-24B4A50074E6}"/>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5955333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101" y="942981"/>
            <a:ext cx="11706067" cy="2515127"/>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101" y="3610513"/>
            <a:ext cx="11706067" cy="2679699"/>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7F283841-6F9B-4F56-AE8F-4F7D41CC0106}"/>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C1CEC829-A4EF-405F-803E-2716F833589A}"/>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9" name="Slide Number Placeholder 8">
            <a:extLst>
              <a:ext uri="{FF2B5EF4-FFF2-40B4-BE49-F238E27FC236}">
                <a16:creationId xmlns:a16="http://schemas.microsoft.com/office/drawing/2014/main" id="{26BF70C1-0092-4D2E-AF4E-430DCE21DD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8294645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100" y="866773"/>
            <a:ext cx="5596381" cy="534715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6200544" y="866773"/>
            <a:ext cx="5746425" cy="5347151"/>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5FE5FF6A-74F4-4C6D-93BF-BC475399B097}"/>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68176B50-6D08-4525-B03B-99EFE8878D9E}"/>
              </a:ext>
            </a:extLst>
          </p:cNvPr>
          <p:cNvSpPr>
            <a:spLocks noGrp="1"/>
          </p:cNvSpPr>
          <p:nvPr>
            <p:ph type="ftr" sz="quarter" idx="10"/>
          </p:nvPr>
        </p:nvSpPr>
        <p:spPr/>
        <p:txBody>
          <a:bodyPr/>
          <a:lstStyle/>
          <a:p>
            <a:pPr>
              <a:defRPr/>
            </a:pPr>
            <a:r>
              <a:rPr lang="en-US"/>
              <a:t>IBM Systems Technical University  © Copyright IBM Corporation 2019</a:t>
            </a:r>
            <a:endParaRPr lang="en-US" dirty="0"/>
          </a:p>
        </p:txBody>
      </p:sp>
      <p:sp>
        <p:nvSpPr>
          <p:cNvPr id="9" name="Slide Number Placeholder 8">
            <a:extLst>
              <a:ext uri="{FF2B5EF4-FFF2-40B4-BE49-F238E27FC236}">
                <a16:creationId xmlns:a16="http://schemas.microsoft.com/office/drawing/2014/main" id="{67B8C6D0-AEA5-402E-918C-BA6D7B82B51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689662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endParaRPr lang="en-US"/>
          </a:p>
        </p:txBody>
      </p:sp>
      <p:sp>
        <p:nvSpPr>
          <p:cNvPr id="5" name="Rectangle 4">
            <a:extLst>
              <a:ext uri="{FF2B5EF4-FFF2-40B4-BE49-F238E27FC236}">
                <a16:creationId xmlns:a16="http://schemas.microsoft.com/office/drawing/2014/main" id="{D49A3857-E5CF-43AC-846D-A90C79B3E4B8}"/>
              </a:ext>
            </a:extLst>
          </p:cNvPr>
          <p:cNvSpPr>
            <a:spLocks noChangeArrowheads="1"/>
          </p:cNvSpPr>
          <p:nvPr userDrawn="1"/>
        </p:nvSpPr>
        <p:spPr bwMode="black">
          <a:xfrm>
            <a:off x="429351" y="6358174"/>
            <a:ext cx="2361684" cy="271151"/>
          </a:xfrm>
          <a:prstGeom prst="rect">
            <a:avLst/>
          </a:prstGeom>
          <a:solidFill>
            <a:schemeClr val="tx1"/>
          </a:solidFill>
          <a:ln>
            <a:noFill/>
          </a:ln>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1306051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102" y="942980"/>
            <a:ext cx="11706066"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102" y="3610513"/>
            <a:ext cx="11706066"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7F283841-6F9B-4F56-AE8F-4F7D41CC0106}"/>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C1CEC829-A4EF-405F-803E-2716F833589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26BF70C1-0092-4D2E-AF4E-430DCE21DD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188571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100" y="866771"/>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00542" y="866771"/>
            <a:ext cx="5746425"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5FE5FF6A-74F4-4C6D-93BF-BC475399B097}"/>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68176B50-6D08-4525-B03B-99EFE8878D9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67B8C6D0-AEA5-402E-918C-BA6D7B82B51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6336306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Rectangle 4">
            <a:extLst>
              <a:ext uri="{FF2B5EF4-FFF2-40B4-BE49-F238E27FC236}">
                <a16:creationId xmlns:a16="http://schemas.microsoft.com/office/drawing/2014/main" id="{D49A3857-E5CF-43AC-846D-A90C79B3E4B8}"/>
              </a:ext>
            </a:extLst>
          </p:cNvPr>
          <p:cNvSpPr>
            <a:spLocks noChangeArrowheads="1"/>
          </p:cNvSpPr>
          <p:nvPr userDrawn="1"/>
        </p:nvSpPr>
        <p:spPr bwMode="black">
          <a:xfrm>
            <a:off x="429351" y="6358173"/>
            <a:ext cx="2361684" cy="271151"/>
          </a:xfrm>
          <a:prstGeom prst="rect">
            <a:avLst/>
          </a:prstGeom>
          <a:solidFill>
            <a:schemeClr val="tx1"/>
          </a:solidFill>
          <a:ln>
            <a:noFill/>
          </a:ln>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2020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359368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D140-2D6E-4DA7-82E8-DA5C16ADEB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9F305-6A4E-4B48-AF21-E880BC64E8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80CBFA-FDD9-4E32-9C2D-D6817FD52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9635B-173E-45E3-BEBE-F116B9BF0EF1}"/>
              </a:ext>
            </a:extLst>
          </p:cNvPr>
          <p:cNvSpPr>
            <a:spLocks noGrp="1"/>
          </p:cNvSpPr>
          <p:nvPr>
            <p:ph type="dt" sz="half" idx="10"/>
          </p:nvPr>
        </p:nvSpPr>
        <p:spPr/>
        <p:txBody>
          <a:bodyPr/>
          <a:lstStyle/>
          <a:p>
            <a:fld id="{0A6E2309-B58A-4AB0-AEDA-24789D7DEE0B}" type="datetimeFigureOut">
              <a:rPr lang="en-US" smtClean="0"/>
              <a:t>7/23/2020</a:t>
            </a:fld>
            <a:endParaRPr lang="en-US"/>
          </a:p>
        </p:txBody>
      </p:sp>
      <p:sp>
        <p:nvSpPr>
          <p:cNvPr id="6" name="Footer Placeholder 5">
            <a:extLst>
              <a:ext uri="{FF2B5EF4-FFF2-40B4-BE49-F238E27FC236}">
                <a16:creationId xmlns:a16="http://schemas.microsoft.com/office/drawing/2014/main" id="{8E47755E-9AEF-4581-B97B-CE621738F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CF970-41C5-4A9B-9AEB-49EC2F634BF6}"/>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41971044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936891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3156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3_title (black box) over image(s)">
    <p:bg>
      <p:bgPr>
        <a:solidFill>
          <a:srgbClr val="FFFFFF"/>
        </a:solidFill>
        <a:effectLst/>
      </p:bgPr>
    </p:bg>
    <p:spTree>
      <p:nvGrpSpPr>
        <p:cNvPr id="1" name=""/>
        <p:cNvGrpSpPr/>
        <p:nvPr/>
      </p:nvGrpSpPr>
      <p:grpSpPr>
        <a:xfrm>
          <a:off x="0" y="0"/>
          <a:ext cx="0" cy="0"/>
          <a:chOff x="0" y="0"/>
          <a:chExt cx="0" cy="0"/>
        </a:xfrm>
      </p:grpSpPr>
      <p:sp>
        <p:nvSpPr>
          <p:cNvPr id="1113" name="Picture Placeholder 5"/>
          <p:cNvSpPr>
            <a:spLocks noGrp="1"/>
          </p:cNvSpPr>
          <p:nvPr>
            <p:ph type="pic" idx="13"/>
          </p:nvPr>
        </p:nvSpPr>
        <p:spPr>
          <a:xfrm>
            <a:off x="0" y="1701800"/>
            <a:ext cx="12192000" cy="5156200"/>
          </a:xfrm>
          <a:prstGeom prst="rect">
            <a:avLst/>
          </a:prstGeom>
        </p:spPr>
        <p:txBody>
          <a:bodyPr lIns="91439" tIns="45719" rIns="91439" bIns="45719"/>
          <a:lstStyle/>
          <a:p>
            <a:endParaRPr/>
          </a:p>
        </p:txBody>
      </p:sp>
      <p:sp>
        <p:nvSpPr>
          <p:cNvPr id="1114" name="Title Text"/>
          <p:cNvSpPr txBox="1">
            <a:spLocks noGrp="1"/>
          </p:cNvSpPr>
          <p:nvPr>
            <p:ph type="title"/>
          </p:nvPr>
        </p:nvSpPr>
        <p:spPr>
          <a:xfrm>
            <a:off x="0" y="0"/>
            <a:ext cx="12192000" cy="1701800"/>
          </a:xfrm>
          <a:prstGeom prst="rect">
            <a:avLst/>
          </a:prstGeom>
          <a:solidFill>
            <a:srgbClr val="FFFFFF"/>
          </a:solidFill>
        </p:spPr>
        <p:txBody>
          <a:bodyPr lIns="201168" tIns="201168" rIns="201168" bIns="201168">
            <a:normAutofit/>
          </a:bodyPr>
          <a:lstStyle>
            <a:lvl1pPr>
              <a:defRPr>
                <a:solidFill>
                  <a:srgbClr val="000000"/>
                </a:solidFill>
              </a:defRPr>
            </a:lvl1pPr>
          </a:lstStyle>
          <a:p>
            <a:r>
              <a:t>Title Text</a:t>
            </a:r>
          </a:p>
        </p:txBody>
      </p:sp>
      <p:sp>
        <p:nvSpPr>
          <p:cNvPr id="111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81319415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21"/>
          <p:cNvSpPr>
            <a:spLocks noGrp="1"/>
          </p:cNvSpPr>
          <p:nvPr>
            <p:ph type="title" hasCustomPrompt="1"/>
          </p:nvPr>
        </p:nvSpPr>
        <p:spPr>
          <a:xfrm>
            <a:off x="542059" y="2086139"/>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542060" y="3209954"/>
            <a:ext cx="5328073" cy="920772"/>
          </a:xfrm>
          <a:prstGeom prst="rect">
            <a:avLst/>
          </a:prstGeom>
        </p:spPr>
        <p:txBody>
          <a:bodyPr lIns="0"/>
          <a:lstStyle>
            <a:lvl1pPr marL="0" indent="0">
              <a:buNone/>
              <a:defRPr sz="1867" b="0" i="0" baseline="0">
                <a:solidFill>
                  <a:srgbClr val="619AEC"/>
                </a:solidFill>
                <a:latin typeface="+mn-lt"/>
                <a:ea typeface="IBM Plex Sans" charset="0"/>
                <a:cs typeface="IBM Plex Sans" charset="0"/>
              </a:defRPr>
            </a:lvl1pPr>
            <a:lvl2pPr marL="609570" indent="0">
              <a:buNone/>
              <a:defRPr/>
            </a:lvl2pPr>
            <a:lvl3pPr marL="1219140" indent="0">
              <a:buNone/>
              <a:defRPr/>
            </a:lvl3pPr>
            <a:lvl4pPr marL="1828709" indent="0">
              <a:buNone/>
              <a:defRPr/>
            </a:lvl4pPr>
            <a:lvl5pPr marL="2438278" indent="0">
              <a:buNone/>
              <a:defRPr/>
            </a:lvl5pPr>
          </a:lstStyle>
          <a:p>
            <a:pPr lvl="0"/>
            <a:r>
              <a:rPr lang="en-US" dirty="0"/>
              <a:t>Speaker Name, Title</a:t>
            </a:r>
          </a:p>
        </p:txBody>
      </p:sp>
      <p:sp>
        <p:nvSpPr>
          <p:cNvPr id="7" name="Rectangle 6"/>
          <p:cNvSpPr>
            <a:spLocks noChangeArrowheads="1"/>
          </p:cNvSpPr>
          <p:nvPr userDrawn="1"/>
        </p:nvSpPr>
        <p:spPr bwMode="black">
          <a:xfrm>
            <a:off x="429351" y="6358174"/>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39957018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21"/>
          <p:cNvSpPr>
            <a:spLocks noGrp="1"/>
          </p:cNvSpPr>
          <p:nvPr>
            <p:ph type="title" hasCustomPrompt="1"/>
          </p:nvPr>
        </p:nvSpPr>
        <p:spPr>
          <a:xfrm>
            <a:off x="542058" y="2086138"/>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542058" y="3209953"/>
            <a:ext cx="5328073" cy="920772"/>
          </a:xfrm>
          <a:prstGeom prst="rect">
            <a:avLst/>
          </a:prstGeom>
        </p:spPr>
        <p:txBody>
          <a:bodyPr lIns="0"/>
          <a:lstStyle>
            <a:lvl1pPr marL="0" indent="0">
              <a:buNone/>
              <a:defRPr sz="1867" b="0" i="0" baseline="0">
                <a:solidFill>
                  <a:srgbClr val="619AEC"/>
                </a:solidFill>
                <a:latin typeface="+mn-lt"/>
                <a:ea typeface="IBM Plex Sans" charset="0"/>
                <a:cs typeface="IBM Plex Sans"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Speaker Name, Title</a:t>
            </a:r>
          </a:p>
        </p:txBody>
      </p:sp>
      <p:sp>
        <p:nvSpPr>
          <p:cNvPr id="7" name="Rectangle 6"/>
          <p:cNvSpPr>
            <a:spLocks noChangeArrowheads="1"/>
          </p:cNvSpPr>
          <p:nvPr userDrawn="1"/>
        </p:nvSpPr>
        <p:spPr bwMode="black">
          <a:xfrm>
            <a:off x="429351" y="6358173"/>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2020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17400607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21"/>
          <p:cNvSpPr>
            <a:spLocks noGrp="1"/>
          </p:cNvSpPr>
          <p:nvPr>
            <p:ph type="title" hasCustomPrompt="1"/>
          </p:nvPr>
        </p:nvSpPr>
        <p:spPr>
          <a:xfrm>
            <a:off x="542058" y="2086138"/>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542058" y="3209953"/>
            <a:ext cx="5328073" cy="920772"/>
          </a:xfrm>
          <a:prstGeom prst="rect">
            <a:avLst/>
          </a:prstGeom>
        </p:spPr>
        <p:txBody>
          <a:bodyPr lIns="0"/>
          <a:lstStyle>
            <a:lvl1pPr marL="0" indent="0">
              <a:buNone/>
              <a:defRPr sz="1867" b="0" i="0" baseline="0">
                <a:solidFill>
                  <a:srgbClr val="619AEC"/>
                </a:solidFill>
                <a:latin typeface="+mn-lt"/>
                <a:ea typeface="IBM Plex Sans" charset="0"/>
                <a:cs typeface="IBM Plex Sans"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Speaker Name, Title</a:t>
            </a:r>
          </a:p>
        </p:txBody>
      </p:sp>
    </p:spTree>
    <p:extLst>
      <p:ext uri="{BB962C8B-B14F-4D97-AF65-F5344CB8AC3E}">
        <p14:creationId xmlns:p14="http://schemas.microsoft.com/office/powerpoint/2010/main" val="17400607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21"/>
          <p:cNvSpPr>
            <a:spLocks noGrp="1"/>
          </p:cNvSpPr>
          <p:nvPr>
            <p:ph type="title" hasCustomPrompt="1"/>
          </p:nvPr>
        </p:nvSpPr>
        <p:spPr>
          <a:xfrm>
            <a:off x="542059" y="2086139"/>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Section</a:t>
            </a:r>
            <a:br>
              <a:rPr lang="en-US" dirty="0"/>
            </a:br>
            <a:r>
              <a:rPr lang="en-US" dirty="0"/>
              <a:t>Break</a:t>
            </a:r>
          </a:p>
        </p:txBody>
      </p:sp>
      <p:sp>
        <p:nvSpPr>
          <p:cNvPr id="9" name="Rectangle 8"/>
          <p:cNvSpPr>
            <a:spLocks noChangeArrowheads="1"/>
          </p:cNvSpPr>
          <p:nvPr userDrawn="1"/>
        </p:nvSpPr>
        <p:spPr bwMode="black">
          <a:xfrm>
            <a:off x="444786" y="6292279"/>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endParaRPr lang="en-US" altLang="en-US" sz="996" b="0" i="0" dirty="0">
              <a:solidFill>
                <a:prstClr val="white"/>
              </a:solidFill>
              <a:latin typeface="+mn-lt"/>
              <a:ea typeface="IBM Plex Sans" charset="0"/>
              <a:cs typeface="IBM Plex Sans" charset="0"/>
            </a:endParaRPr>
          </a:p>
          <a:p>
            <a:pPr eaLnBrk="1" hangingPunct="1">
              <a:defRPr/>
            </a:pPr>
            <a:r>
              <a:rPr lang="en-US" altLang="en-US" sz="996" b="0" i="0" dirty="0">
                <a:solidFill>
                  <a:prstClr val="white"/>
                </a:solidFill>
                <a:latin typeface="+mn-lt"/>
                <a:ea typeface="IBM Plex Sans" charset="0"/>
                <a:cs typeface="IBM Plex Sans" charset="0"/>
              </a:rPr>
              <a:t>© 2017 IBM Corporation</a:t>
            </a:r>
            <a:endParaRPr lang="en-US" altLang="en-US" sz="2739" b="0" i="0" dirty="0">
              <a:solidFill>
                <a:prstClr val="white"/>
              </a:solidFill>
              <a:latin typeface="+mn-lt"/>
              <a:ea typeface="IBM Plex Sans" charset="0"/>
              <a:cs typeface="IBM Plex Sans" charset="0"/>
            </a:endParaRPr>
          </a:p>
        </p:txBody>
      </p:sp>
      <p:sp>
        <p:nvSpPr>
          <p:cNvPr id="5" name="Rectangle 4">
            <a:extLst>
              <a:ext uri="{FF2B5EF4-FFF2-40B4-BE49-F238E27FC236}">
                <a16:creationId xmlns:a16="http://schemas.microsoft.com/office/drawing/2014/main" id="{7E70B4F2-95B9-4C66-AF9B-617699F3DF66}"/>
              </a:ext>
            </a:extLst>
          </p:cNvPr>
          <p:cNvSpPr>
            <a:spLocks noChangeArrowheads="1"/>
          </p:cNvSpPr>
          <p:nvPr userDrawn="1"/>
        </p:nvSpPr>
        <p:spPr bwMode="black">
          <a:xfrm>
            <a:off x="429351" y="6358174"/>
            <a:ext cx="2361684" cy="271151"/>
          </a:xfrm>
          <a:prstGeom prst="rect">
            <a:avLst/>
          </a:prstGeom>
          <a:solidFill>
            <a:schemeClr val="tx1"/>
          </a:solidFill>
          <a:ln>
            <a:noFill/>
          </a:ln>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37292058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8768259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4122795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12EB8-3FF4-4F25-B2EF-0E19F779847F}" type="datetimeFigureOut">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272961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BC55-C7B6-4915-9E1C-294D60379E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46208-7807-4B0D-9689-D1F2F796E1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C8275-3BA4-4979-8BE6-2982C0FD8C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4082-78C8-4145-96E2-83588B202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47D8E-FA27-443B-BB48-A7EA7A5D03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5E4E4-E702-4730-B850-AC21FCE2F501}"/>
              </a:ext>
            </a:extLst>
          </p:cNvPr>
          <p:cNvSpPr>
            <a:spLocks noGrp="1"/>
          </p:cNvSpPr>
          <p:nvPr>
            <p:ph type="dt" sz="half" idx="10"/>
          </p:nvPr>
        </p:nvSpPr>
        <p:spPr/>
        <p:txBody>
          <a:bodyPr/>
          <a:lstStyle/>
          <a:p>
            <a:fld id="{0A6E2309-B58A-4AB0-AEDA-24789D7DEE0B}" type="datetimeFigureOut">
              <a:rPr lang="en-US" smtClean="0"/>
              <a:t>7/23/2020</a:t>
            </a:fld>
            <a:endParaRPr lang="en-US"/>
          </a:p>
        </p:txBody>
      </p:sp>
      <p:sp>
        <p:nvSpPr>
          <p:cNvPr id="8" name="Footer Placeholder 7">
            <a:extLst>
              <a:ext uri="{FF2B5EF4-FFF2-40B4-BE49-F238E27FC236}">
                <a16:creationId xmlns:a16="http://schemas.microsoft.com/office/drawing/2014/main" id="{8E7C19CE-586A-4C37-9A92-539949001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E9302-F993-4AA6-97A7-1011ABE3605D}"/>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24589457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912EB8-3FF4-4F25-B2EF-0E19F779847F}" type="datetimeFigureOut">
              <a:rPr lang="en-US" smtClean="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1397437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912EB8-3FF4-4F25-B2EF-0E19F779847F}" type="datetimeFigureOut">
              <a:rPr lang="en-US" smtClean="0"/>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38635341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912EB8-3FF4-4F25-B2EF-0E19F779847F}" type="datetimeFigureOut">
              <a:rPr lang="en-US" smtClean="0"/>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24868889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12EB8-3FF4-4F25-B2EF-0E19F779847F}" type="datetimeFigureOut">
              <a:rPr lang="en-US" smtClean="0"/>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3302436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912EB8-3FF4-4F25-B2EF-0E19F779847F}" type="datetimeFigureOut">
              <a:rPr lang="en-US" smtClean="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35827696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912EB8-3FF4-4F25-B2EF-0E19F779847F}" type="datetimeFigureOut">
              <a:rPr lang="en-US" smtClean="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27270151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6960464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45732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9AC8-5FD2-4B4C-835C-7426BE940B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1C7B8D-D8BA-4735-82B0-9D15F83432BA}"/>
              </a:ext>
            </a:extLst>
          </p:cNvPr>
          <p:cNvSpPr>
            <a:spLocks noGrp="1"/>
          </p:cNvSpPr>
          <p:nvPr>
            <p:ph type="dt" sz="half" idx="10"/>
          </p:nvPr>
        </p:nvSpPr>
        <p:spPr/>
        <p:txBody>
          <a:bodyPr/>
          <a:lstStyle/>
          <a:p>
            <a:fld id="{0A6E2309-B58A-4AB0-AEDA-24789D7DEE0B}" type="datetimeFigureOut">
              <a:rPr lang="en-US" smtClean="0"/>
              <a:t>7/23/2020</a:t>
            </a:fld>
            <a:endParaRPr lang="en-US"/>
          </a:p>
        </p:txBody>
      </p:sp>
      <p:sp>
        <p:nvSpPr>
          <p:cNvPr id="4" name="Footer Placeholder 3">
            <a:extLst>
              <a:ext uri="{FF2B5EF4-FFF2-40B4-BE49-F238E27FC236}">
                <a16:creationId xmlns:a16="http://schemas.microsoft.com/office/drawing/2014/main" id="{89F881D5-730B-4C47-81E0-521ADCECF9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01E6EF-75CB-49B0-955F-8B6820B65F0F}"/>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86214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DECD2C-5667-41B6-ABD6-68AAE23734C4}"/>
              </a:ext>
            </a:extLst>
          </p:cNvPr>
          <p:cNvSpPr>
            <a:spLocks noGrp="1"/>
          </p:cNvSpPr>
          <p:nvPr>
            <p:ph type="dt" sz="half" idx="10"/>
          </p:nvPr>
        </p:nvSpPr>
        <p:spPr/>
        <p:txBody>
          <a:bodyPr/>
          <a:lstStyle/>
          <a:p>
            <a:fld id="{0A6E2309-B58A-4AB0-AEDA-24789D7DEE0B}" type="datetimeFigureOut">
              <a:rPr lang="en-US" smtClean="0"/>
              <a:t>7/23/2020</a:t>
            </a:fld>
            <a:endParaRPr lang="en-US"/>
          </a:p>
        </p:txBody>
      </p:sp>
      <p:sp>
        <p:nvSpPr>
          <p:cNvPr id="3" name="Footer Placeholder 2">
            <a:extLst>
              <a:ext uri="{FF2B5EF4-FFF2-40B4-BE49-F238E27FC236}">
                <a16:creationId xmlns:a16="http://schemas.microsoft.com/office/drawing/2014/main" id="{37FD8508-3710-459B-96C2-96FC4E0FA1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6E4195-D21B-4052-8267-3D2F7F160F3C}"/>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404177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8808-9ED7-4129-A89F-38C7188A1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FB98E7-B782-4CE9-A13D-FF424DC74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925CE-288A-47BD-8B98-F54ADD417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E0CFD-7A3F-43D8-867A-7E281ECC1C5C}"/>
              </a:ext>
            </a:extLst>
          </p:cNvPr>
          <p:cNvSpPr>
            <a:spLocks noGrp="1"/>
          </p:cNvSpPr>
          <p:nvPr>
            <p:ph type="dt" sz="half" idx="10"/>
          </p:nvPr>
        </p:nvSpPr>
        <p:spPr/>
        <p:txBody>
          <a:bodyPr/>
          <a:lstStyle/>
          <a:p>
            <a:fld id="{0A6E2309-B58A-4AB0-AEDA-24789D7DEE0B}" type="datetimeFigureOut">
              <a:rPr lang="en-US" smtClean="0"/>
              <a:t>7/23/2020</a:t>
            </a:fld>
            <a:endParaRPr lang="en-US"/>
          </a:p>
        </p:txBody>
      </p:sp>
      <p:sp>
        <p:nvSpPr>
          <p:cNvPr id="6" name="Footer Placeholder 5">
            <a:extLst>
              <a:ext uri="{FF2B5EF4-FFF2-40B4-BE49-F238E27FC236}">
                <a16:creationId xmlns:a16="http://schemas.microsoft.com/office/drawing/2014/main" id="{46C21CC7-B5E9-4964-A4D4-4EFCB0C41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2EBB2-67F1-4D71-8EC1-E482DCE863C5}"/>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2841169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F35D-F4A0-4F94-BB64-783E636B8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7E2359-021F-4E35-B3A7-7C53FAAF8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8F3538-F4AA-4785-A482-D9EB0984B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00709-92D6-4A84-870F-BB3B121812F5}"/>
              </a:ext>
            </a:extLst>
          </p:cNvPr>
          <p:cNvSpPr>
            <a:spLocks noGrp="1"/>
          </p:cNvSpPr>
          <p:nvPr>
            <p:ph type="dt" sz="half" idx="10"/>
          </p:nvPr>
        </p:nvSpPr>
        <p:spPr/>
        <p:txBody>
          <a:bodyPr/>
          <a:lstStyle/>
          <a:p>
            <a:fld id="{0A6E2309-B58A-4AB0-AEDA-24789D7DEE0B}" type="datetimeFigureOut">
              <a:rPr lang="en-US" smtClean="0"/>
              <a:t>7/23/2020</a:t>
            </a:fld>
            <a:endParaRPr lang="en-US"/>
          </a:p>
        </p:txBody>
      </p:sp>
      <p:sp>
        <p:nvSpPr>
          <p:cNvPr id="6" name="Footer Placeholder 5">
            <a:extLst>
              <a:ext uri="{FF2B5EF4-FFF2-40B4-BE49-F238E27FC236}">
                <a16:creationId xmlns:a16="http://schemas.microsoft.com/office/drawing/2014/main" id="{A268521F-FB10-482C-84BF-70F292283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0A3BC-20D9-4B14-8EC3-001D761354CA}"/>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315015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theme" Target="../theme/theme2.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07225-53FA-49E9-9471-23E78D69D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706BB-F424-47F8-80EE-F547ED20A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BDB6E-C603-4D86-86A7-3320E89BE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E2309-B58A-4AB0-AEDA-24789D7DEE0B}" type="datetimeFigureOut">
              <a:rPr lang="en-US" smtClean="0"/>
              <a:t>7/23/2020</a:t>
            </a:fld>
            <a:endParaRPr lang="en-US"/>
          </a:p>
        </p:txBody>
      </p:sp>
      <p:sp>
        <p:nvSpPr>
          <p:cNvPr id="5" name="Footer Placeholder 4">
            <a:extLst>
              <a:ext uri="{FF2B5EF4-FFF2-40B4-BE49-F238E27FC236}">
                <a16:creationId xmlns:a16="http://schemas.microsoft.com/office/drawing/2014/main" id="{BF5E7F08-227D-4593-A03F-94C6D03365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417929-C8A1-4A32-BCF4-2CE48975D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47728-3705-473D-8FDD-76F2710929FE}" type="slidenum">
              <a:rPr lang="en-US" smtClean="0"/>
              <a:t>‹#›</a:t>
            </a:fld>
            <a:endParaRPr lang="en-US"/>
          </a:p>
        </p:txBody>
      </p:sp>
    </p:spTree>
    <p:extLst>
      <p:ext uri="{BB962C8B-B14F-4D97-AF65-F5344CB8AC3E}">
        <p14:creationId xmlns:p14="http://schemas.microsoft.com/office/powerpoint/2010/main" val="799300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455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58607" y="211455"/>
            <a:ext cx="11668351" cy="46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256099" y="880534"/>
            <a:ext cx="11670859" cy="57380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 name="Slide Number Placeholder 10"/>
          <p:cNvSpPr>
            <a:spLocks noGrp="1" noChangeArrowheads="1"/>
          </p:cNvSpPr>
          <p:nvPr>
            <p:ph type="sldNum" sz="quarter" idx="4"/>
          </p:nvPr>
        </p:nvSpPr>
        <p:spPr bwMode="gray">
          <a:xfrm>
            <a:off x="10859383" y="6652810"/>
            <a:ext cx="1102784" cy="165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r" eaLnBrk="1" hangingPunct="1">
              <a:defRPr sz="900" b="0">
                <a:solidFill>
                  <a:srgbClr val="000000"/>
                </a:solidFill>
                <a:latin typeface="IBM Plex Sans"/>
                <a:ea typeface="Verdana" panose="020B0604030504040204" pitchFamily="34" charset="0"/>
                <a:cs typeface="IBM Plex Sans"/>
              </a:defRPr>
            </a:lvl1pPr>
          </a:lstStyle>
          <a:p>
            <a:pPr>
              <a:defRPr/>
            </a:pPr>
            <a:fld id="{49E8191D-B835-45D5-91BE-8CAFF430D317}" type="slidenum">
              <a:rPr lang="en-US" smtClean="0"/>
              <a:pPr>
                <a:defRPr/>
              </a:pPr>
              <a:t>‹#›</a:t>
            </a:fld>
            <a:endParaRPr lang="en-US" dirty="0"/>
          </a:p>
        </p:txBody>
      </p:sp>
      <p:sp>
        <p:nvSpPr>
          <p:cNvPr id="17" name="Footer Placeholder 11"/>
          <p:cNvSpPr>
            <a:spLocks noGrp="1" noChangeArrowheads="1"/>
          </p:cNvSpPr>
          <p:nvPr>
            <p:ph type="ftr" sz="quarter" idx="3"/>
          </p:nvPr>
        </p:nvSpPr>
        <p:spPr bwMode="gray">
          <a:xfrm>
            <a:off x="256099" y="6652810"/>
            <a:ext cx="4820133" cy="1829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l" eaLnBrk="1" hangingPunct="1">
              <a:buFontTx/>
              <a:buNone/>
              <a:defRPr sz="900">
                <a:solidFill>
                  <a:schemeClr val="tx1"/>
                </a:solidFill>
                <a:latin typeface="IBM Plex Sans"/>
                <a:ea typeface="Verdana" panose="020B0604030504040204" pitchFamily="34" charset="0"/>
                <a:cs typeface="IBM Plex Sans"/>
              </a:defRPr>
            </a:lvl1pPr>
          </a:lstStyle>
          <a:p>
            <a:pPr>
              <a:defRPr/>
            </a:pPr>
            <a:r>
              <a:rPr lang="en-US"/>
              <a:t>IBM Systems Technical University  © Copyright IBM Corporation 2019</a:t>
            </a:r>
            <a:endParaRPr lang="en-US" dirty="0"/>
          </a:p>
        </p:txBody>
      </p:sp>
    </p:spTree>
    <p:extLst>
      <p:ext uri="{BB962C8B-B14F-4D97-AF65-F5344CB8AC3E}">
        <p14:creationId xmlns:p14="http://schemas.microsoft.com/office/powerpoint/2010/main" val="520869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4233" r:id="rId7"/>
    <p:sldLayoutId id="2147484234" r:id="rId8"/>
    <p:sldLayoutId id="2147484236" r:id="rId9"/>
    <p:sldLayoutId id="2147484237" r:id="rId10"/>
    <p:sldLayoutId id="2147483667" r:id="rId11"/>
    <p:sldLayoutId id="2147483668" r:id="rId12"/>
    <p:sldLayoutId id="2147483669" r:id="rId13"/>
    <p:sldLayoutId id="2147484240" r:id="rId14"/>
    <p:sldLayoutId id="2147483670" r:id="rId15"/>
    <p:sldLayoutId id="2147483671" r:id="rId16"/>
    <p:sldLayoutId id="2147483672" r:id="rId17"/>
    <p:sldLayoutId id="2147483673" r:id="rId18"/>
    <p:sldLayoutId id="2147484244" r:id="rId19"/>
    <p:sldLayoutId id="2147484245" r:id="rId20"/>
    <p:sldLayoutId id="2147483674" r:id="rId21"/>
    <p:sldLayoutId id="2147483675" r:id="rId22"/>
    <p:sldLayoutId id="2147483676" r:id="rId23"/>
    <p:sldLayoutId id="2147483677" r:id="rId24"/>
    <p:sldLayoutId id="2147484205" r:id="rId25"/>
    <p:sldLayoutId id="2147484206" r:id="rId26"/>
    <p:sldLayoutId id="2147484565" r:id="rId27"/>
    <p:sldLayoutId id="2147484251" r:id="rId28"/>
    <p:sldLayoutId id="2147483678" r:id="rId29"/>
    <p:sldLayoutId id="2147483679" r:id="rId30"/>
    <p:sldLayoutId id="2147483680" r:id="rId31"/>
    <p:sldLayoutId id="2147484567" r:id="rId32"/>
    <p:sldLayoutId id="2147484254" r:id="rId33"/>
    <p:sldLayoutId id="2147483681" r:id="rId34"/>
  </p:sldLayoutIdLst>
  <p:hf hdr="0" dt="0"/>
  <p:txStyles>
    <p:titleStyle>
      <a:lvl1pPr algn="l" defTabSz="897184" rtl="0" eaLnBrk="1" fontAlgn="base" hangingPunct="1">
        <a:lnSpc>
          <a:spcPct val="90000"/>
        </a:lnSpc>
        <a:spcBef>
          <a:spcPct val="0"/>
        </a:spcBef>
        <a:spcAft>
          <a:spcPct val="0"/>
        </a:spcAft>
        <a:defRPr sz="2401" b="1" i="0" u="none" kern="1200">
          <a:solidFill>
            <a:schemeClr val="tx2"/>
          </a:solidFill>
          <a:latin typeface="IBM Plex Sans"/>
          <a:ea typeface="+mj-ea"/>
          <a:cs typeface="IBM Plex Sans"/>
        </a:defRPr>
      </a:lvl1pPr>
      <a:lvl2pPr algn="l" defTabSz="897184" rtl="0" eaLnBrk="1" fontAlgn="base" hangingPunct="1">
        <a:spcBef>
          <a:spcPct val="0"/>
        </a:spcBef>
        <a:spcAft>
          <a:spcPct val="0"/>
        </a:spcAft>
        <a:defRPr sz="2301" b="1">
          <a:solidFill>
            <a:srgbClr val="008ABF"/>
          </a:solidFill>
          <a:latin typeface="Arial" panose="020B0604020202020204" pitchFamily="34" charset="0"/>
        </a:defRPr>
      </a:lvl2pPr>
      <a:lvl3pPr algn="l" defTabSz="897184" rtl="0" eaLnBrk="1" fontAlgn="base" hangingPunct="1">
        <a:spcBef>
          <a:spcPct val="0"/>
        </a:spcBef>
        <a:spcAft>
          <a:spcPct val="0"/>
        </a:spcAft>
        <a:defRPr sz="2301" b="1">
          <a:solidFill>
            <a:srgbClr val="008ABF"/>
          </a:solidFill>
          <a:latin typeface="Arial" panose="020B0604020202020204" pitchFamily="34" charset="0"/>
        </a:defRPr>
      </a:lvl3pPr>
      <a:lvl4pPr algn="l" defTabSz="897184" rtl="0" eaLnBrk="1" fontAlgn="base" hangingPunct="1">
        <a:spcBef>
          <a:spcPct val="0"/>
        </a:spcBef>
        <a:spcAft>
          <a:spcPct val="0"/>
        </a:spcAft>
        <a:defRPr sz="2301" b="1">
          <a:solidFill>
            <a:srgbClr val="008ABF"/>
          </a:solidFill>
          <a:latin typeface="Arial" panose="020B0604020202020204" pitchFamily="34" charset="0"/>
        </a:defRPr>
      </a:lvl4pPr>
      <a:lvl5pPr algn="l" defTabSz="897184" rtl="0" eaLnBrk="1" fontAlgn="base" hangingPunct="1">
        <a:spcBef>
          <a:spcPct val="0"/>
        </a:spcBef>
        <a:spcAft>
          <a:spcPct val="0"/>
        </a:spcAft>
        <a:defRPr sz="2301" b="1">
          <a:solidFill>
            <a:srgbClr val="008ABF"/>
          </a:solidFill>
          <a:latin typeface="Arial" panose="020B0604020202020204" pitchFamily="34" charset="0"/>
        </a:defRPr>
      </a:lvl5pPr>
      <a:lvl6pPr marL="668566" algn="l" defTabSz="898384" rtl="0" eaLnBrk="1" fontAlgn="base" hangingPunct="1">
        <a:spcBef>
          <a:spcPct val="0"/>
        </a:spcBef>
        <a:spcAft>
          <a:spcPct val="0"/>
        </a:spcAft>
        <a:defRPr sz="2340" b="1">
          <a:solidFill>
            <a:srgbClr val="1966B2"/>
          </a:solidFill>
          <a:latin typeface="Arial" panose="020B0604020202020204" pitchFamily="34" charset="0"/>
        </a:defRPr>
      </a:lvl6pPr>
      <a:lvl7pPr marL="1337129" algn="l" defTabSz="898384" rtl="0" eaLnBrk="1" fontAlgn="base" hangingPunct="1">
        <a:spcBef>
          <a:spcPct val="0"/>
        </a:spcBef>
        <a:spcAft>
          <a:spcPct val="0"/>
        </a:spcAft>
        <a:defRPr sz="2340" b="1">
          <a:solidFill>
            <a:srgbClr val="1966B2"/>
          </a:solidFill>
          <a:latin typeface="Arial" panose="020B0604020202020204" pitchFamily="34" charset="0"/>
        </a:defRPr>
      </a:lvl7pPr>
      <a:lvl8pPr marL="2005694" algn="l" defTabSz="898384" rtl="0" eaLnBrk="1" fontAlgn="base" hangingPunct="1">
        <a:spcBef>
          <a:spcPct val="0"/>
        </a:spcBef>
        <a:spcAft>
          <a:spcPct val="0"/>
        </a:spcAft>
        <a:defRPr sz="2340" b="1">
          <a:solidFill>
            <a:srgbClr val="1966B2"/>
          </a:solidFill>
          <a:latin typeface="Arial" panose="020B0604020202020204" pitchFamily="34" charset="0"/>
        </a:defRPr>
      </a:lvl8pPr>
      <a:lvl9pPr marL="2674258" algn="l" defTabSz="898384" rtl="0" eaLnBrk="1" fontAlgn="base" hangingPunct="1">
        <a:spcBef>
          <a:spcPct val="0"/>
        </a:spcBef>
        <a:spcAft>
          <a:spcPct val="0"/>
        </a:spcAft>
        <a:defRPr sz="2340" b="1">
          <a:solidFill>
            <a:srgbClr val="1966B2"/>
          </a:solidFill>
          <a:latin typeface="Arial" panose="020B0604020202020204" pitchFamily="34" charset="0"/>
        </a:defRPr>
      </a:lvl9pPr>
    </p:titleStyle>
    <p:bodyStyle>
      <a:lvl1pPr marL="347654" indent="-347654" algn="l" defTabSz="897184" rtl="0" eaLnBrk="1" fontAlgn="base" hangingPunct="1">
        <a:lnSpc>
          <a:spcPct val="100000"/>
        </a:lnSpc>
        <a:spcBef>
          <a:spcPts val="900"/>
        </a:spcBef>
        <a:spcAft>
          <a:spcPts val="0"/>
        </a:spcAft>
        <a:buClr>
          <a:schemeClr val="tx2"/>
        </a:buClr>
        <a:buSzPct val="100000"/>
        <a:buFont typeface="Lucida Grande"/>
        <a:buChar char="—"/>
        <a:defRPr sz="2001" kern="1200">
          <a:solidFill>
            <a:schemeClr val="tx1"/>
          </a:solidFill>
          <a:latin typeface="IBM Plex Sans"/>
          <a:ea typeface="+mn-ea"/>
          <a:cs typeface="IBM Plex Sans"/>
        </a:defRPr>
      </a:lvl1pPr>
      <a:lvl2pPr marL="576248" indent="-228594" algn="l" defTabSz="897184" rtl="0" eaLnBrk="1" fontAlgn="base" hangingPunct="1">
        <a:lnSpc>
          <a:spcPct val="100000"/>
        </a:lnSpc>
        <a:spcBef>
          <a:spcPts val="300"/>
        </a:spcBef>
        <a:spcAft>
          <a:spcPts val="0"/>
        </a:spcAft>
        <a:buClr>
          <a:schemeClr val="tx2"/>
        </a:buClr>
        <a:buSzPct val="100000"/>
        <a:buFont typeface="Arial"/>
        <a:buChar char="•"/>
        <a:defRPr sz="1801" b="0" i="0" u="none" kern="1200">
          <a:solidFill>
            <a:schemeClr val="tx1"/>
          </a:solidFill>
          <a:latin typeface="IBM Plex Sans"/>
          <a:ea typeface="+mn-ea"/>
          <a:cs typeface="IBM Plex Sans"/>
        </a:defRPr>
      </a:lvl2pPr>
      <a:lvl3pPr marL="804843" indent="-228594" algn="l" defTabSz="897184" rtl="0" eaLnBrk="1" fontAlgn="base" hangingPunct="1">
        <a:lnSpc>
          <a:spcPct val="100000"/>
        </a:lnSpc>
        <a:spcBef>
          <a:spcPts val="200"/>
        </a:spcBef>
        <a:spcAft>
          <a:spcPts val="0"/>
        </a:spcAft>
        <a:buClr>
          <a:srgbClr val="00649D"/>
        </a:buClr>
        <a:buSzPct val="80000"/>
        <a:buFont typeface="Courier New"/>
        <a:buChar char="o"/>
        <a:defRPr sz="1600" kern="1200">
          <a:solidFill>
            <a:schemeClr val="tx1"/>
          </a:solidFill>
          <a:latin typeface="IBM Plex Sans"/>
          <a:ea typeface="+mn-ea"/>
          <a:cs typeface="IBM Plex Sans"/>
        </a:defRPr>
      </a:lvl3pPr>
      <a:lvl4pPr marL="681224" indent="0" algn="l" defTabSz="897184"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672" indent="-223900" algn="l" defTabSz="897184"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05" indent="-334282" algn="l" defTabSz="1337129"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669" indent="-334282" algn="l" defTabSz="1337129"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233" indent="-334282" algn="l" defTabSz="1337129"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798" indent="-334282" algn="l" defTabSz="1337129"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p:bodyStyle>
    <p:otherStyle>
      <a:defPPr>
        <a:defRPr lang="en-US"/>
      </a:defPPr>
      <a:lvl1pPr marL="0" algn="l" defTabSz="1337129" rtl="0" eaLnBrk="1" latinLnBrk="0" hangingPunct="1">
        <a:defRPr sz="2632" kern="1200">
          <a:solidFill>
            <a:schemeClr val="tx1"/>
          </a:solidFill>
          <a:latin typeface="+mn-lt"/>
          <a:ea typeface="+mn-ea"/>
          <a:cs typeface="+mn-cs"/>
        </a:defRPr>
      </a:lvl1pPr>
      <a:lvl2pPr marL="668566" algn="l" defTabSz="1337129" rtl="0" eaLnBrk="1" latinLnBrk="0" hangingPunct="1">
        <a:defRPr sz="2632" kern="1200">
          <a:solidFill>
            <a:schemeClr val="tx1"/>
          </a:solidFill>
          <a:latin typeface="+mn-lt"/>
          <a:ea typeface="+mn-ea"/>
          <a:cs typeface="+mn-cs"/>
        </a:defRPr>
      </a:lvl2pPr>
      <a:lvl3pPr marL="1337129" algn="l" defTabSz="1337129" rtl="0" eaLnBrk="1" latinLnBrk="0" hangingPunct="1">
        <a:defRPr sz="2632" kern="1200">
          <a:solidFill>
            <a:schemeClr val="tx1"/>
          </a:solidFill>
          <a:latin typeface="+mn-lt"/>
          <a:ea typeface="+mn-ea"/>
          <a:cs typeface="+mn-cs"/>
        </a:defRPr>
      </a:lvl3pPr>
      <a:lvl4pPr marL="2005694" algn="l" defTabSz="1337129" rtl="0" eaLnBrk="1" latinLnBrk="0" hangingPunct="1">
        <a:defRPr sz="2632" kern="1200">
          <a:solidFill>
            <a:schemeClr val="tx1"/>
          </a:solidFill>
          <a:latin typeface="+mn-lt"/>
          <a:ea typeface="+mn-ea"/>
          <a:cs typeface="+mn-cs"/>
        </a:defRPr>
      </a:lvl4pPr>
      <a:lvl5pPr marL="2674258" algn="l" defTabSz="1337129" rtl="0" eaLnBrk="1" latinLnBrk="0" hangingPunct="1">
        <a:defRPr sz="2632" kern="1200">
          <a:solidFill>
            <a:schemeClr val="tx1"/>
          </a:solidFill>
          <a:latin typeface="+mn-lt"/>
          <a:ea typeface="+mn-ea"/>
          <a:cs typeface="+mn-cs"/>
        </a:defRPr>
      </a:lvl5pPr>
      <a:lvl6pPr marL="3342823" algn="l" defTabSz="1337129" rtl="0" eaLnBrk="1" latinLnBrk="0" hangingPunct="1">
        <a:defRPr sz="2632" kern="1200">
          <a:solidFill>
            <a:schemeClr val="tx1"/>
          </a:solidFill>
          <a:latin typeface="+mn-lt"/>
          <a:ea typeface="+mn-ea"/>
          <a:cs typeface="+mn-cs"/>
        </a:defRPr>
      </a:lvl6pPr>
      <a:lvl7pPr marL="4011386" algn="l" defTabSz="1337129" rtl="0" eaLnBrk="1" latinLnBrk="0" hangingPunct="1">
        <a:defRPr sz="2632" kern="1200">
          <a:solidFill>
            <a:schemeClr val="tx1"/>
          </a:solidFill>
          <a:latin typeface="+mn-lt"/>
          <a:ea typeface="+mn-ea"/>
          <a:cs typeface="+mn-cs"/>
        </a:defRPr>
      </a:lvl7pPr>
      <a:lvl8pPr marL="4679952" algn="l" defTabSz="1337129" rtl="0" eaLnBrk="1" latinLnBrk="0" hangingPunct="1">
        <a:defRPr sz="2632" kern="1200">
          <a:solidFill>
            <a:schemeClr val="tx1"/>
          </a:solidFill>
          <a:latin typeface="+mn-lt"/>
          <a:ea typeface="+mn-ea"/>
          <a:cs typeface="+mn-cs"/>
        </a:defRPr>
      </a:lvl8pPr>
      <a:lvl9pPr marL="5348516" algn="l" defTabSz="1337129" rtl="0" eaLnBrk="1" latinLnBrk="0" hangingPunct="1">
        <a:defRPr sz="263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12EB8-3FF4-4F25-B2EF-0E19F779847F}" type="datetimeFigureOut">
              <a:rPr lang="en-US" smtClean="0"/>
              <a:t>7/23/2020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2E421-E39B-46F8-9B41-9374CF67682B}" type="slidenum">
              <a:rPr lang="en-US" smtClean="0"/>
              <a:t>‹#›</a:t>
            </a:fld>
            <a:endParaRPr lang="en-US" dirty="0"/>
          </a:p>
        </p:txBody>
      </p:sp>
    </p:spTree>
    <p:extLst>
      <p:ext uri="{BB962C8B-B14F-4D97-AF65-F5344CB8AC3E}">
        <p14:creationId xmlns:p14="http://schemas.microsoft.com/office/powerpoint/2010/main" val="2084312630"/>
      </p:ext>
    </p:extLst>
  </p:cSld>
  <p:clrMap bg1="dk1" tx1="lt1" bg2="dk2" tx2="lt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 shot of a computer&#10;&#10;Description automatically generated">
            <a:extLst>
              <a:ext uri="{FF2B5EF4-FFF2-40B4-BE49-F238E27FC236}">
                <a16:creationId xmlns:a16="http://schemas.microsoft.com/office/drawing/2014/main" id="{F568BB10-5677-4F0E-8CAA-7223AD6043F7}"/>
              </a:ext>
            </a:extLst>
          </p:cNvPr>
          <p:cNvPicPr>
            <a:picLocks noChangeAspect="1"/>
          </p:cNvPicPr>
          <p:nvPr/>
        </p:nvPicPr>
        <p:blipFill rotWithShape="1">
          <a:blip r:embed="rId2">
            <a:extLst>
              <a:ext uri="{28A0092B-C50C-407E-A947-70E740481C1C}">
                <a14:useLocalDpi xmlns:a14="http://schemas.microsoft.com/office/drawing/2010/main" val="0"/>
              </a:ext>
            </a:extLst>
          </a:blip>
          <a:srcRect t="7392" r="10303" b="1699"/>
          <a:stretch/>
        </p:blipFill>
        <p:spPr>
          <a:xfrm>
            <a:off x="20" y="10"/>
            <a:ext cx="12191980" cy="6857990"/>
          </a:xfrm>
          <a:prstGeom prst="rect">
            <a:avLst/>
          </a:prstGeom>
          <a:effectLst>
            <a:reflection stA="47000" endPos="65000" dist="50800" dir="5400000" sy="-100000" algn="bl" rotWithShape="0"/>
          </a:effectLst>
        </p:spPr>
      </p:pic>
      <p:sp>
        <p:nvSpPr>
          <p:cNvPr id="27" name="Rectangle 16">
            <a:extLst>
              <a:ext uri="{FF2B5EF4-FFF2-40B4-BE49-F238E27FC236}">
                <a16:creationId xmlns:a16="http://schemas.microsoft.com/office/drawing/2014/main" id="{111363A0-DE10-4C5C-827C-9CE8FB380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C16E4-D97F-4A79-9F54-2808D330169E}"/>
              </a:ext>
            </a:extLst>
          </p:cNvPr>
          <p:cNvSpPr>
            <a:spLocks noGrp="1"/>
          </p:cNvSpPr>
          <p:nvPr>
            <p:ph type="ctrTitle"/>
          </p:nvPr>
        </p:nvSpPr>
        <p:spPr>
          <a:xfrm>
            <a:off x="674237" y="758284"/>
            <a:ext cx="3657600" cy="3196570"/>
          </a:xfrm>
        </p:spPr>
        <p:txBody>
          <a:bodyPr>
            <a:normAutofit/>
          </a:bodyPr>
          <a:lstStyle/>
          <a:p>
            <a:r>
              <a:rPr lang="en-US" sz="4800" dirty="0"/>
              <a:t>Modern Build Workflows with </a:t>
            </a:r>
            <a:br>
              <a:rPr lang="en-US" sz="4800" dirty="0"/>
            </a:br>
            <a:r>
              <a:rPr lang="en-US" sz="4800" dirty="0"/>
              <a:t>DBB/Git </a:t>
            </a:r>
          </a:p>
        </p:txBody>
      </p:sp>
      <p:sp>
        <p:nvSpPr>
          <p:cNvPr id="3" name="Subtitle 2">
            <a:extLst>
              <a:ext uri="{FF2B5EF4-FFF2-40B4-BE49-F238E27FC236}">
                <a16:creationId xmlns:a16="http://schemas.microsoft.com/office/drawing/2014/main" id="{A6883794-DE53-4978-A049-6D5FF456E7F3}"/>
              </a:ext>
            </a:extLst>
          </p:cNvPr>
          <p:cNvSpPr>
            <a:spLocks noGrp="1"/>
          </p:cNvSpPr>
          <p:nvPr>
            <p:ph type="subTitle" idx="1"/>
          </p:nvPr>
        </p:nvSpPr>
        <p:spPr>
          <a:xfrm>
            <a:off x="674237" y="4323376"/>
            <a:ext cx="3657600" cy="1241432"/>
          </a:xfrm>
        </p:spPr>
        <p:txBody>
          <a:bodyPr>
            <a:normAutofit/>
          </a:bodyPr>
          <a:lstStyle/>
          <a:p>
            <a:r>
              <a:rPr lang="en-US" sz="2000" dirty="0">
                <a:solidFill>
                  <a:schemeClr val="tx2"/>
                </a:solidFill>
              </a:rPr>
              <a:t>A model for managing source during your transition to DBB/Git</a:t>
            </a:r>
          </a:p>
        </p:txBody>
      </p:sp>
      <p:cxnSp>
        <p:nvCxnSpPr>
          <p:cNvPr id="19" name="Straight Connector 18">
            <a:extLst>
              <a:ext uri="{FF2B5EF4-FFF2-40B4-BE49-F238E27FC236}">
                <a16:creationId xmlns:a16="http://schemas.microsoft.com/office/drawing/2014/main" id="{35A1A9B2-DA9A-487B-8B22-CFE8E073CC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4063141"/>
            <a:ext cx="2586790" cy="0"/>
          </a:xfrm>
          <a:prstGeom prst="line">
            <a:avLst/>
          </a:prstGeom>
          <a:ln w="22225">
            <a:solidFill>
              <a:srgbClr val="16549A"/>
            </a:solidFill>
          </a:ln>
        </p:spPr>
        <p:style>
          <a:lnRef idx="1">
            <a:schemeClr val="accent1"/>
          </a:lnRef>
          <a:fillRef idx="0">
            <a:schemeClr val="accent1"/>
          </a:fillRef>
          <a:effectRef idx="0">
            <a:schemeClr val="accent1"/>
          </a:effectRef>
          <a:fontRef idx="minor">
            <a:schemeClr val="tx1"/>
          </a:fontRef>
        </p:style>
      </p:cxnSp>
      <p:sp>
        <p:nvSpPr>
          <p:cNvPr id="16" name="Footer Placeholder 3">
            <a:extLst>
              <a:ext uri="{FF2B5EF4-FFF2-40B4-BE49-F238E27FC236}">
                <a16:creationId xmlns:a16="http://schemas.microsoft.com/office/drawing/2014/main" id="{8D94B2DA-61AC-4CD6-AD91-6ED22C8B6B2C}"/>
              </a:ext>
            </a:extLst>
          </p:cNvPr>
          <p:cNvSpPr>
            <a:spLocks noGrp="1"/>
          </p:cNvSpPr>
          <p:nvPr>
            <p:ph type="ftr" sz="quarter" idx="11"/>
          </p:nvPr>
        </p:nvSpPr>
        <p:spPr>
          <a:xfrm>
            <a:off x="496717" y="6018966"/>
            <a:ext cx="4039424" cy="357271"/>
          </a:xfrm>
          <a:solidFill>
            <a:schemeClr val="accent1">
              <a:lumMod val="75000"/>
              <a:alpha val="65000"/>
            </a:schemeClr>
          </a:solidFill>
        </p:spPr>
        <p:txBody>
          <a:bodyPr vert="horz" lIns="91440" tIns="45720" rIns="91440" bIns="45720" rtlCol="0" anchor="ctr">
            <a:normAutofit fontScale="77500" lnSpcReduction="20000"/>
          </a:bodyPr>
          <a:lstStyle/>
          <a:p>
            <a:pPr marL="0" marR="0" lvl="0" indent="0"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solidFill>
                  <a:schemeClr val="bg1">
                    <a:alpha val="80000"/>
                  </a:schemeClr>
                </a:solidFill>
                <a:effectLst/>
                <a:uLnTx/>
                <a:uFillTx/>
                <a:latin typeface="Calibri" panose="020F0502020204030204"/>
                <a:ea typeface="+mn-ea"/>
                <a:cs typeface="+mn-cs"/>
              </a:rPr>
              <a:t>Nelson Lopez - IBM  z DevOps Acceleration Team ( North America)</a:t>
            </a:r>
          </a:p>
        </p:txBody>
      </p:sp>
    </p:spTree>
    <p:extLst>
      <p:ext uri="{BB962C8B-B14F-4D97-AF65-F5344CB8AC3E}">
        <p14:creationId xmlns:p14="http://schemas.microsoft.com/office/powerpoint/2010/main" val="306346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8E1F-28D2-436E-BA3A-AFE2206E3733}"/>
              </a:ext>
            </a:extLst>
          </p:cNvPr>
          <p:cNvSpPr>
            <a:spLocks noGrp="1"/>
          </p:cNvSpPr>
          <p:nvPr>
            <p:ph type="title"/>
          </p:nvPr>
        </p:nvSpPr>
        <p:spPr>
          <a:xfrm>
            <a:off x="0" y="-257531"/>
            <a:ext cx="11353800" cy="1325563"/>
          </a:xfrm>
        </p:spPr>
        <p:txBody>
          <a:bodyPr>
            <a:normAutofit/>
          </a:bodyPr>
          <a:lstStyle/>
          <a:p>
            <a:r>
              <a:rPr lang="en-US" sz="3600" dirty="0">
                <a:solidFill>
                  <a:schemeClr val="bg1"/>
                </a:solidFill>
              </a:rPr>
              <a:t>Git Branch Model for Mainframe Applications</a:t>
            </a:r>
          </a:p>
        </p:txBody>
      </p:sp>
      <p:sp>
        <p:nvSpPr>
          <p:cNvPr id="3" name="Content Placeholder 2">
            <a:extLst>
              <a:ext uri="{FF2B5EF4-FFF2-40B4-BE49-F238E27FC236}">
                <a16:creationId xmlns:a16="http://schemas.microsoft.com/office/drawing/2014/main" id="{507BBD1C-26CE-4293-9253-E3702ED242F2}"/>
              </a:ext>
            </a:extLst>
          </p:cNvPr>
          <p:cNvSpPr>
            <a:spLocks noGrp="1"/>
          </p:cNvSpPr>
          <p:nvPr>
            <p:ph idx="1"/>
          </p:nvPr>
        </p:nvSpPr>
        <p:spPr>
          <a:xfrm>
            <a:off x="764667" y="1589620"/>
            <a:ext cx="4877215" cy="870321"/>
          </a:xfrm>
        </p:spPr>
        <p:txBody>
          <a:bodyPr>
            <a:normAutofit/>
          </a:bodyPr>
          <a:lstStyle/>
          <a:p>
            <a:pPr marL="0" indent="0" algn="just">
              <a:buNone/>
            </a:pPr>
            <a:r>
              <a:rPr lang="en-US" sz="2000" b="1" dirty="0">
                <a:solidFill>
                  <a:schemeClr val="bg1"/>
                </a:solidFill>
              </a:rPr>
              <a:t>Branch-per-Feature: </a:t>
            </a:r>
            <a:r>
              <a:rPr lang="en-US" sz="2000" dirty="0">
                <a:solidFill>
                  <a:schemeClr val="bg1"/>
                </a:solidFill>
              </a:rPr>
              <a:t>allows developers to branch off a main repo to work in isolation.</a:t>
            </a:r>
          </a:p>
        </p:txBody>
      </p:sp>
      <p:sp>
        <p:nvSpPr>
          <p:cNvPr id="74" name="TextBox 73">
            <a:extLst>
              <a:ext uri="{FF2B5EF4-FFF2-40B4-BE49-F238E27FC236}">
                <a16:creationId xmlns:a16="http://schemas.microsoft.com/office/drawing/2014/main" id="{CF16223B-892A-4FBB-B3CF-FFE738212606}"/>
              </a:ext>
            </a:extLst>
          </p:cNvPr>
          <p:cNvSpPr txBox="1"/>
          <p:nvPr/>
        </p:nvSpPr>
        <p:spPr>
          <a:xfrm>
            <a:off x="97971" y="3796170"/>
            <a:ext cx="11908972" cy="2554545"/>
          </a:xfrm>
          <a:prstGeom prst="rect">
            <a:avLst/>
          </a:prstGeom>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sz="1600" dirty="0"/>
              <a:t>This example illustrates a common mainframe Branching Model.  During a sprint, a developer clones from a main branch (e.g. Develop) to create a feature and work in isolation. When ready they open a Pull Request (PR) that performs a pipeline DBB build. Quality gates are also performed like peer review and automated testing.  If the code passes, the PR is approved and merged into the Develop branch.  The developer deletes the new feature and repeat this process for their new tasks.</a:t>
            </a:r>
          </a:p>
          <a:p>
            <a:pPr algn="just"/>
            <a:endParaRPr lang="en-US" sz="1600" dirty="0"/>
          </a:p>
          <a:p>
            <a:r>
              <a:rPr lang="en-US" sz="1600" b="1" dirty="0" err="1"/>
              <a:t>GitFlow</a:t>
            </a:r>
            <a:r>
              <a:rPr lang="en-US" sz="1600" b="1" dirty="0"/>
              <a:t> with IDz: </a:t>
            </a:r>
            <a:br>
              <a:rPr lang="en-US" sz="1600" b="1" dirty="0"/>
            </a:br>
            <a:r>
              <a:rPr lang="en-US" sz="1600" dirty="0"/>
              <a:t>  - IDZ:        clone “Develop” branch from GitHub, create a “LOCAL” feature, make some chg, test, commit/push to GitHub</a:t>
            </a:r>
          </a:p>
          <a:p>
            <a:r>
              <a:rPr lang="en-US" sz="1600" dirty="0"/>
              <a:t>  - GitHub: Create PR to merge the new feature to “Develop”, peer review, pipeline Build, Approve, Delete new-feature</a:t>
            </a:r>
          </a:p>
          <a:p>
            <a:r>
              <a:rPr lang="en-US" sz="1600" dirty="0"/>
              <a:t>  - IDZ:        Delete new-Feature (work on next feature)  </a:t>
            </a:r>
          </a:p>
          <a:p>
            <a:endParaRPr lang="en-US" sz="1600" b="1" i="1" dirty="0"/>
          </a:p>
        </p:txBody>
      </p:sp>
      <p:grpSp>
        <p:nvGrpSpPr>
          <p:cNvPr id="4" name="Group 3">
            <a:extLst>
              <a:ext uri="{FF2B5EF4-FFF2-40B4-BE49-F238E27FC236}">
                <a16:creationId xmlns:a16="http://schemas.microsoft.com/office/drawing/2014/main" id="{E576E5EA-A198-4E8C-A998-4288D7BD4638}"/>
              </a:ext>
            </a:extLst>
          </p:cNvPr>
          <p:cNvGrpSpPr/>
          <p:nvPr/>
        </p:nvGrpSpPr>
        <p:grpSpPr>
          <a:xfrm>
            <a:off x="5885492" y="907645"/>
            <a:ext cx="5843392" cy="2652831"/>
            <a:chOff x="5787457" y="655921"/>
            <a:chExt cx="5843392" cy="2652831"/>
          </a:xfrm>
          <a:solidFill>
            <a:schemeClr val="bg1">
              <a:lumMod val="85000"/>
            </a:schemeClr>
          </a:solidFill>
        </p:grpSpPr>
        <p:grpSp>
          <p:nvGrpSpPr>
            <p:cNvPr id="71" name="Group 70">
              <a:extLst>
                <a:ext uri="{FF2B5EF4-FFF2-40B4-BE49-F238E27FC236}">
                  <a16:creationId xmlns:a16="http://schemas.microsoft.com/office/drawing/2014/main" id="{DAC71C93-8947-4BBC-A8E2-D5B49E4C754F}"/>
                </a:ext>
              </a:extLst>
            </p:cNvPr>
            <p:cNvGrpSpPr/>
            <p:nvPr/>
          </p:nvGrpSpPr>
          <p:grpSpPr>
            <a:xfrm>
              <a:off x="5787457" y="655921"/>
              <a:ext cx="5843392" cy="2652831"/>
              <a:chOff x="4184026" y="1230679"/>
              <a:chExt cx="7275603" cy="3184159"/>
            </a:xfrm>
            <a:grpFill/>
          </p:grpSpPr>
          <p:sp>
            <p:nvSpPr>
              <p:cNvPr id="5" name="Rectangle: Rounded Corners 4">
                <a:extLst>
                  <a:ext uri="{FF2B5EF4-FFF2-40B4-BE49-F238E27FC236}">
                    <a16:creationId xmlns:a16="http://schemas.microsoft.com/office/drawing/2014/main" id="{B7A90D0C-AC4B-4444-9AA4-0DE9535B0974}"/>
                  </a:ext>
                </a:extLst>
              </p:cNvPr>
              <p:cNvSpPr/>
              <p:nvPr/>
            </p:nvSpPr>
            <p:spPr>
              <a:xfrm>
                <a:off x="4184026" y="1912620"/>
                <a:ext cx="1890847" cy="514349"/>
              </a:xfrm>
              <a:prstGeom prst="roundRect">
                <a:avLst/>
              </a:prstGeom>
              <a:grp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Develop Branch</a:t>
                </a:r>
              </a:p>
            </p:txBody>
          </p:sp>
          <p:sp>
            <p:nvSpPr>
              <p:cNvPr id="6" name="Rectangle: Rounded Corners 5">
                <a:extLst>
                  <a:ext uri="{FF2B5EF4-FFF2-40B4-BE49-F238E27FC236}">
                    <a16:creationId xmlns:a16="http://schemas.microsoft.com/office/drawing/2014/main" id="{C5BD9BA1-BEE8-4027-981D-B74682E1E56E}"/>
                  </a:ext>
                </a:extLst>
              </p:cNvPr>
              <p:cNvSpPr/>
              <p:nvPr/>
            </p:nvSpPr>
            <p:spPr>
              <a:xfrm>
                <a:off x="5025390" y="2579531"/>
                <a:ext cx="1504950" cy="514350"/>
              </a:xfrm>
              <a:prstGeom prst="roundRect">
                <a:avLst/>
              </a:prstGeom>
              <a:grp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Feature-#52</a:t>
                </a:r>
              </a:p>
            </p:txBody>
          </p:sp>
          <p:sp>
            <p:nvSpPr>
              <p:cNvPr id="9" name="Rectangle: Rounded Corners 8">
                <a:extLst>
                  <a:ext uri="{FF2B5EF4-FFF2-40B4-BE49-F238E27FC236}">
                    <a16:creationId xmlns:a16="http://schemas.microsoft.com/office/drawing/2014/main" id="{8E86204D-9D62-471A-9F1A-5043A17FFADA}"/>
                  </a:ext>
                </a:extLst>
              </p:cNvPr>
              <p:cNvSpPr/>
              <p:nvPr/>
            </p:nvSpPr>
            <p:spPr>
              <a:xfrm>
                <a:off x="5025390" y="3233578"/>
                <a:ext cx="1504950" cy="514350"/>
              </a:xfrm>
              <a:prstGeom prst="roundRect">
                <a:avLst/>
              </a:prstGeom>
              <a:grp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Feature-#12</a:t>
                </a:r>
              </a:p>
            </p:txBody>
          </p:sp>
          <p:sp>
            <p:nvSpPr>
              <p:cNvPr id="10" name="Rectangle: Rounded Corners 9">
                <a:extLst>
                  <a:ext uri="{FF2B5EF4-FFF2-40B4-BE49-F238E27FC236}">
                    <a16:creationId xmlns:a16="http://schemas.microsoft.com/office/drawing/2014/main" id="{2F9E9BE0-7026-4A0E-B05A-A96093291A5A}"/>
                  </a:ext>
                </a:extLst>
              </p:cNvPr>
              <p:cNvSpPr/>
              <p:nvPr/>
            </p:nvSpPr>
            <p:spPr>
              <a:xfrm>
                <a:off x="5010150" y="3900489"/>
                <a:ext cx="1504949" cy="514349"/>
              </a:xfrm>
              <a:prstGeom prst="roundRect">
                <a:avLst/>
              </a:prstGeom>
              <a:grp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Feature-#2</a:t>
                </a:r>
              </a:p>
            </p:txBody>
          </p:sp>
          <p:cxnSp>
            <p:nvCxnSpPr>
              <p:cNvPr id="12" name="Straight Connector 11">
                <a:extLst>
                  <a:ext uri="{FF2B5EF4-FFF2-40B4-BE49-F238E27FC236}">
                    <a16:creationId xmlns:a16="http://schemas.microsoft.com/office/drawing/2014/main" id="{9681DA3E-938C-41E6-A9E6-1C0085F4B915}"/>
                  </a:ext>
                </a:extLst>
              </p:cNvPr>
              <p:cNvCxnSpPr>
                <a:cxnSpLocks/>
                <a:stCxn id="5" idx="3"/>
              </p:cNvCxnSpPr>
              <p:nvPr/>
            </p:nvCxnSpPr>
            <p:spPr>
              <a:xfrm>
                <a:off x="6074874" y="2169794"/>
                <a:ext cx="5384755" cy="63745"/>
              </a:xfrm>
              <a:prstGeom prst="line">
                <a:avLst/>
              </a:prstGeom>
              <a:grpFill/>
              <a:ln w="476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4B8E46-7F09-4EF6-9617-8A569A21DFC7}"/>
                  </a:ext>
                </a:extLst>
              </p:cNvPr>
              <p:cNvCxnSpPr>
                <a:cxnSpLocks/>
                <a:endCxn id="26" idx="2"/>
              </p:cNvCxnSpPr>
              <p:nvPr/>
            </p:nvCxnSpPr>
            <p:spPr>
              <a:xfrm flipV="1">
                <a:off x="6530339" y="2852271"/>
                <a:ext cx="2631108" cy="6345"/>
              </a:xfrm>
              <a:prstGeom prst="line">
                <a:avLst/>
              </a:prstGeom>
              <a:grpFill/>
              <a:ln w="476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973D47-243C-49C8-AC59-6F382C780DB3}"/>
                  </a:ext>
                </a:extLst>
              </p:cNvPr>
              <p:cNvCxnSpPr>
                <a:cxnSpLocks/>
              </p:cNvCxnSpPr>
              <p:nvPr/>
            </p:nvCxnSpPr>
            <p:spPr>
              <a:xfrm flipV="1">
                <a:off x="6553199" y="3490752"/>
                <a:ext cx="2336800" cy="1"/>
              </a:xfrm>
              <a:prstGeom prst="line">
                <a:avLst/>
              </a:prstGeom>
              <a:grpFill/>
              <a:ln w="476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FFB692-AF66-4E8E-B42F-6DDDAAFE055F}"/>
                  </a:ext>
                </a:extLst>
              </p:cNvPr>
              <p:cNvCxnSpPr>
                <a:cxnSpLocks/>
              </p:cNvCxnSpPr>
              <p:nvPr/>
            </p:nvCxnSpPr>
            <p:spPr>
              <a:xfrm flipV="1">
                <a:off x="6518700" y="4146579"/>
                <a:ext cx="4906430" cy="35399"/>
              </a:xfrm>
              <a:prstGeom prst="line">
                <a:avLst/>
              </a:prstGeom>
              <a:grpFill/>
              <a:ln w="476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Connector 17">
                <a:extLst>
                  <a:ext uri="{FF2B5EF4-FFF2-40B4-BE49-F238E27FC236}">
                    <a16:creationId xmlns:a16="http://schemas.microsoft.com/office/drawing/2014/main" id="{F9804AA4-3A51-4D92-B9EC-30B1CB7C2ED5}"/>
                  </a:ext>
                </a:extLst>
              </p:cNvPr>
              <p:cNvSpPr/>
              <p:nvPr/>
            </p:nvSpPr>
            <p:spPr>
              <a:xfrm>
                <a:off x="6684948" y="2062673"/>
                <a:ext cx="273709" cy="258059"/>
              </a:xfrm>
              <a:prstGeom prst="flowChartConnector">
                <a:avLst/>
              </a:prstGeom>
              <a:grp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5" name="Flowchart: Connector 24">
                <a:extLst>
                  <a:ext uri="{FF2B5EF4-FFF2-40B4-BE49-F238E27FC236}">
                    <a16:creationId xmlns:a16="http://schemas.microsoft.com/office/drawing/2014/main" id="{6DB19A31-3F60-4553-9052-0A7FE9E87416}"/>
                  </a:ext>
                </a:extLst>
              </p:cNvPr>
              <p:cNvSpPr/>
              <p:nvPr/>
            </p:nvSpPr>
            <p:spPr>
              <a:xfrm>
                <a:off x="7387259" y="2081010"/>
                <a:ext cx="273709" cy="258059"/>
              </a:xfrm>
              <a:prstGeom prst="flowChartConnector">
                <a:avLst/>
              </a:prstGeom>
              <a:grp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6" name="Flowchart: Connector 25">
                <a:extLst>
                  <a:ext uri="{FF2B5EF4-FFF2-40B4-BE49-F238E27FC236}">
                    <a16:creationId xmlns:a16="http://schemas.microsoft.com/office/drawing/2014/main" id="{1EAFE143-A4B0-419C-BD90-E82773AD6E4D}"/>
                  </a:ext>
                </a:extLst>
              </p:cNvPr>
              <p:cNvSpPr/>
              <p:nvPr/>
            </p:nvSpPr>
            <p:spPr>
              <a:xfrm>
                <a:off x="9161448" y="2723241"/>
                <a:ext cx="273709" cy="258059"/>
              </a:xfrm>
              <a:prstGeom prst="flowChartConnector">
                <a:avLst/>
              </a:prstGeom>
              <a:grp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7" name="Flowchart: Connector 26">
                <a:extLst>
                  <a:ext uri="{FF2B5EF4-FFF2-40B4-BE49-F238E27FC236}">
                    <a16:creationId xmlns:a16="http://schemas.microsoft.com/office/drawing/2014/main" id="{14D86D63-3B75-489C-A002-72DA3360E0CC}"/>
                  </a:ext>
                </a:extLst>
              </p:cNvPr>
              <p:cNvSpPr/>
              <p:nvPr/>
            </p:nvSpPr>
            <p:spPr>
              <a:xfrm>
                <a:off x="7111034" y="2723241"/>
                <a:ext cx="273709" cy="258059"/>
              </a:xfrm>
              <a:prstGeom prst="flowChartConnector">
                <a:avLst/>
              </a:prstGeom>
              <a:grp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Flowchart: Connector 27">
                <a:extLst>
                  <a:ext uri="{FF2B5EF4-FFF2-40B4-BE49-F238E27FC236}">
                    <a16:creationId xmlns:a16="http://schemas.microsoft.com/office/drawing/2014/main" id="{49BFB97F-1C51-4487-8704-C3A83A4B3F78}"/>
                  </a:ext>
                </a:extLst>
              </p:cNvPr>
              <p:cNvSpPr/>
              <p:nvPr/>
            </p:nvSpPr>
            <p:spPr>
              <a:xfrm>
                <a:off x="8858129" y="3372758"/>
                <a:ext cx="273709" cy="258059"/>
              </a:xfrm>
              <a:prstGeom prst="flowChartConnector">
                <a:avLst/>
              </a:prstGeom>
              <a:grp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9" name="Flowchart: Connector 28">
                <a:extLst>
                  <a:ext uri="{FF2B5EF4-FFF2-40B4-BE49-F238E27FC236}">
                    <a16:creationId xmlns:a16="http://schemas.microsoft.com/office/drawing/2014/main" id="{2ED8952C-C0A9-4E52-B016-56795A866024}"/>
                  </a:ext>
                </a:extLst>
              </p:cNvPr>
              <p:cNvSpPr/>
              <p:nvPr/>
            </p:nvSpPr>
            <p:spPr>
              <a:xfrm>
                <a:off x="8775062" y="4028635"/>
                <a:ext cx="273709" cy="258059"/>
              </a:xfrm>
              <a:prstGeom prst="flowChartConnector">
                <a:avLst/>
              </a:prstGeom>
              <a:grp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30" name="Flowchart: Connector 29">
                <a:extLst>
                  <a:ext uri="{FF2B5EF4-FFF2-40B4-BE49-F238E27FC236}">
                    <a16:creationId xmlns:a16="http://schemas.microsoft.com/office/drawing/2014/main" id="{19D94081-A256-431C-834E-9F825C2ADCF1}"/>
                  </a:ext>
                </a:extLst>
              </p:cNvPr>
              <p:cNvSpPr/>
              <p:nvPr/>
            </p:nvSpPr>
            <p:spPr>
              <a:xfrm>
                <a:off x="9544987" y="2054036"/>
                <a:ext cx="273709" cy="258059"/>
              </a:xfrm>
              <a:prstGeom prst="flowChartConnector">
                <a:avLst/>
              </a:prstGeom>
              <a:grp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31" name="Flowchart: Connector 30">
                <a:extLst>
                  <a:ext uri="{FF2B5EF4-FFF2-40B4-BE49-F238E27FC236}">
                    <a16:creationId xmlns:a16="http://schemas.microsoft.com/office/drawing/2014/main" id="{72FEA2DC-BDB3-456A-9646-5A6A8F202636}"/>
                  </a:ext>
                </a:extLst>
              </p:cNvPr>
              <p:cNvSpPr/>
              <p:nvPr/>
            </p:nvSpPr>
            <p:spPr>
              <a:xfrm>
                <a:off x="10124425" y="2062671"/>
                <a:ext cx="273709" cy="258059"/>
              </a:xfrm>
              <a:prstGeom prst="flowChartConnector">
                <a:avLst/>
              </a:prstGeom>
              <a:grp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cxnSp>
            <p:nvCxnSpPr>
              <p:cNvPr id="37" name="Connector: Curved 36">
                <a:extLst>
                  <a:ext uri="{FF2B5EF4-FFF2-40B4-BE49-F238E27FC236}">
                    <a16:creationId xmlns:a16="http://schemas.microsoft.com/office/drawing/2014/main" id="{E04B6BE4-06B1-46DA-B2C8-3B528B70DD69}"/>
                  </a:ext>
                </a:extLst>
              </p:cNvPr>
              <p:cNvCxnSpPr>
                <a:cxnSpLocks/>
                <a:stCxn id="18" idx="4"/>
                <a:endCxn id="27" idx="2"/>
              </p:cNvCxnSpPr>
              <p:nvPr/>
            </p:nvCxnSpPr>
            <p:spPr>
              <a:xfrm rot="16200000" flipH="1">
                <a:off x="6700649" y="2441885"/>
                <a:ext cx="531539" cy="289230"/>
              </a:xfrm>
              <a:prstGeom prst="curvedConnector2">
                <a:avLst/>
              </a:prstGeom>
              <a:grpFill/>
              <a:ln w="1905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0" name="Connector: Curved 39">
                <a:extLst>
                  <a:ext uri="{FF2B5EF4-FFF2-40B4-BE49-F238E27FC236}">
                    <a16:creationId xmlns:a16="http://schemas.microsoft.com/office/drawing/2014/main" id="{48F45854-34FB-4ED1-ACAE-D63C94A8A374}"/>
                  </a:ext>
                </a:extLst>
              </p:cNvPr>
              <p:cNvCxnSpPr>
                <a:cxnSpLocks/>
                <a:stCxn id="25" idx="4"/>
                <a:endCxn id="29" idx="2"/>
              </p:cNvCxnSpPr>
              <p:nvPr/>
            </p:nvCxnSpPr>
            <p:spPr>
              <a:xfrm rot="16200000" flipH="1">
                <a:off x="7240291" y="2622892"/>
                <a:ext cx="1818595" cy="1250948"/>
              </a:xfrm>
              <a:prstGeom prst="curvedConnector2">
                <a:avLst/>
              </a:prstGeom>
              <a:grpFill/>
              <a:ln w="1905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3" name="Connector: Curved 42">
                <a:extLst>
                  <a:ext uri="{FF2B5EF4-FFF2-40B4-BE49-F238E27FC236}">
                    <a16:creationId xmlns:a16="http://schemas.microsoft.com/office/drawing/2014/main" id="{3FCCED4F-B189-4997-AD9F-EB5896CE67A6}"/>
                  </a:ext>
                </a:extLst>
              </p:cNvPr>
              <p:cNvCxnSpPr>
                <a:cxnSpLocks/>
                <a:stCxn id="44" idx="4"/>
                <a:endCxn id="28" idx="2"/>
              </p:cNvCxnSpPr>
              <p:nvPr/>
            </p:nvCxnSpPr>
            <p:spPr>
              <a:xfrm rot="16200000" flipH="1">
                <a:off x="7970409" y="2614066"/>
                <a:ext cx="1169136" cy="606306"/>
              </a:xfrm>
              <a:prstGeom prst="curvedConnector2">
                <a:avLst/>
              </a:prstGeom>
              <a:grpFill/>
              <a:ln w="1905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44" name="Flowchart: Connector 43">
                <a:extLst>
                  <a:ext uri="{FF2B5EF4-FFF2-40B4-BE49-F238E27FC236}">
                    <a16:creationId xmlns:a16="http://schemas.microsoft.com/office/drawing/2014/main" id="{46543E05-3825-4944-AEF9-FBA0D1A79821}"/>
                  </a:ext>
                </a:extLst>
              </p:cNvPr>
              <p:cNvSpPr/>
              <p:nvPr/>
            </p:nvSpPr>
            <p:spPr>
              <a:xfrm>
                <a:off x="8114968" y="2074593"/>
                <a:ext cx="273709" cy="258059"/>
              </a:xfrm>
              <a:prstGeom prst="flowChartConnector">
                <a:avLst/>
              </a:prstGeom>
              <a:grp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cxnSp>
            <p:nvCxnSpPr>
              <p:cNvPr id="54" name="Connector: Curved 53">
                <a:extLst>
                  <a:ext uri="{FF2B5EF4-FFF2-40B4-BE49-F238E27FC236}">
                    <a16:creationId xmlns:a16="http://schemas.microsoft.com/office/drawing/2014/main" id="{76AD5EEE-9832-4D64-B3F5-2E72DA4BAA61}"/>
                  </a:ext>
                </a:extLst>
              </p:cNvPr>
              <p:cNvCxnSpPr>
                <a:cxnSpLocks/>
                <a:stCxn id="26" idx="6"/>
                <a:endCxn id="30" idx="4"/>
              </p:cNvCxnSpPr>
              <p:nvPr/>
            </p:nvCxnSpPr>
            <p:spPr>
              <a:xfrm flipV="1">
                <a:off x="9435157" y="2312096"/>
                <a:ext cx="246685" cy="540175"/>
              </a:xfrm>
              <a:prstGeom prst="curvedConnector2">
                <a:avLst/>
              </a:prstGeom>
              <a:grpFill/>
              <a:ln w="190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7" name="Flowchart: Connector 56">
                <a:extLst>
                  <a:ext uri="{FF2B5EF4-FFF2-40B4-BE49-F238E27FC236}">
                    <a16:creationId xmlns:a16="http://schemas.microsoft.com/office/drawing/2014/main" id="{A059DE54-E36A-489C-962C-BA4415654CBF}"/>
                  </a:ext>
                </a:extLst>
              </p:cNvPr>
              <p:cNvSpPr/>
              <p:nvPr/>
            </p:nvSpPr>
            <p:spPr>
              <a:xfrm>
                <a:off x="10491138" y="4028635"/>
                <a:ext cx="273709" cy="258059"/>
              </a:xfrm>
              <a:prstGeom prst="flowChartConnector">
                <a:avLst/>
              </a:prstGeom>
              <a:grp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cxnSp>
            <p:nvCxnSpPr>
              <p:cNvPr id="62" name="Connector: Curved 61">
                <a:extLst>
                  <a:ext uri="{FF2B5EF4-FFF2-40B4-BE49-F238E27FC236}">
                    <a16:creationId xmlns:a16="http://schemas.microsoft.com/office/drawing/2014/main" id="{5C75B694-5140-4889-9804-8AC4340AB318}"/>
                  </a:ext>
                </a:extLst>
              </p:cNvPr>
              <p:cNvCxnSpPr>
                <a:cxnSpLocks/>
                <a:stCxn id="28" idx="6"/>
                <a:endCxn id="31" idx="4"/>
              </p:cNvCxnSpPr>
              <p:nvPr/>
            </p:nvCxnSpPr>
            <p:spPr>
              <a:xfrm flipV="1">
                <a:off x="9131838" y="2320731"/>
                <a:ext cx="1129442" cy="1181057"/>
              </a:xfrm>
              <a:prstGeom prst="curvedConnector2">
                <a:avLst/>
              </a:prstGeom>
              <a:grpFill/>
              <a:ln w="190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0" name="Callout: Down Arrow 69">
                <a:extLst>
                  <a:ext uri="{FF2B5EF4-FFF2-40B4-BE49-F238E27FC236}">
                    <a16:creationId xmlns:a16="http://schemas.microsoft.com/office/drawing/2014/main" id="{38867962-29BA-4AFF-9893-998333B9828E}"/>
                  </a:ext>
                </a:extLst>
              </p:cNvPr>
              <p:cNvSpPr/>
              <p:nvPr/>
            </p:nvSpPr>
            <p:spPr>
              <a:xfrm>
                <a:off x="9763883" y="1230679"/>
                <a:ext cx="1000964" cy="759737"/>
              </a:xfrm>
              <a:prstGeom prst="downArrowCallout">
                <a:avLst/>
              </a:prstGeom>
              <a:grp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tx1"/>
                    </a:solidFill>
                  </a:rPr>
                  <a:t>Release</a:t>
                </a:r>
              </a:p>
              <a:p>
                <a:pPr algn="ctr"/>
                <a:r>
                  <a:rPr lang="en-US" sz="1400" dirty="0">
                    <a:solidFill>
                      <a:schemeClr val="tx1"/>
                    </a:solidFill>
                  </a:rPr>
                  <a:t>Point</a:t>
                </a:r>
              </a:p>
            </p:txBody>
          </p:sp>
        </p:grpSp>
        <p:pic>
          <p:nvPicPr>
            <p:cNvPr id="34" name="Graphic 33" descr="Run">
              <a:extLst>
                <a:ext uri="{FF2B5EF4-FFF2-40B4-BE49-F238E27FC236}">
                  <a16:creationId xmlns:a16="http://schemas.microsoft.com/office/drawing/2014/main" id="{A3234DB7-B427-4DAB-93FF-FBD38AA524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09739" y="1844804"/>
              <a:ext cx="263215" cy="269619"/>
            </a:xfrm>
            <a:prstGeom prst="rect">
              <a:avLst/>
            </a:prstGeom>
          </p:spPr>
        </p:pic>
        <p:pic>
          <p:nvPicPr>
            <p:cNvPr id="35" name="Graphic 34" descr="Run">
              <a:extLst>
                <a:ext uri="{FF2B5EF4-FFF2-40B4-BE49-F238E27FC236}">
                  <a16:creationId xmlns:a16="http://schemas.microsoft.com/office/drawing/2014/main" id="{D518B3EA-CE20-4060-8DE0-8BFAE9F4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09737" y="2440560"/>
              <a:ext cx="263215" cy="269619"/>
            </a:xfrm>
            <a:prstGeom prst="rect">
              <a:avLst/>
            </a:prstGeom>
          </p:spPr>
        </p:pic>
        <p:pic>
          <p:nvPicPr>
            <p:cNvPr id="36" name="Graphic 35" descr="Run">
              <a:extLst>
                <a:ext uri="{FF2B5EF4-FFF2-40B4-BE49-F238E27FC236}">
                  <a16:creationId xmlns:a16="http://schemas.microsoft.com/office/drawing/2014/main" id="{6CC544C5-2F26-4DB5-A315-3F63B61FFA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09738" y="2932372"/>
              <a:ext cx="263215" cy="269619"/>
            </a:xfrm>
            <a:prstGeom prst="rect">
              <a:avLst/>
            </a:prstGeom>
          </p:spPr>
        </p:pic>
        <p:grpSp>
          <p:nvGrpSpPr>
            <p:cNvPr id="38" name="Group 37">
              <a:extLst>
                <a:ext uri="{FF2B5EF4-FFF2-40B4-BE49-F238E27FC236}">
                  <a16:creationId xmlns:a16="http://schemas.microsoft.com/office/drawing/2014/main" id="{AC320A8A-3095-4E53-A849-683FB9A345E1}"/>
                </a:ext>
              </a:extLst>
            </p:cNvPr>
            <p:cNvGrpSpPr/>
            <p:nvPr/>
          </p:nvGrpSpPr>
          <p:grpSpPr>
            <a:xfrm>
              <a:off x="6335652" y="709235"/>
              <a:ext cx="497583" cy="526062"/>
              <a:chOff x="6045268" y="2365823"/>
              <a:chExt cx="546562" cy="571794"/>
            </a:xfrm>
            <a:grpFill/>
          </p:grpSpPr>
          <p:pic>
            <p:nvPicPr>
              <p:cNvPr id="39" name="Graphic 38" descr="Judge">
                <a:extLst>
                  <a:ext uri="{FF2B5EF4-FFF2-40B4-BE49-F238E27FC236}">
                    <a16:creationId xmlns:a16="http://schemas.microsoft.com/office/drawing/2014/main" id="{A408750C-F1BC-4A91-BA3F-718040FD28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41890" y="2365823"/>
                <a:ext cx="349656" cy="349655"/>
              </a:xfrm>
              <a:prstGeom prst="rect">
                <a:avLst/>
              </a:prstGeom>
            </p:spPr>
          </p:pic>
          <p:sp>
            <p:nvSpPr>
              <p:cNvPr id="41" name="TextBox 40">
                <a:extLst>
                  <a:ext uri="{FF2B5EF4-FFF2-40B4-BE49-F238E27FC236}">
                    <a16:creationId xmlns:a16="http://schemas.microsoft.com/office/drawing/2014/main" id="{6650E19D-A6AD-4CE0-B9F7-4D13FAC8E059}"/>
                  </a:ext>
                </a:extLst>
              </p:cNvPr>
              <p:cNvSpPr txBox="1"/>
              <p:nvPr/>
            </p:nvSpPr>
            <p:spPr>
              <a:xfrm>
                <a:off x="6045268" y="2676007"/>
                <a:ext cx="546562" cy="261610"/>
              </a:xfrm>
              <a:prstGeom prst="rect">
                <a:avLst/>
              </a:prstGeom>
              <a:grpFill/>
              <a:ln>
                <a:solidFill>
                  <a:schemeClr val="accent1"/>
                </a:solidFill>
              </a:ln>
            </p:spPr>
            <p:txBody>
              <a:bodyPr wrap="square" rtlCol="0">
                <a:spAutoFit/>
              </a:bodyPr>
              <a:lstStyle/>
              <a:p>
                <a:pPr algn="ctr"/>
                <a:r>
                  <a:rPr lang="en-US" sz="1100" dirty="0"/>
                  <a:t>Lead</a:t>
                </a:r>
              </a:p>
            </p:txBody>
          </p:sp>
        </p:grpSp>
      </p:grpSp>
      <p:sp>
        <p:nvSpPr>
          <p:cNvPr id="42" name="TextBox 41">
            <a:extLst>
              <a:ext uri="{FF2B5EF4-FFF2-40B4-BE49-F238E27FC236}">
                <a16:creationId xmlns:a16="http://schemas.microsoft.com/office/drawing/2014/main" id="{E5BD4DF5-4049-4184-B686-774126D8FE5A}"/>
              </a:ext>
            </a:extLst>
          </p:cNvPr>
          <p:cNvSpPr txBox="1"/>
          <p:nvPr/>
        </p:nvSpPr>
        <p:spPr>
          <a:xfrm>
            <a:off x="10405454" y="1912627"/>
            <a:ext cx="230857" cy="14528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6021" tIns="0" rIns="0" bIns="0" numCol="1" spcCol="1270" anchor="t" anchorCtr="0">
            <a:noAutofit/>
          </a:bodyPr>
          <a:lstStyle/>
          <a:p>
            <a:pPr marL="0" lvl="0" indent="0" algn="l" defTabSz="400050">
              <a:lnSpc>
                <a:spcPct val="90000"/>
              </a:lnSpc>
              <a:spcBef>
                <a:spcPct val="0"/>
              </a:spcBef>
              <a:spcAft>
                <a:spcPct val="35000"/>
              </a:spcAft>
              <a:buNone/>
            </a:pPr>
            <a:r>
              <a:rPr lang="en-US" sz="900" kern="1200" dirty="0"/>
              <a:t>PR</a:t>
            </a:r>
          </a:p>
        </p:txBody>
      </p:sp>
    </p:spTree>
    <p:extLst>
      <p:ext uri="{BB962C8B-B14F-4D97-AF65-F5344CB8AC3E}">
        <p14:creationId xmlns:p14="http://schemas.microsoft.com/office/powerpoint/2010/main" val="406524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3324A6AE-2604-42A8-80EA-6AE207820ACA}"/>
              </a:ext>
            </a:extLst>
          </p:cNvPr>
          <p:cNvSpPr/>
          <p:nvPr/>
        </p:nvSpPr>
        <p:spPr>
          <a:xfrm>
            <a:off x="2275840" y="54188"/>
            <a:ext cx="8792244" cy="2776758"/>
          </a:xfrm>
          <a:prstGeom prst="rect">
            <a:avLst/>
          </a:prstGeom>
          <a:solidFill>
            <a:schemeClr val="tx1">
              <a:lumMod val="75000"/>
              <a:lumOff val="25000"/>
              <a:alpha val="59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2" name="Title 1">
            <a:extLst>
              <a:ext uri="{FF2B5EF4-FFF2-40B4-BE49-F238E27FC236}">
                <a16:creationId xmlns:a16="http://schemas.microsoft.com/office/drawing/2014/main" id="{151FAA69-B026-4129-8636-2D4A9A19315D}"/>
              </a:ext>
            </a:extLst>
          </p:cNvPr>
          <p:cNvSpPr>
            <a:spLocks noGrp="1"/>
          </p:cNvSpPr>
          <p:nvPr>
            <p:ph type="title"/>
          </p:nvPr>
        </p:nvSpPr>
        <p:spPr>
          <a:xfrm>
            <a:off x="0" y="9526"/>
            <a:ext cx="10515600" cy="681036"/>
          </a:xfrm>
        </p:spPr>
        <p:txBody>
          <a:bodyPr>
            <a:normAutofit/>
          </a:bodyPr>
          <a:lstStyle/>
          <a:p>
            <a:r>
              <a:rPr lang="en-US" sz="2667" dirty="0">
                <a:solidFill>
                  <a:schemeClr val="bg1"/>
                </a:solidFill>
              </a:rPr>
              <a:t>Big Picture</a:t>
            </a:r>
          </a:p>
        </p:txBody>
      </p:sp>
      <p:sp>
        <p:nvSpPr>
          <p:cNvPr id="18" name="Flowchart: Magnetic Disk 17">
            <a:extLst>
              <a:ext uri="{FF2B5EF4-FFF2-40B4-BE49-F238E27FC236}">
                <a16:creationId xmlns:a16="http://schemas.microsoft.com/office/drawing/2014/main" id="{A4CDA37A-6AA8-4960-86E8-77BB59DC5D69}"/>
              </a:ext>
            </a:extLst>
          </p:cNvPr>
          <p:cNvSpPr/>
          <p:nvPr/>
        </p:nvSpPr>
        <p:spPr>
          <a:xfrm>
            <a:off x="711589" y="1046309"/>
            <a:ext cx="1079623" cy="60601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67" dirty="0"/>
              <a:t>Git</a:t>
            </a:r>
          </a:p>
        </p:txBody>
      </p:sp>
      <p:cxnSp>
        <p:nvCxnSpPr>
          <p:cNvPr id="104" name="Straight Arrow Connector 103">
            <a:extLst>
              <a:ext uri="{FF2B5EF4-FFF2-40B4-BE49-F238E27FC236}">
                <a16:creationId xmlns:a16="http://schemas.microsoft.com/office/drawing/2014/main" id="{2DB80EDE-6666-4BB1-B845-F6B3C5A66E17}"/>
              </a:ext>
            </a:extLst>
          </p:cNvPr>
          <p:cNvCxnSpPr>
            <a:cxnSpLocks/>
          </p:cNvCxnSpPr>
          <p:nvPr/>
        </p:nvCxnSpPr>
        <p:spPr>
          <a:xfrm flipV="1">
            <a:off x="3677439" y="2323730"/>
            <a:ext cx="177760" cy="254393"/>
          </a:xfrm>
          <a:prstGeom prst="straightConnector1">
            <a:avLst/>
          </a:prstGeom>
          <a:ln w="2222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Rounded Corners 111">
            <a:extLst>
              <a:ext uri="{FF2B5EF4-FFF2-40B4-BE49-F238E27FC236}">
                <a16:creationId xmlns:a16="http://schemas.microsoft.com/office/drawing/2014/main" id="{9AD647C8-1482-4FBC-9E12-B3D6599A9858}"/>
              </a:ext>
            </a:extLst>
          </p:cNvPr>
          <p:cNvSpPr/>
          <p:nvPr/>
        </p:nvSpPr>
        <p:spPr>
          <a:xfrm>
            <a:off x="2619067" y="665049"/>
            <a:ext cx="1178565" cy="137100"/>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33" dirty="0"/>
              <a:t>Master</a:t>
            </a:r>
          </a:p>
        </p:txBody>
      </p:sp>
      <p:cxnSp>
        <p:nvCxnSpPr>
          <p:cNvPr id="13" name="Straight Connector 12">
            <a:extLst>
              <a:ext uri="{FF2B5EF4-FFF2-40B4-BE49-F238E27FC236}">
                <a16:creationId xmlns:a16="http://schemas.microsoft.com/office/drawing/2014/main" id="{3452F2F5-9D6F-4963-8A4B-F7BE36D99204}"/>
              </a:ext>
            </a:extLst>
          </p:cNvPr>
          <p:cNvCxnSpPr>
            <a:cxnSpLocks/>
          </p:cNvCxnSpPr>
          <p:nvPr/>
        </p:nvCxnSpPr>
        <p:spPr>
          <a:xfrm>
            <a:off x="2910576" y="2667443"/>
            <a:ext cx="629832" cy="0"/>
          </a:xfrm>
          <a:prstGeom prst="line">
            <a:avLst/>
          </a:prstGeom>
          <a:solidFill>
            <a:schemeClr val="bg1">
              <a:lumMod val="85000"/>
            </a:schemeClr>
          </a:solidFill>
          <a:ln w="412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4" name="Double Wave 33">
            <a:extLst>
              <a:ext uri="{FF2B5EF4-FFF2-40B4-BE49-F238E27FC236}">
                <a16:creationId xmlns:a16="http://schemas.microsoft.com/office/drawing/2014/main" id="{AC984169-8C60-4A65-B327-7165657AFE93}"/>
              </a:ext>
            </a:extLst>
          </p:cNvPr>
          <p:cNvSpPr/>
          <p:nvPr/>
        </p:nvSpPr>
        <p:spPr>
          <a:xfrm>
            <a:off x="2773823" y="88491"/>
            <a:ext cx="1178565" cy="411039"/>
          </a:xfrm>
          <a:prstGeom prst="doubleWav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TagV1.0.0</a:t>
            </a:r>
          </a:p>
        </p:txBody>
      </p:sp>
      <p:grpSp>
        <p:nvGrpSpPr>
          <p:cNvPr id="76" name="Group 75">
            <a:extLst>
              <a:ext uri="{FF2B5EF4-FFF2-40B4-BE49-F238E27FC236}">
                <a16:creationId xmlns:a16="http://schemas.microsoft.com/office/drawing/2014/main" id="{43BE80CA-4068-4E5F-A16F-12C2BACB9D97}"/>
              </a:ext>
            </a:extLst>
          </p:cNvPr>
          <p:cNvGrpSpPr/>
          <p:nvPr/>
        </p:nvGrpSpPr>
        <p:grpSpPr>
          <a:xfrm>
            <a:off x="2860992" y="2202876"/>
            <a:ext cx="3258453" cy="15425"/>
            <a:chOff x="2167055" y="1837043"/>
            <a:chExt cx="2443840" cy="11569"/>
          </a:xfrm>
          <a:solidFill>
            <a:schemeClr val="bg1">
              <a:lumMod val="85000"/>
            </a:schemeClr>
          </a:solidFill>
        </p:grpSpPr>
        <p:cxnSp>
          <p:nvCxnSpPr>
            <p:cNvPr id="12" name="Straight Connector 11">
              <a:extLst>
                <a:ext uri="{FF2B5EF4-FFF2-40B4-BE49-F238E27FC236}">
                  <a16:creationId xmlns:a16="http://schemas.microsoft.com/office/drawing/2014/main" id="{9B8CB608-DFF1-4F1F-AC61-A1D02556DF46}"/>
                </a:ext>
              </a:extLst>
            </p:cNvPr>
            <p:cNvCxnSpPr>
              <a:cxnSpLocks/>
            </p:cNvCxnSpPr>
            <p:nvPr/>
          </p:nvCxnSpPr>
          <p:spPr>
            <a:xfrm>
              <a:off x="2167055" y="1837043"/>
              <a:ext cx="2443840" cy="0"/>
            </a:xfrm>
            <a:prstGeom prst="line">
              <a:avLst/>
            </a:prstGeom>
            <a:grpFill/>
            <a:ln w="41275">
              <a:solidFill>
                <a:schemeClr val="accent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5071E3F-4A99-47B7-82CE-8CA254DD6272}"/>
                </a:ext>
              </a:extLst>
            </p:cNvPr>
            <p:cNvCxnSpPr>
              <a:cxnSpLocks/>
            </p:cNvCxnSpPr>
            <p:nvPr/>
          </p:nvCxnSpPr>
          <p:spPr>
            <a:xfrm>
              <a:off x="2949327" y="1848612"/>
              <a:ext cx="36283" cy="0"/>
            </a:xfrm>
            <a:prstGeom prst="line">
              <a:avLst/>
            </a:prstGeom>
            <a:grpFill/>
            <a:ln w="41275">
              <a:solidFill>
                <a:schemeClr val="accent2">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14" name="Rectangle: Rounded Corners 113">
            <a:extLst>
              <a:ext uri="{FF2B5EF4-FFF2-40B4-BE49-F238E27FC236}">
                <a16:creationId xmlns:a16="http://schemas.microsoft.com/office/drawing/2014/main" id="{3C40C72E-5E89-4FAF-BA4F-5DC8F43024F7}"/>
              </a:ext>
            </a:extLst>
          </p:cNvPr>
          <p:cNvSpPr/>
          <p:nvPr/>
        </p:nvSpPr>
        <p:spPr>
          <a:xfrm>
            <a:off x="4027125" y="1652324"/>
            <a:ext cx="2120321" cy="72018"/>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33" dirty="0"/>
              <a:t>Dev (integration Branch)</a:t>
            </a:r>
          </a:p>
        </p:txBody>
      </p:sp>
      <p:sp>
        <p:nvSpPr>
          <p:cNvPr id="115" name="Rectangle: Rounded Corners 114">
            <a:extLst>
              <a:ext uri="{FF2B5EF4-FFF2-40B4-BE49-F238E27FC236}">
                <a16:creationId xmlns:a16="http://schemas.microsoft.com/office/drawing/2014/main" id="{C7C815ED-1274-4763-BE55-040401B25FBE}"/>
              </a:ext>
            </a:extLst>
          </p:cNvPr>
          <p:cNvSpPr/>
          <p:nvPr/>
        </p:nvSpPr>
        <p:spPr>
          <a:xfrm>
            <a:off x="2636210" y="2383745"/>
            <a:ext cx="1178565" cy="137100"/>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33" dirty="0"/>
              <a:t>Feature</a:t>
            </a:r>
          </a:p>
        </p:txBody>
      </p:sp>
      <p:cxnSp>
        <p:nvCxnSpPr>
          <p:cNvPr id="9" name="Straight Connector 8">
            <a:extLst>
              <a:ext uri="{FF2B5EF4-FFF2-40B4-BE49-F238E27FC236}">
                <a16:creationId xmlns:a16="http://schemas.microsoft.com/office/drawing/2014/main" id="{6025F346-4D87-463B-9996-4823A20E64DA}"/>
              </a:ext>
            </a:extLst>
          </p:cNvPr>
          <p:cNvCxnSpPr>
            <a:cxnSpLocks/>
          </p:cNvCxnSpPr>
          <p:nvPr/>
        </p:nvCxnSpPr>
        <p:spPr>
          <a:xfrm>
            <a:off x="2860993" y="874169"/>
            <a:ext cx="7979833" cy="0"/>
          </a:xfrm>
          <a:prstGeom prst="line">
            <a:avLst/>
          </a:prstGeom>
          <a:solidFill>
            <a:schemeClr val="bg1">
              <a:lumMod val="85000"/>
            </a:schemeClr>
          </a:solidFill>
          <a:ln w="41275">
            <a:solidFill>
              <a:srgbClr val="FFFF00"/>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0E5F84B7-C0EE-4FAE-9E38-7AC3E5A1C81E}"/>
              </a:ext>
            </a:extLst>
          </p:cNvPr>
          <p:cNvGrpSpPr/>
          <p:nvPr/>
        </p:nvGrpSpPr>
        <p:grpSpPr>
          <a:xfrm>
            <a:off x="513962" y="3253766"/>
            <a:ext cx="10779851" cy="3542076"/>
            <a:chOff x="513962" y="3253766"/>
            <a:chExt cx="10779851" cy="3542076"/>
          </a:xfrm>
        </p:grpSpPr>
        <p:grpSp>
          <p:nvGrpSpPr>
            <p:cNvPr id="122" name="Group 121">
              <a:extLst>
                <a:ext uri="{FF2B5EF4-FFF2-40B4-BE49-F238E27FC236}">
                  <a16:creationId xmlns:a16="http://schemas.microsoft.com/office/drawing/2014/main" id="{069375EA-0359-4BE9-B66A-CA362770E54B}"/>
                </a:ext>
              </a:extLst>
            </p:cNvPr>
            <p:cNvGrpSpPr/>
            <p:nvPr/>
          </p:nvGrpSpPr>
          <p:grpSpPr>
            <a:xfrm>
              <a:off x="513962" y="3253766"/>
              <a:ext cx="10779851" cy="3542076"/>
              <a:chOff x="385471" y="2440324"/>
              <a:chExt cx="8084889" cy="2656557"/>
            </a:xfrm>
          </p:grpSpPr>
          <p:sp>
            <p:nvSpPr>
              <p:cNvPr id="118" name="Rectangle 117">
                <a:extLst>
                  <a:ext uri="{FF2B5EF4-FFF2-40B4-BE49-F238E27FC236}">
                    <a16:creationId xmlns:a16="http://schemas.microsoft.com/office/drawing/2014/main" id="{FAAC4F5D-37FF-48B3-BC08-EC90C320F2D5}"/>
                  </a:ext>
                </a:extLst>
              </p:cNvPr>
              <p:cNvSpPr/>
              <p:nvPr/>
            </p:nvSpPr>
            <p:spPr>
              <a:xfrm>
                <a:off x="385471" y="2571751"/>
                <a:ext cx="8084889" cy="116084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67" dirty="0"/>
                  <a:t>Tools</a:t>
                </a:r>
              </a:p>
            </p:txBody>
          </p:sp>
          <p:sp>
            <p:nvSpPr>
              <p:cNvPr id="119" name="Rectangle 118">
                <a:extLst>
                  <a:ext uri="{FF2B5EF4-FFF2-40B4-BE49-F238E27FC236}">
                    <a16:creationId xmlns:a16="http://schemas.microsoft.com/office/drawing/2014/main" id="{9FBA7D3C-C175-40C1-BB35-9BF50B155211}"/>
                  </a:ext>
                </a:extLst>
              </p:cNvPr>
              <p:cNvSpPr/>
              <p:nvPr/>
            </p:nvSpPr>
            <p:spPr>
              <a:xfrm>
                <a:off x="430757" y="4370227"/>
                <a:ext cx="8039603" cy="610830"/>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67" dirty="0"/>
                  <a:t>Runtime</a:t>
                </a:r>
              </a:p>
            </p:txBody>
          </p:sp>
          <p:sp>
            <p:nvSpPr>
              <p:cNvPr id="90" name="Rectangle 89">
                <a:extLst>
                  <a:ext uri="{FF2B5EF4-FFF2-40B4-BE49-F238E27FC236}">
                    <a16:creationId xmlns:a16="http://schemas.microsoft.com/office/drawing/2014/main" id="{6BBBECD6-CFBB-4D8C-B332-D2097A0C7129}"/>
                  </a:ext>
                </a:extLst>
              </p:cNvPr>
              <p:cNvSpPr/>
              <p:nvPr/>
            </p:nvSpPr>
            <p:spPr>
              <a:xfrm>
                <a:off x="1754754" y="2440324"/>
                <a:ext cx="2755919" cy="2656557"/>
              </a:xfrm>
              <a:prstGeom prst="rect">
                <a:avLst/>
              </a:prstGeom>
              <a:solidFill>
                <a:schemeClr val="tx1">
                  <a:lumMod val="75000"/>
                  <a:lumOff val="25000"/>
                  <a:alpha val="59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67" name="Rectangle: Rounded Corners 66">
                <a:extLst>
                  <a:ext uri="{FF2B5EF4-FFF2-40B4-BE49-F238E27FC236}">
                    <a16:creationId xmlns:a16="http://schemas.microsoft.com/office/drawing/2014/main" id="{72D1E266-70B8-4C4F-A620-F1328EAFB725}"/>
                  </a:ext>
                </a:extLst>
              </p:cNvPr>
              <p:cNvSpPr/>
              <p:nvPr/>
            </p:nvSpPr>
            <p:spPr>
              <a:xfrm>
                <a:off x="1929480" y="3779885"/>
                <a:ext cx="1121516" cy="433611"/>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333" dirty="0"/>
                  <a:t>User Build </a:t>
                </a:r>
              </a:p>
              <a:p>
                <a:pPr marL="285750" indent="-285750">
                  <a:buFont typeface="Arial" panose="020B0604020202020204" pitchFamily="34" charset="0"/>
                  <a:buChar char="•"/>
                </a:pPr>
                <a:r>
                  <a:rPr lang="en-US" sz="1333" dirty="0"/>
                  <a:t>Unit Test</a:t>
                </a:r>
              </a:p>
            </p:txBody>
          </p:sp>
          <p:sp>
            <p:nvSpPr>
              <p:cNvPr id="68" name="Rectangle: Rounded Corners 67">
                <a:extLst>
                  <a:ext uri="{FF2B5EF4-FFF2-40B4-BE49-F238E27FC236}">
                    <a16:creationId xmlns:a16="http://schemas.microsoft.com/office/drawing/2014/main" id="{6C60714C-14A6-4FB2-AB77-681FAF8D461F}"/>
                  </a:ext>
                </a:extLst>
              </p:cNvPr>
              <p:cNvSpPr/>
              <p:nvPr/>
            </p:nvSpPr>
            <p:spPr>
              <a:xfrm>
                <a:off x="3189439" y="3783520"/>
                <a:ext cx="1290373" cy="481889"/>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333" dirty="0"/>
                  <a:t>Team Build (CI)</a:t>
                </a:r>
              </a:p>
              <a:p>
                <a:pPr marL="285750" indent="-285750">
                  <a:buFont typeface="Arial" panose="020B0604020202020204" pitchFamily="34" charset="0"/>
                  <a:buChar char="•"/>
                </a:pPr>
                <a:r>
                  <a:rPr lang="en-US" sz="1333" dirty="0"/>
                  <a:t>Integration Test</a:t>
                </a:r>
              </a:p>
              <a:p>
                <a:pPr marL="285750" indent="-285750">
                  <a:buFont typeface="Arial" panose="020B0604020202020204" pitchFamily="34" charset="0"/>
                  <a:buChar char="•"/>
                </a:pPr>
                <a:r>
                  <a:rPr lang="en-US" sz="1333" dirty="0"/>
                  <a:t>Regression test</a:t>
                </a:r>
              </a:p>
            </p:txBody>
          </p:sp>
          <p:sp>
            <p:nvSpPr>
              <p:cNvPr id="70" name="Flowchart: Magnetic Disk 69">
                <a:extLst>
                  <a:ext uri="{FF2B5EF4-FFF2-40B4-BE49-F238E27FC236}">
                    <a16:creationId xmlns:a16="http://schemas.microsoft.com/office/drawing/2014/main" id="{CB058A72-94AF-4751-9E9B-8C6F7A740934}"/>
                  </a:ext>
                </a:extLst>
              </p:cNvPr>
              <p:cNvSpPr/>
              <p:nvPr/>
            </p:nvSpPr>
            <p:spPr>
              <a:xfrm>
                <a:off x="2080366" y="4488336"/>
                <a:ext cx="512119" cy="311031"/>
              </a:xfrm>
              <a:prstGeom prst="flowChartMagneticDisk">
                <a:avLst/>
              </a:prstGeom>
              <a:solidFill>
                <a:schemeClr val="accent1">
                  <a:lumMod val="75000"/>
                </a:schemeClr>
              </a:solidFill>
              <a:ln>
                <a:solidFill>
                  <a:schemeClr val="accent1">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467" dirty="0"/>
                  <a:t>User</a:t>
                </a:r>
              </a:p>
            </p:txBody>
          </p:sp>
          <p:sp>
            <p:nvSpPr>
              <p:cNvPr id="71" name="Flowchart: Magnetic Disk 70">
                <a:extLst>
                  <a:ext uri="{FF2B5EF4-FFF2-40B4-BE49-F238E27FC236}">
                    <a16:creationId xmlns:a16="http://schemas.microsoft.com/office/drawing/2014/main" id="{E86E1728-D98D-4F6D-9460-69D687D44B9F}"/>
                  </a:ext>
                </a:extLst>
              </p:cNvPr>
              <p:cNvSpPr/>
              <p:nvPr/>
            </p:nvSpPr>
            <p:spPr>
              <a:xfrm>
                <a:off x="3620317" y="4519311"/>
                <a:ext cx="512119" cy="265373"/>
              </a:xfrm>
              <a:prstGeom prst="flowChartMagneticDisk">
                <a:avLst/>
              </a:prstGeom>
              <a:solidFill>
                <a:schemeClr val="accent1">
                  <a:lumMod val="75000"/>
                </a:schemeClr>
              </a:solidFill>
              <a:ln>
                <a:solidFill>
                  <a:schemeClr val="accent1">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467" dirty="0"/>
                  <a:t>Team</a:t>
                </a:r>
              </a:p>
            </p:txBody>
          </p:sp>
          <p:sp>
            <p:nvSpPr>
              <p:cNvPr id="77" name="Rectangle 76">
                <a:extLst>
                  <a:ext uri="{FF2B5EF4-FFF2-40B4-BE49-F238E27FC236}">
                    <a16:creationId xmlns:a16="http://schemas.microsoft.com/office/drawing/2014/main" id="{CA55B7ED-55CE-4B72-B880-BD9D06EEA9DB}"/>
                  </a:ext>
                </a:extLst>
              </p:cNvPr>
              <p:cNvSpPr/>
              <p:nvPr/>
            </p:nvSpPr>
            <p:spPr>
              <a:xfrm>
                <a:off x="2071331" y="2634381"/>
                <a:ext cx="698539" cy="22173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IDz</a:t>
                </a:r>
              </a:p>
            </p:txBody>
          </p:sp>
          <p:sp>
            <p:nvSpPr>
              <p:cNvPr id="117" name="Rectangle 116">
                <a:extLst>
                  <a:ext uri="{FF2B5EF4-FFF2-40B4-BE49-F238E27FC236}">
                    <a16:creationId xmlns:a16="http://schemas.microsoft.com/office/drawing/2014/main" id="{59017A92-A9F0-4D56-86D0-4400D8771E9D}"/>
                  </a:ext>
                </a:extLst>
              </p:cNvPr>
              <p:cNvSpPr/>
              <p:nvPr/>
            </p:nvSpPr>
            <p:spPr>
              <a:xfrm>
                <a:off x="2347413" y="4836955"/>
                <a:ext cx="1629898" cy="2217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Dev</a:t>
                </a:r>
              </a:p>
            </p:txBody>
          </p:sp>
          <p:sp>
            <p:nvSpPr>
              <p:cNvPr id="79" name="Rectangle 78">
                <a:extLst>
                  <a:ext uri="{FF2B5EF4-FFF2-40B4-BE49-F238E27FC236}">
                    <a16:creationId xmlns:a16="http://schemas.microsoft.com/office/drawing/2014/main" id="{172ED405-99B6-4953-9491-0F7258823435}"/>
                  </a:ext>
                </a:extLst>
              </p:cNvPr>
              <p:cNvSpPr/>
              <p:nvPr/>
            </p:nvSpPr>
            <p:spPr>
              <a:xfrm>
                <a:off x="1924903" y="3122201"/>
                <a:ext cx="2391410" cy="36466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DBB/Groovy (build)</a:t>
                </a:r>
              </a:p>
            </p:txBody>
          </p:sp>
        </p:grpSp>
        <p:cxnSp>
          <p:nvCxnSpPr>
            <p:cNvPr id="4" name="Straight Connector 3">
              <a:extLst>
                <a:ext uri="{FF2B5EF4-FFF2-40B4-BE49-F238E27FC236}">
                  <a16:creationId xmlns:a16="http://schemas.microsoft.com/office/drawing/2014/main" id="{99696048-6C22-4753-8E8B-35670425477C}"/>
                </a:ext>
              </a:extLst>
            </p:cNvPr>
            <p:cNvCxnSpPr>
              <a:cxnSpLocks/>
            </p:cNvCxnSpPr>
            <p:nvPr/>
          </p:nvCxnSpPr>
          <p:spPr bwMode="auto">
            <a:xfrm>
              <a:off x="4211436" y="4806236"/>
              <a:ext cx="0" cy="1573343"/>
            </a:xfrm>
            <a:prstGeom prst="line">
              <a:avLst/>
            </a:prstGeom>
            <a:ln w="22225">
              <a:headEnd type="none" w="med" len="med"/>
              <a:tailEnd type="none" w="med" len="med"/>
            </a:ln>
            <a:extLst>
              <a:ext uri="{AF507438-7753-43e0-B8FC-AC1667EBCBE1}">
                <a14:hiddenEffects xmlns:a14="http://schemas.microsoft.com/office/drawing/2010/main" xmlns="">
                  <a:effectLst>
                    <a:outerShdw dist="107763"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grpSp>
      <p:grpSp>
        <p:nvGrpSpPr>
          <p:cNvPr id="128" name="Group 127">
            <a:extLst>
              <a:ext uri="{FF2B5EF4-FFF2-40B4-BE49-F238E27FC236}">
                <a16:creationId xmlns:a16="http://schemas.microsoft.com/office/drawing/2014/main" id="{101AA0C8-A51C-4D90-884E-91ED8FF8FE23}"/>
              </a:ext>
            </a:extLst>
          </p:cNvPr>
          <p:cNvGrpSpPr/>
          <p:nvPr/>
        </p:nvGrpSpPr>
        <p:grpSpPr>
          <a:xfrm>
            <a:off x="6874232" y="201631"/>
            <a:ext cx="4193849" cy="6602181"/>
            <a:chOff x="5155675" y="151223"/>
            <a:chExt cx="3145387" cy="4951636"/>
          </a:xfrm>
        </p:grpSpPr>
        <p:grpSp>
          <p:nvGrpSpPr>
            <p:cNvPr id="126" name="Group 125">
              <a:extLst>
                <a:ext uri="{FF2B5EF4-FFF2-40B4-BE49-F238E27FC236}">
                  <a16:creationId xmlns:a16="http://schemas.microsoft.com/office/drawing/2014/main" id="{F91BDB0E-2A1B-42FF-B067-29BF2F706CC3}"/>
                </a:ext>
              </a:extLst>
            </p:cNvPr>
            <p:cNvGrpSpPr/>
            <p:nvPr/>
          </p:nvGrpSpPr>
          <p:grpSpPr>
            <a:xfrm>
              <a:off x="5155675" y="151223"/>
              <a:ext cx="3145387" cy="4951636"/>
              <a:chOff x="5113725" y="151223"/>
              <a:chExt cx="3145387" cy="4951636"/>
            </a:xfrm>
          </p:grpSpPr>
          <p:grpSp>
            <p:nvGrpSpPr>
              <p:cNvPr id="123" name="Group 122">
                <a:extLst>
                  <a:ext uri="{FF2B5EF4-FFF2-40B4-BE49-F238E27FC236}">
                    <a16:creationId xmlns:a16="http://schemas.microsoft.com/office/drawing/2014/main" id="{B698A8FE-011B-449E-AF9E-EAC3B0C6DF67}"/>
                  </a:ext>
                </a:extLst>
              </p:cNvPr>
              <p:cNvGrpSpPr/>
              <p:nvPr/>
            </p:nvGrpSpPr>
            <p:grpSpPr>
              <a:xfrm>
                <a:off x="6457379" y="2438956"/>
                <a:ext cx="1801733" cy="2663903"/>
                <a:chOff x="6457379" y="2438956"/>
                <a:chExt cx="1801733" cy="2663903"/>
              </a:xfrm>
            </p:grpSpPr>
            <p:sp>
              <p:nvSpPr>
                <p:cNvPr id="92" name="Rectangle 91">
                  <a:extLst>
                    <a:ext uri="{FF2B5EF4-FFF2-40B4-BE49-F238E27FC236}">
                      <a16:creationId xmlns:a16="http://schemas.microsoft.com/office/drawing/2014/main" id="{A6B86E06-9019-457D-BAD2-FF3390C70C5B}"/>
                    </a:ext>
                  </a:extLst>
                </p:cNvPr>
                <p:cNvSpPr/>
                <p:nvPr/>
              </p:nvSpPr>
              <p:spPr>
                <a:xfrm>
                  <a:off x="6457379" y="2438956"/>
                  <a:ext cx="1801733" cy="2663903"/>
                </a:xfrm>
                <a:prstGeom prst="rect">
                  <a:avLst/>
                </a:prstGeom>
                <a:solidFill>
                  <a:schemeClr val="tx1">
                    <a:lumMod val="75000"/>
                    <a:lumOff val="25000"/>
                    <a:alpha val="59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38" name="Rectangle 37">
                  <a:extLst>
                    <a:ext uri="{FF2B5EF4-FFF2-40B4-BE49-F238E27FC236}">
                      <a16:creationId xmlns:a16="http://schemas.microsoft.com/office/drawing/2014/main" id="{FEF10C40-AAF9-4596-B956-DB56439980AD}"/>
                    </a:ext>
                  </a:extLst>
                </p:cNvPr>
                <p:cNvSpPr/>
                <p:nvPr/>
              </p:nvSpPr>
              <p:spPr>
                <a:xfrm>
                  <a:off x="6562752" y="4843839"/>
                  <a:ext cx="1457665" cy="2217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PROD</a:t>
                  </a:r>
                </a:p>
              </p:txBody>
            </p:sp>
            <p:sp>
              <p:nvSpPr>
                <p:cNvPr id="74" name="Flowchart: Magnetic Disk 73">
                  <a:extLst>
                    <a:ext uri="{FF2B5EF4-FFF2-40B4-BE49-F238E27FC236}">
                      <a16:creationId xmlns:a16="http://schemas.microsoft.com/office/drawing/2014/main" id="{06730269-D974-484E-AAA8-185576485E93}"/>
                    </a:ext>
                  </a:extLst>
                </p:cNvPr>
                <p:cNvSpPr/>
                <p:nvPr/>
              </p:nvSpPr>
              <p:spPr>
                <a:xfrm>
                  <a:off x="7063634" y="4480894"/>
                  <a:ext cx="512119" cy="316891"/>
                </a:xfrm>
                <a:prstGeom prst="flowChartMagneticDisk">
                  <a:avLst/>
                </a:prstGeom>
                <a:solidFill>
                  <a:schemeClr val="accent1">
                    <a:lumMod val="75000"/>
                  </a:schemeClr>
                </a:solidFill>
                <a:ln>
                  <a:solidFill>
                    <a:schemeClr val="accent1">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467" dirty="0"/>
                    <a:t>Prod</a:t>
                  </a:r>
                </a:p>
              </p:txBody>
            </p:sp>
          </p:grpSp>
          <p:sp>
            <p:nvSpPr>
              <p:cNvPr id="35" name="Double Wave 34">
                <a:extLst>
                  <a:ext uri="{FF2B5EF4-FFF2-40B4-BE49-F238E27FC236}">
                    <a16:creationId xmlns:a16="http://schemas.microsoft.com/office/drawing/2014/main" id="{AA541FE6-BDBF-490C-8567-B523BFBFEBD1}"/>
                  </a:ext>
                </a:extLst>
              </p:cNvPr>
              <p:cNvSpPr/>
              <p:nvPr/>
            </p:nvSpPr>
            <p:spPr>
              <a:xfrm>
                <a:off x="7120502" y="151223"/>
                <a:ext cx="1012152" cy="306295"/>
              </a:xfrm>
              <a:prstGeom prst="doubleWav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TAG V2.0.0</a:t>
                </a:r>
              </a:p>
            </p:txBody>
          </p:sp>
          <p:cxnSp>
            <p:nvCxnSpPr>
              <p:cNvPr id="61" name="Straight Connector 60">
                <a:extLst>
                  <a:ext uri="{FF2B5EF4-FFF2-40B4-BE49-F238E27FC236}">
                    <a16:creationId xmlns:a16="http://schemas.microsoft.com/office/drawing/2014/main" id="{CC3E4EA0-025A-4917-A377-FE6D88573EB1}"/>
                  </a:ext>
                </a:extLst>
              </p:cNvPr>
              <p:cNvCxnSpPr>
                <a:cxnSpLocks/>
              </p:cNvCxnSpPr>
              <p:nvPr/>
            </p:nvCxnSpPr>
            <p:spPr>
              <a:xfrm flipH="1">
                <a:off x="7534165" y="655627"/>
                <a:ext cx="46355" cy="0"/>
              </a:xfrm>
              <a:prstGeom prst="line">
                <a:avLst/>
              </a:prstGeom>
              <a:solidFill>
                <a:schemeClr val="bg1">
                  <a:lumMod val="85000"/>
                </a:schemeClr>
              </a:solidFill>
              <a:ln w="41275">
                <a:solidFill>
                  <a:srgbClr val="FFFF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712AFFE-E453-4E10-81F3-8A2585143B8C}"/>
                  </a:ext>
                </a:extLst>
              </p:cNvPr>
              <p:cNvCxnSpPr>
                <a:cxnSpLocks/>
              </p:cNvCxnSpPr>
              <p:nvPr/>
            </p:nvCxnSpPr>
            <p:spPr>
              <a:xfrm flipV="1">
                <a:off x="5113725" y="1342068"/>
                <a:ext cx="1834211" cy="28487"/>
              </a:xfrm>
              <a:prstGeom prst="line">
                <a:avLst/>
              </a:prstGeom>
              <a:solidFill>
                <a:schemeClr val="bg1">
                  <a:lumMod val="85000"/>
                </a:schemeClr>
              </a:solidFill>
              <a:ln w="41275">
                <a:solidFill>
                  <a:srgbClr val="FFC000"/>
                </a:solidFill>
                <a:headEnd type="oval"/>
                <a:tailEnd type="oval"/>
              </a:ln>
            </p:spPr>
            <p:style>
              <a:lnRef idx="1">
                <a:schemeClr val="accent1"/>
              </a:lnRef>
              <a:fillRef idx="0">
                <a:schemeClr val="accent1"/>
              </a:fillRef>
              <a:effectRef idx="0">
                <a:schemeClr val="accent1"/>
              </a:effectRef>
              <a:fontRef idx="minor">
                <a:schemeClr val="tx1"/>
              </a:fontRef>
            </p:style>
          </p:cxnSp>
        </p:grpSp>
        <p:cxnSp>
          <p:nvCxnSpPr>
            <p:cNvPr id="110" name="Straight Arrow Connector 109">
              <a:extLst>
                <a:ext uri="{FF2B5EF4-FFF2-40B4-BE49-F238E27FC236}">
                  <a16:creationId xmlns:a16="http://schemas.microsoft.com/office/drawing/2014/main" id="{76BA60CA-7E6A-4BE2-A15E-547B97D63D41}"/>
                </a:ext>
              </a:extLst>
            </p:cNvPr>
            <p:cNvCxnSpPr>
              <a:cxnSpLocks/>
            </p:cNvCxnSpPr>
            <p:nvPr/>
          </p:nvCxnSpPr>
          <p:spPr>
            <a:xfrm flipV="1">
              <a:off x="7162452" y="847601"/>
              <a:ext cx="314552" cy="331282"/>
            </a:xfrm>
            <a:prstGeom prst="straightConnector1">
              <a:avLst/>
            </a:prstGeom>
            <a:ln w="2222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5576CC8D-C107-41E3-9418-A608AE0CF45A}"/>
              </a:ext>
            </a:extLst>
          </p:cNvPr>
          <p:cNvGrpSpPr/>
          <p:nvPr/>
        </p:nvGrpSpPr>
        <p:grpSpPr>
          <a:xfrm>
            <a:off x="4827089" y="1394966"/>
            <a:ext cx="6013730" cy="5416681"/>
            <a:chOff x="3620317" y="1046224"/>
            <a:chExt cx="4510298" cy="4062511"/>
          </a:xfrm>
        </p:grpSpPr>
        <p:grpSp>
          <p:nvGrpSpPr>
            <p:cNvPr id="120" name="Group 119">
              <a:extLst>
                <a:ext uri="{FF2B5EF4-FFF2-40B4-BE49-F238E27FC236}">
                  <a16:creationId xmlns:a16="http://schemas.microsoft.com/office/drawing/2014/main" id="{BB1CEF8F-0D55-4049-87AA-3BD87A2FBDD6}"/>
                </a:ext>
              </a:extLst>
            </p:cNvPr>
            <p:cNvGrpSpPr/>
            <p:nvPr/>
          </p:nvGrpSpPr>
          <p:grpSpPr>
            <a:xfrm>
              <a:off x="3620317" y="2433299"/>
              <a:ext cx="4510298" cy="2675436"/>
              <a:chOff x="3620317" y="2433299"/>
              <a:chExt cx="4510298" cy="2675436"/>
            </a:xfrm>
          </p:grpSpPr>
          <p:sp>
            <p:nvSpPr>
              <p:cNvPr id="91" name="Rectangle 90">
                <a:extLst>
                  <a:ext uri="{FF2B5EF4-FFF2-40B4-BE49-F238E27FC236}">
                    <a16:creationId xmlns:a16="http://schemas.microsoft.com/office/drawing/2014/main" id="{FB2ADE81-7850-471E-8DBE-70CD71FEBA6C}"/>
                  </a:ext>
                </a:extLst>
              </p:cNvPr>
              <p:cNvSpPr/>
              <p:nvPr/>
            </p:nvSpPr>
            <p:spPr>
              <a:xfrm>
                <a:off x="4568173" y="2433299"/>
                <a:ext cx="1857986" cy="2675436"/>
              </a:xfrm>
              <a:prstGeom prst="rect">
                <a:avLst/>
              </a:prstGeom>
              <a:solidFill>
                <a:schemeClr val="tx1">
                  <a:lumMod val="75000"/>
                  <a:lumOff val="25000"/>
                  <a:alpha val="59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78" name="Rectangle 77">
                <a:extLst>
                  <a:ext uri="{FF2B5EF4-FFF2-40B4-BE49-F238E27FC236}">
                    <a16:creationId xmlns:a16="http://schemas.microsoft.com/office/drawing/2014/main" id="{7E6CE922-BA5F-411F-8958-3EA000032ED7}"/>
                  </a:ext>
                </a:extLst>
              </p:cNvPr>
              <p:cNvSpPr/>
              <p:nvPr/>
            </p:nvSpPr>
            <p:spPr>
              <a:xfrm>
                <a:off x="3620317" y="2630930"/>
                <a:ext cx="4466884" cy="2217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Orchestrator</a:t>
                </a:r>
              </a:p>
            </p:txBody>
          </p:sp>
          <p:sp>
            <p:nvSpPr>
              <p:cNvPr id="80" name="Rectangle 79">
                <a:extLst>
                  <a:ext uri="{FF2B5EF4-FFF2-40B4-BE49-F238E27FC236}">
                    <a16:creationId xmlns:a16="http://schemas.microsoft.com/office/drawing/2014/main" id="{5C4FECFE-84D9-4A29-8C3E-B0203C9D8068}"/>
                  </a:ext>
                </a:extLst>
              </p:cNvPr>
              <p:cNvSpPr/>
              <p:nvPr/>
            </p:nvSpPr>
            <p:spPr>
              <a:xfrm>
                <a:off x="4309872" y="3130860"/>
                <a:ext cx="3820743" cy="33414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Release/Deploy Tool (UCD)</a:t>
                </a:r>
              </a:p>
            </p:txBody>
          </p:sp>
          <p:sp>
            <p:nvSpPr>
              <p:cNvPr id="37" name="Rectangle 36">
                <a:extLst>
                  <a:ext uri="{FF2B5EF4-FFF2-40B4-BE49-F238E27FC236}">
                    <a16:creationId xmlns:a16="http://schemas.microsoft.com/office/drawing/2014/main" id="{760B4D6D-B364-44E4-A0A3-5A2ABFE91F4B}"/>
                  </a:ext>
                </a:extLst>
              </p:cNvPr>
              <p:cNvSpPr/>
              <p:nvPr/>
            </p:nvSpPr>
            <p:spPr>
              <a:xfrm>
                <a:off x="4635265" y="4864133"/>
                <a:ext cx="1629898" cy="2217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QA</a:t>
                </a:r>
              </a:p>
            </p:txBody>
          </p:sp>
          <p:sp>
            <p:nvSpPr>
              <p:cNvPr id="73" name="Flowchart: Magnetic Disk 72">
                <a:extLst>
                  <a:ext uri="{FF2B5EF4-FFF2-40B4-BE49-F238E27FC236}">
                    <a16:creationId xmlns:a16="http://schemas.microsoft.com/office/drawing/2014/main" id="{B07F9B6D-0FF1-4054-B15E-E9EF632CFBC8}"/>
                  </a:ext>
                </a:extLst>
              </p:cNvPr>
              <p:cNvSpPr/>
              <p:nvPr/>
            </p:nvSpPr>
            <p:spPr>
              <a:xfrm>
                <a:off x="5253979" y="4548076"/>
                <a:ext cx="425616" cy="261315"/>
              </a:xfrm>
              <a:prstGeom prst="flowChartMagneticDisk">
                <a:avLst/>
              </a:prstGeom>
              <a:solidFill>
                <a:schemeClr val="accent1">
                  <a:lumMod val="75000"/>
                </a:schemeClr>
              </a:solidFill>
              <a:ln>
                <a:solidFill>
                  <a:schemeClr val="accent1">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467" dirty="0"/>
                  <a:t>QA</a:t>
                </a:r>
              </a:p>
            </p:txBody>
          </p:sp>
          <p:sp>
            <p:nvSpPr>
              <p:cNvPr id="69" name="Rectangle: Rounded Corners 68">
                <a:extLst>
                  <a:ext uri="{FF2B5EF4-FFF2-40B4-BE49-F238E27FC236}">
                    <a16:creationId xmlns:a16="http://schemas.microsoft.com/office/drawing/2014/main" id="{1CA6B600-3EBD-448F-8257-041879A90D20}"/>
                  </a:ext>
                </a:extLst>
              </p:cNvPr>
              <p:cNvSpPr/>
              <p:nvPr/>
            </p:nvSpPr>
            <p:spPr>
              <a:xfrm>
                <a:off x="4805173" y="3724836"/>
                <a:ext cx="1298009" cy="516038"/>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333" dirty="0"/>
                  <a:t>Functional test</a:t>
                </a:r>
              </a:p>
              <a:p>
                <a:pPr marL="285750" indent="-285750">
                  <a:buFont typeface="Arial" panose="020B0604020202020204" pitchFamily="34" charset="0"/>
                  <a:buChar char="•"/>
                </a:pPr>
                <a:r>
                  <a:rPr lang="en-US" sz="1333" dirty="0"/>
                  <a:t>Pen Test …</a:t>
                </a:r>
              </a:p>
            </p:txBody>
          </p:sp>
        </p:grpSp>
        <p:cxnSp>
          <p:nvCxnSpPr>
            <p:cNvPr id="106" name="Straight Arrow Connector 105">
              <a:extLst>
                <a:ext uri="{FF2B5EF4-FFF2-40B4-BE49-F238E27FC236}">
                  <a16:creationId xmlns:a16="http://schemas.microsoft.com/office/drawing/2014/main" id="{433B1661-7554-449A-BFE6-450481D285C9}"/>
                </a:ext>
              </a:extLst>
            </p:cNvPr>
            <p:cNvCxnSpPr>
              <a:cxnSpLocks/>
            </p:cNvCxnSpPr>
            <p:nvPr/>
          </p:nvCxnSpPr>
          <p:spPr>
            <a:xfrm flipV="1">
              <a:off x="4693585" y="1392842"/>
              <a:ext cx="325314" cy="168508"/>
            </a:xfrm>
            <a:prstGeom prst="straightConnector1">
              <a:avLst/>
            </a:prstGeom>
            <a:ln w="2222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EEA2D50F-C63D-4DF3-A18D-AB92535AA186}"/>
                </a:ext>
              </a:extLst>
            </p:cNvPr>
            <p:cNvSpPr/>
            <p:nvPr/>
          </p:nvSpPr>
          <p:spPr>
            <a:xfrm>
              <a:off x="5195817" y="1046224"/>
              <a:ext cx="883924" cy="102825"/>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33" dirty="0"/>
                <a:t>Release</a:t>
              </a:r>
            </a:p>
          </p:txBody>
        </p:sp>
      </p:grpSp>
    </p:spTree>
    <p:extLst>
      <p:ext uri="{BB962C8B-B14F-4D97-AF65-F5344CB8AC3E}">
        <p14:creationId xmlns:p14="http://schemas.microsoft.com/office/powerpoint/2010/main" val="387110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 name="Arrow: Up 60">
            <a:extLst>
              <a:ext uri="{FF2B5EF4-FFF2-40B4-BE49-F238E27FC236}">
                <a16:creationId xmlns:a16="http://schemas.microsoft.com/office/drawing/2014/main" id="{A38881C3-2BB9-4840-912B-43800756248F}"/>
              </a:ext>
            </a:extLst>
          </p:cNvPr>
          <p:cNvSpPr/>
          <p:nvPr/>
        </p:nvSpPr>
        <p:spPr>
          <a:xfrm>
            <a:off x="4704860" y="3291949"/>
            <a:ext cx="324013" cy="27442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Up 40">
            <a:extLst>
              <a:ext uri="{FF2B5EF4-FFF2-40B4-BE49-F238E27FC236}">
                <a16:creationId xmlns:a16="http://schemas.microsoft.com/office/drawing/2014/main" id="{9416D79D-79AB-4747-922E-20A21C368663}"/>
              </a:ext>
            </a:extLst>
          </p:cNvPr>
          <p:cNvSpPr/>
          <p:nvPr/>
        </p:nvSpPr>
        <p:spPr>
          <a:xfrm>
            <a:off x="1848176" y="3279341"/>
            <a:ext cx="324013" cy="27442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a:extLst>
              <a:ext uri="{FF2B5EF4-FFF2-40B4-BE49-F238E27FC236}">
                <a16:creationId xmlns:a16="http://schemas.microsoft.com/office/drawing/2014/main" id="{33E1F187-F1E3-4CAD-82AC-AB685F203BD9}"/>
              </a:ext>
            </a:extLst>
          </p:cNvPr>
          <p:cNvSpPr txBox="1"/>
          <p:nvPr/>
        </p:nvSpPr>
        <p:spPr>
          <a:xfrm>
            <a:off x="561686" y="322158"/>
            <a:ext cx="2876520" cy="2862322"/>
          </a:xfrm>
          <a:prstGeom prst="rect">
            <a:avLst/>
          </a:prstGeom>
          <a:solidFill>
            <a:schemeClr val="accent2">
              <a:lumMod val="20000"/>
              <a:lumOff val="80000"/>
            </a:schemeClr>
          </a:solidFill>
        </p:spPr>
        <p:txBody>
          <a:bodyPr wrap="square" rtlCol="0">
            <a:spAutoFit/>
          </a:bodyPr>
          <a:lstStyle/>
          <a:p>
            <a:pPr algn="ctr"/>
            <a:r>
              <a:rPr lang="es-PR" b="1" dirty="0"/>
              <a:t>Compile</a:t>
            </a:r>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n-US" b="1" dirty="0"/>
          </a:p>
        </p:txBody>
      </p:sp>
      <p:sp>
        <p:nvSpPr>
          <p:cNvPr id="70" name="TextBox 69">
            <a:extLst>
              <a:ext uri="{FF2B5EF4-FFF2-40B4-BE49-F238E27FC236}">
                <a16:creationId xmlns:a16="http://schemas.microsoft.com/office/drawing/2014/main" id="{13F50A06-2A65-47BA-8864-6948ADEB31B6}"/>
              </a:ext>
            </a:extLst>
          </p:cNvPr>
          <p:cNvSpPr txBox="1"/>
          <p:nvPr/>
        </p:nvSpPr>
        <p:spPr>
          <a:xfrm>
            <a:off x="3450321" y="330139"/>
            <a:ext cx="1444002" cy="2862322"/>
          </a:xfrm>
          <a:prstGeom prst="rect">
            <a:avLst/>
          </a:prstGeom>
          <a:solidFill>
            <a:schemeClr val="accent4">
              <a:lumMod val="20000"/>
              <a:lumOff val="80000"/>
            </a:schemeClr>
          </a:solidFill>
        </p:spPr>
        <p:txBody>
          <a:bodyPr wrap="square" rtlCol="0">
            <a:spAutoFit/>
          </a:bodyPr>
          <a:lstStyle/>
          <a:p>
            <a:pPr algn="ctr"/>
            <a:r>
              <a:rPr lang="es-PR" b="1" dirty="0"/>
              <a:t>Binder (link)</a:t>
            </a:r>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n-US" b="1" dirty="0"/>
          </a:p>
        </p:txBody>
      </p:sp>
      <p:sp>
        <p:nvSpPr>
          <p:cNvPr id="71" name="TextBox 70">
            <a:extLst>
              <a:ext uri="{FF2B5EF4-FFF2-40B4-BE49-F238E27FC236}">
                <a16:creationId xmlns:a16="http://schemas.microsoft.com/office/drawing/2014/main" id="{F5B3272E-E279-4B4A-AFCF-3388A646A164}"/>
              </a:ext>
            </a:extLst>
          </p:cNvPr>
          <p:cNvSpPr txBox="1"/>
          <p:nvPr/>
        </p:nvSpPr>
        <p:spPr>
          <a:xfrm>
            <a:off x="4904483" y="332529"/>
            <a:ext cx="1444002" cy="2862322"/>
          </a:xfrm>
          <a:prstGeom prst="rect">
            <a:avLst/>
          </a:prstGeom>
          <a:solidFill>
            <a:schemeClr val="accent5">
              <a:lumMod val="20000"/>
              <a:lumOff val="80000"/>
            </a:schemeClr>
          </a:solidFill>
        </p:spPr>
        <p:txBody>
          <a:bodyPr wrap="square" rtlCol="0">
            <a:spAutoFit/>
          </a:bodyPr>
          <a:lstStyle/>
          <a:p>
            <a:pPr algn="ctr"/>
            <a:r>
              <a:rPr lang="es-PR" b="1" dirty="0" err="1"/>
              <a:t>Go</a:t>
            </a: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n-US" b="1" dirty="0"/>
          </a:p>
        </p:txBody>
      </p:sp>
      <p:grpSp>
        <p:nvGrpSpPr>
          <p:cNvPr id="46" name="Group 45">
            <a:extLst>
              <a:ext uri="{FF2B5EF4-FFF2-40B4-BE49-F238E27FC236}">
                <a16:creationId xmlns:a16="http://schemas.microsoft.com/office/drawing/2014/main" id="{2E72B504-30EC-474B-B01D-506C1A888BB5}"/>
              </a:ext>
            </a:extLst>
          </p:cNvPr>
          <p:cNvGrpSpPr/>
          <p:nvPr/>
        </p:nvGrpSpPr>
        <p:grpSpPr>
          <a:xfrm>
            <a:off x="3904811" y="2227661"/>
            <a:ext cx="888461" cy="1483738"/>
            <a:chOff x="5169434" y="1583928"/>
            <a:chExt cx="888461" cy="1483738"/>
          </a:xfrm>
        </p:grpSpPr>
        <p:cxnSp>
          <p:nvCxnSpPr>
            <p:cNvPr id="38" name="Straight Arrow Connector 37">
              <a:extLst>
                <a:ext uri="{FF2B5EF4-FFF2-40B4-BE49-F238E27FC236}">
                  <a16:creationId xmlns:a16="http://schemas.microsoft.com/office/drawing/2014/main" id="{84226B66-47EE-4EE0-A987-B55E61E4E498}"/>
                </a:ext>
              </a:extLst>
            </p:cNvPr>
            <p:cNvCxnSpPr>
              <a:cxnSpLocks/>
            </p:cNvCxnSpPr>
            <p:nvPr/>
          </p:nvCxnSpPr>
          <p:spPr>
            <a:xfrm flipV="1">
              <a:off x="5545394" y="1971773"/>
              <a:ext cx="0" cy="109589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F00CA31-746A-4F1F-9909-65DA0F827794}"/>
                </a:ext>
              </a:extLst>
            </p:cNvPr>
            <p:cNvSpPr txBox="1"/>
            <p:nvPr/>
          </p:nvSpPr>
          <p:spPr>
            <a:xfrm>
              <a:off x="5169434" y="1583928"/>
              <a:ext cx="888461" cy="369332"/>
            </a:xfrm>
            <a:prstGeom prst="rect">
              <a:avLst/>
            </a:prstGeom>
            <a:noFill/>
          </p:spPr>
          <p:txBody>
            <a:bodyPr wrap="square" rtlCol="0">
              <a:spAutoFit/>
            </a:bodyPr>
            <a:lstStyle/>
            <a:p>
              <a:r>
                <a:rPr lang="es-PR" dirty="0"/>
                <a:t>Static</a:t>
              </a:r>
              <a:endParaRPr lang="en-US" dirty="0"/>
            </a:p>
          </p:txBody>
        </p:sp>
      </p:grpSp>
      <p:sp>
        <p:nvSpPr>
          <p:cNvPr id="39" name="Arrow: Curved Down 38">
            <a:extLst>
              <a:ext uri="{FF2B5EF4-FFF2-40B4-BE49-F238E27FC236}">
                <a16:creationId xmlns:a16="http://schemas.microsoft.com/office/drawing/2014/main" id="{A7F2DF2D-9F7B-44CB-8F13-0A4C6EDC0BA0}"/>
              </a:ext>
            </a:extLst>
          </p:cNvPr>
          <p:cNvSpPr/>
          <p:nvPr/>
        </p:nvSpPr>
        <p:spPr>
          <a:xfrm>
            <a:off x="2959684" y="933126"/>
            <a:ext cx="1002306" cy="29270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Arrow: Curved Down 80">
            <a:extLst>
              <a:ext uri="{FF2B5EF4-FFF2-40B4-BE49-F238E27FC236}">
                <a16:creationId xmlns:a16="http://schemas.microsoft.com/office/drawing/2014/main" id="{6B29C3A1-0A43-488A-8529-07E0B7554EEA}"/>
              </a:ext>
            </a:extLst>
          </p:cNvPr>
          <p:cNvSpPr/>
          <p:nvPr/>
        </p:nvSpPr>
        <p:spPr>
          <a:xfrm>
            <a:off x="4510729" y="937165"/>
            <a:ext cx="1002306" cy="29270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8" name="Group 47">
            <a:extLst>
              <a:ext uri="{FF2B5EF4-FFF2-40B4-BE49-F238E27FC236}">
                <a16:creationId xmlns:a16="http://schemas.microsoft.com/office/drawing/2014/main" id="{671C110D-50C1-486F-9035-F65410BD8681}"/>
              </a:ext>
            </a:extLst>
          </p:cNvPr>
          <p:cNvGrpSpPr/>
          <p:nvPr/>
        </p:nvGrpSpPr>
        <p:grpSpPr>
          <a:xfrm>
            <a:off x="5153093" y="2210069"/>
            <a:ext cx="1002306" cy="1483737"/>
            <a:chOff x="6922750" y="1578542"/>
            <a:chExt cx="1002306" cy="1483737"/>
          </a:xfrm>
        </p:grpSpPr>
        <p:cxnSp>
          <p:nvCxnSpPr>
            <p:cNvPr id="76" name="Straight Arrow Connector 75">
              <a:extLst>
                <a:ext uri="{FF2B5EF4-FFF2-40B4-BE49-F238E27FC236}">
                  <a16:creationId xmlns:a16="http://schemas.microsoft.com/office/drawing/2014/main" id="{98CC872B-F77F-40A4-8C51-D18CE810973B}"/>
                </a:ext>
              </a:extLst>
            </p:cNvPr>
            <p:cNvCxnSpPr/>
            <p:nvPr/>
          </p:nvCxnSpPr>
          <p:spPr>
            <a:xfrm flipV="1">
              <a:off x="7298710" y="1966386"/>
              <a:ext cx="0" cy="109589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8ABC7104-736B-4861-8831-A172479EBFF5}"/>
                </a:ext>
              </a:extLst>
            </p:cNvPr>
            <p:cNvSpPr txBox="1"/>
            <p:nvPr/>
          </p:nvSpPr>
          <p:spPr>
            <a:xfrm>
              <a:off x="6922750" y="1578542"/>
              <a:ext cx="1002306" cy="369332"/>
            </a:xfrm>
            <a:prstGeom prst="rect">
              <a:avLst/>
            </a:prstGeom>
            <a:noFill/>
          </p:spPr>
          <p:txBody>
            <a:bodyPr wrap="square" rtlCol="0">
              <a:spAutoFit/>
            </a:bodyPr>
            <a:lstStyle/>
            <a:p>
              <a:r>
                <a:rPr lang="es-PR" dirty="0"/>
                <a:t>Dynam</a:t>
              </a:r>
              <a:endParaRPr lang="en-US" dirty="0"/>
            </a:p>
          </p:txBody>
        </p:sp>
      </p:grpSp>
      <p:sp>
        <p:nvSpPr>
          <p:cNvPr id="85" name="Flowchart: Magnetic Disk 84">
            <a:extLst>
              <a:ext uri="{FF2B5EF4-FFF2-40B4-BE49-F238E27FC236}">
                <a16:creationId xmlns:a16="http://schemas.microsoft.com/office/drawing/2014/main" id="{02C7F7C9-E018-41ED-B15B-471EEC77244B}"/>
              </a:ext>
            </a:extLst>
          </p:cNvPr>
          <p:cNvSpPr/>
          <p:nvPr/>
        </p:nvSpPr>
        <p:spPr>
          <a:xfrm>
            <a:off x="5275609" y="1469173"/>
            <a:ext cx="653252" cy="38095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1400" dirty="0">
                <a:solidFill>
                  <a:schemeClr val="tx1"/>
                </a:solidFill>
              </a:rPr>
              <a:t>load</a:t>
            </a:r>
            <a:endParaRPr lang="en-US" sz="1400" dirty="0">
              <a:solidFill>
                <a:schemeClr val="tx1"/>
              </a:solidFill>
            </a:endParaRPr>
          </a:p>
        </p:txBody>
      </p:sp>
      <p:grpSp>
        <p:nvGrpSpPr>
          <p:cNvPr id="51" name="Group 50">
            <a:extLst>
              <a:ext uri="{FF2B5EF4-FFF2-40B4-BE49-F238E27FC236}">
                <a16:creationId xmlns:a16="http://schemas.microsoft.com/office/drawing/2014/main" id="{9C7D1E77-D61D-4C26-A120-A42C55E3F092}"/>
              </a:ext>
            </a:extLst>
          </p:cNvPr>
          <p:cNvGrpSpPr/>
          <p:nvPr/>
        </p:nvGrpSpPr>
        <p:grpSpPr>
          <a:xfrm>
            <a:off x="949156" y="3508606"/>
            <a:ext cx="2439635" cy="981261"/>
            <a:chOff x="606823" y="3873747"/>
            <a:chExt cx="2439635" cy="981261"/>
          </a:xfrm>
        </p:grpSpPr>
        <p:sp>
          <p:nvSpPr>
            <p:cNvPr id="96" name="Rectangle: Rounded Corners 95">
              <a:extLst>
                <a:ext uri="{FF2B5EF4-FFF2-40B4-BE49-F238E27FC236}">
                  <a16:creationId xmlns:a16="http://schemas.microsoft.com/office/drawing/2014/main" id="{315E3F02-0B08-4E1F-ACBF-22C7F4D88814}"/>
                </a:ext>
              </a:extLst>
            </p:cNvPr>
            <p:cNvSpPr/>
            <p:nvPr/>
          </p:nvSpPr>
          <p:spPr>
            <a:xfrm>
              <a:off x="606823" y="3873747"/>
              <a:ext cx="2439635" cy="98126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5" name="Flowchart: Magnetic Disk 14">
              <a:extLst>
                <a:ext uri="{FF2B5EF4-FFF2-40B4-BE49-F238E27FC236}">
                  <a16:creationId xmlns:a16="http://schemas.microsoft.com/office/drawing/2014/main" id="{AFE9B0E2-3488-46E4-A792-0F53F5BE5669}"/>
                </a:ext>
              </a:extLst>
            </p:cNvPr>
            <p:cNvSpPr/>
            <p:nvPr/>
          </p:nvSpPr>
          <p:spPr>
            <a:xfrm>
              <a:off x="753027" y="3943595"/>
              <a:ext cx="838985" cy="461913"/>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Cross</a:t>
              </a:r>
            </a:p>
            <a:p>
              <a:pPr algn="ctr"/>
              <a:r>
                <a:rPr lang="en-US" sz="1400" dirty="0">
                  <a:solidFill>
                    <a:schemeClr val="tx1"/>
                  </a:solidFill>
                </a:rPr>
                <a:t>team</a:t>
              </a:r>
            </a:p>
          </p:txBody>
        </p:sp>
        <p:sp>
          <p:nvSpPr>
            <p:cNvPr id="59" name="Flowchart: Magnetic Disk 58">
              <a:extLst>
                <a:ext uri="{FF2B5EF4-FFF2-40B4-BE49-F238E27FC236}">
                  <a16:creationId xmlns:a16="http://schemas.microsoft.com/office/drawing/2014/main" id="{263EEA39-E6D7-4E76-BAAF-228FD2AD24F7}"/>
                </a:ext>
              </a:extLst>
            </p:cNvPr>
            <p:cNvSpPr/>
            <p:nvPr/>
          </p:nvSpPr>
          <p:spPr>
            <a:xfrm>
              <a:off x="2077256" y="3943595"/>
              <a:ext cx="838985" cy="461913"/>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corp</a:t>
              </a:r>
              <a:endParaRPr lang="en-US" sz="1600" dirty="0">
                <a:solidFill>
                  <a:schemeClr val="tx1"/>
                </a:solidFill>
              </a:endParaRPr>
            </a:p>
          </p:txBody>
        </p:sp>
        <p:sp>
          <p:nvSpPr>
            <p:cNvPr id="88" name="TextBox 87">
              <a:extLst>
                <a:ext uri="{FF2B5EF4-FFF2-40B4-BE49-F238E27FC236}">
                  <a16:creationId xmlns:a16="http://schemas.microsoft.com/office/drawing/2014/main" id="{95E255A1-22EE-46D8-A6F6-E425FD0E024D}"/>
                </a:ext>
              </a:extLst>
            </p:cNvPr>
            <p:cNvSpPr txBox="1"/>
            <p:nvPr/>
          </p:nvSpPr>
          <p:spPr>
            <a:xfrm>
              <a:off x="959064" y="4485399"/>
              <a:ext cx="1835034" cy="369332"/>
            </a:xfrm>
            <a:prstGeom prst="rect">
              <a:avLst/>
            </a:prstGeom>
            <a:noFill/>
          </p:spPr>
          <p:txBody>
            <a:bodyPr wrap="square" rtlCol="0">
              <a:spAutoFit/>
            </a:bodyPr>
            <a:lstStyle/>
            <a:p>
              <a:r>
                <a:rPr lang="es-PR" dirty="0"/>
                <a:t>Dev </a:t>
              </a:r>
              <a:r>
                <a:rPr lang="en-US" dirty="0"/>
                <a:t>– in progress</a:t>
              </a:r>
            </a:p>
          </p:txBody>
        </p:sp>
      </p:grpSp>
      <p:grpSp>
        <p:nvGrpSpPr>
          <p:cNvPr id="49" name="Group 48">
            <a:extLst>
              <a:ext uri="{FF2B5EF4-FFF2-40B4-BE49-F238E27FC236}">
                <a16:creationId xmlns:a16="http://schemas.microsoft.com/office/drawing/2014/main" id="{7237AE82-20D7-4B4B-B5D2-49FFB454BBFF}"/>
              </a:ext>
            </a:extLst>
          </p:cNvPr>
          <p:cNvGrpSpPr/>
          <p:nvPr/>
        </p:nvGrpSpPr>
        <p:grpSpPr>
          <a:xfrm>
            <a:off x="949156" y="4810385"/>
            <a:ext cx="2439631" cy="923330"/>
            <a:chOff x="607149" y="4490861"/>
            <a:chExt cx="2439631" cy="923330"/>
          </a:xfrm>
        </p:grpSpPr>
        <p:sp>
          <p:nvSpPr>
            <p:cNvPr id="97" name="Rectangle: Rounded Corners 96">
              <a:extLst>
                <a:ext uri="{FF2B5EF4-FFF2-40B4-BE49-F238E27FC236}">
                  <a16:creationId xmlns:a16="http://schemas.microsoft.com/office/drawing/2014/main" id="{11511DC0-0C7D-4942-8880-2109F1101A68}"/>
                </a:ext>
              </a:extLst>
            </p:cNvPr>
            <p:cNvSpPr/>
            <p:nvPr/>
          </p:nvSpPr>
          <p:spPr>
            <a:xfrm>
              <a:off x="607149" y="4490861"/>
              <a:ext cx="2439631" cy="923330"/>
            </a:xfrm>
            <a:prstGeom prst="round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93" name="TextBox 92">
              <a:extLst>
                <a:ext uri="{FF2B5EF4-FFF2-40B4-BE49-F238E27FC236}">
                  <a16:creationId xmlns:a16="http://schemas.microsoft.com/office/drawing/2014/main" id="{5CAB98A4-B97F-4E3D-B32C-065F36F67714}"/>
                </a:ext>
              </a:extLst>
            </p:cNvPr>
            <p:cNvSpPr txBox="1"/>
            <p:nvPr/>
          </p:nvSpPr>
          <p:spPr>
            <a:xfrm>
              <a:off x="1457415" y="5016671"/>
              <a:ext cx="838985" cy="369332"/>
            </a:xfrm>
            <a:prstGeom prst="rect">
              <a:avLst/>
            </a:prstGeom>
            <a:noFill/>
          </p:spPr>
          <p:txBody>
            <a:bodyPr wrap="square" rtlCol="0">
              <a:spAutoFit/>
            </a:bodyPr>
            <a:lstStyle/>
            <a:p>
              <a:r>
                <a:rPr lang="es-PR" dirty="0"/>
                <a:t>Prod </a:t>
              </a:r>
              <a:endParaRPr lang="en-US" dirty="0"/>
            </a:p>
          </p:txBody>
        </p:sp>
      </p:grpSp>
      <p:sp>
        <p:nvSpPr>
          <p:cNvPr id="94" name="TextBox 93">
            <a:extLst>
              <a:ext uri="{FF2B5EF4-FFF2-40B4-BE49-F238E27FC236}">
                <a16:creationId xmlns:a16="http://schemas.microsoft.com/office/drawing/2014/main" id="{A17E48D6-67CC-41A0-A728-D6305130BC3D}"/>
              </a:ext>
            </a:extLst>
          </p:cNvPr>
          <p:cNvSpPr txBox="1"/>
          <p:nvPr/>
        </p:nvSpPr>
        <p:spPr>
          <a:xfrm>
            <a:off x="861909" y="6053265"/>
            <a:ext cx="2442605" cy="523220"/>
          </a:xfrm>
          <a:prstGeom prst="rect">
            <a:avLst/>
          </a:prstGeom>
          <a:noFill/>
        </p:spPr>
        <p:txBody>
          <a:bodyPr vert="horz" wrap="square" rtlCol="0">
            <a:spAutoFit/>
          </a:bodyPr>
          <a:lstStyle/>
          <a:p>
            <a:pPr algn="ctr"/>
            <a:r>
              <a:rPr lang="es-PR" sz="1400" dirty="0">
                <a:solidFill>
                  <a:schemeClr val="bg1"/>
                </a:solidFill>
              </a:rPr>
              <a:t>SYSLIB  Concatenation</a:t>
            </a:r>
            <a:br>
              <a:rPr lang="es-PR" sz="1400" dirty="0">
                <a:solidFill>
                  <a:schemeClr val="bg1"/>
                </a:solidFill>
              </a:rPr>
            </a:br>
            <a:r>
              <a:rPr lang="es-PR" sz="1400" dirty="0">
                <a:solidFill>
                  <a:schemeClr val="bg1"/>
                </a:solidFill>
              </a:rPr>
              <a:t>(copybooks …)</a:t>
            </a:r>
            <a:endParaRPr lang="en-US" sz="1400" dirty="0">
              <a:solidFill>
                <a:schemeClr val="bg1"/>
              </a:solidFill>
            </a:endParaRPr>
          </a:p>
        </p:txBody>
      </p:sp>
      <p:sp>
        <p:nvSpPr>
          <p:cNvPr id="42" name="Rectangle: Diagonal Corners Rounded 41">
            <a:extLst>
              <a:ext uri="{FF2B5EF4-FFF2-40B4-BE49-F238E27FC236}">
                <a16:creationId xmlns:a16="http://schemas.microsoft.com/office/drawing/2014/main" id="{20EAC8E3-58E4-4D9B-B898-31428E943A03}"/>
              </a:ext>
            </a:extLst>
          </p:cNvPr>
          <p:cNvSpPr/>
          <p:nvPr/>
        </p:nvSpPr>
        <p:spPr>
          <a:xfrm>
            <a:off x="3886749" y="1504068"/>
            <a:ext cx="776810" cy="35952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object</a:t>
            </a:r>
            <a:endParaRPr lang="en-US" dirty="0">
              <a:solidFill>
                <a:schemeClr val="tx1"/>
              </a:solidFill>
            </a:endParaRPr>
          </a:p>
        </p:txBody>
      </p:sp>
      <p:grpSp>
        <p:nvGrpSpPr>
          <p:cNvPr id="44" name="Group 43">
            <a:extLst>
              <a:ext uri="{FF2B5EF4-FFF2-40B4-BE49-F238E27FC236}">
                <a16:creationId xmlns:a16="http://schemas.microsoft.com/office/drawing/2014/main" id="{40097DA6-19A1-4367-9C5B-1189DAB9B005}"/>
              </a:ext>
            </a:extLst>
          </p:cNvPr>
          <p:cNvGrpSpPr/>
          <p:nvPr/>
        </p:nvGrpSpPr>
        <p:grpSpPr>
          <a:xfrm>
            <a:off x="3777689" y="3528463"/>
            <a:ext cx="2135892" cy="3015592"/>
            <a:chOff x="5293567" y="3562648"/>
            <a:chExt cx="2135892" cy="3015592"/>
          </a:xfrm>
        </p:grpSpPr>
        <p:sp>
          <p:nvSpPr>
            <p:cNvPr id="34" name="Rectangle: Rounded Corners 33">
              <a:extLst>
                <a:ext uri="{FF2B5EF4-FFF2-40B4-BE49-F238E27FC236}">
                  <a16:creationId xmlns:a16="http://schemas.microsoft.com/office/drawing/2014/main" id="{9E2A075D-1DDB-441F-943F-F21C8FBF206F}"/>
                </a:ext>
              </a:extLst>
            </p:cNvPr>
            <p:cNvSpPr/>
            <p:nvPr/>
          </p:nvSpPr>
          <p:spPr>
            <a:xfrm>
              <a:off x="5329089" y="3562648"/>
              <a:ext cx="2048493" cy="1127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66" name="Flowchart: Magnetic Disk 65">
              <a:extLst>
                <a:ext uri="{FF2B5EF4-FFF2-40B4-BE49-F238E27FC236}">
                  <a16:creationId xmlns:a16="http://schemas.microsoft.com/office/drawing/2014/main" id="{5A5634A7-F371-401B-82A5-88E9D6134A21}"/>
                </a:ext>
              </a:extLst>
            </p:cNvPr>
            <p:cNvSpPr/>
            <p:nvPr/>
          </p:nvSpPr>
          <p:spPr>
            <a:xfrm>
              <a:off x="5553780" y="3667926"/>
              <a:ext cx="838985" cy="46191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dirty="0">
                  <a:solidFill>
                    <a:schemeClr val="tx1"/>
                  </a:solidFill>
                </a:rPr>
                <a:t>user</a:t>
              </a:r>
              <a:endParaRPr lang="en-US" dirty="0">
                <a:solidFill>
                  <a:schemeClr val="tx1"/>
                </a:solidFill>
              </a:endParaRPr>
            </a:p>
          </p:txBody>
        </p:sp>
        <p:sp>
          <p:nvSpPr>
            <p:cNvPr id="68" name="Flowchart: Magnetic Disk 67">
              <a:extLst>
                <a:ext uri="{FF2B5EF4-FFF2-40B4-BE49-F238E27FC236}">
                  <a16:creationId xmlns:a16="http://schemas.microsoft.com/office/drawing/2014/main" id="{41E0B75F-6CBD-4564-A2BC-BCB79D221B44}"/>
                </a:ext>
              </a:extLst>
            </p:cNvPr>
            <p:cNvSpPr/>
            <p:nvPr/>
          </p:nvSpPr>
          <p:spPr>
            <a:xfrm>
              <a:off x="6362316" y="3825533"/>
              <a:ext cx="838985" cy="46191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dirty="0">
                  <a:solidFill>
                    <a:schemeClr val="tx1"/>
                  </a:solidFill>
                </a:rPr>
                <a:t>team</a:t>
              </a:r>
              <a:endParaRPr lang="en-US" dirty="0">
                <a:solidFill>
                  <a:schemeClr val="tx1"/>
                </a:solidFill>
              </a:endParaRPr>
            </a:p>
          </p:txBody>
        </p:sp>
        <p:sp>
          <p:nvSpPr>
            <p:cNvPr id="95" name="TextBox 94">
              <a:extLst>
                <a:ext uri="{FF2B5EF4-FFF2-40B4-BE49-F238E27FC236}">
                  <a16:creationId xmlns:a16="http://schemas.microsoft.com/office/drawing/2014/main" id="{AE320B1F-6058-453A-9E5F-D6EB2393D5E2}"/>
                </a:ext>
              </a:extLst>
            </p:cNvPr>
            <p:cNvSpPr txBox="1"/>
            <p:nvPr/>
          </p:nvSpPr>
          <p:spPr>
            <a:xfrm>
              <a:off x="5293567" y="6208908"/>
              <a:ext cx="2135892" cy="369332"/>
            </a:xfrm>
            <a:prstGeom prst="rect">
              <a:avLst/>
            </a:prstGeom>
            <a:noFill/>
          </p:spPr>
          <p:txBody>
            <a:bodyPr wrap="square" rtlCol="0">
              <a:spAutoFit/>
            </a:bodyPr>
            <a:lstStyle/>
            <a:p>
              <a:r>
                <a:rPr lang="es-PR" dirty="0" err="1">
                  <a:solidFill>
                    <a:schemeClr val="bg1"/>
                  </a:solidFill>
                </a:rPr>
                <a:t>Runtime</a:t>
              </a:r>
              <a:r>
                <a:rPr lang="es-PR" dirty="0">
                  <a:solidFill>
                    <a:schemeClr val="bg1"/>
                  </a:solidFill>
                </a:rPr>
                <a:t> Load PDSs</a:t>
              </a:r>
              <a:endParaRPr lang="en-US" dirty="0">
                <a:solidFill>
                  <a:schemeClr val="bg1"/>
                </a:solidFill>
              </a:endParaRPr>
            </a:p>
          </p:txBody>
        </p:sp>
        <p:sp>
          <p:nvSpPr>
            <p:cNvPr id="67" name="Flowchart: Magnetic Disk 66">
              <a:extLst>
                <a:ext uri="{FF2B5EF4-FFF2-40B4-BE49-F238E27FC236}">
                  <a16:creationId xmlns:a16="http://schemas.microsoft.com/office/drawing/2014/main" id="{CDDBA7C1-66E7-4615-B8F9-21078F0C0979}"/>
                </a:ext>
              </a:extLst>
            </p:cNvPr>
            <p:cNvSpPr/>
            <p:nvPr/>
          </p:nvSpPr>
          <p:spPr>
            <a:xfrm>
              <a:off x="5968755" y="5239099"/>
              <a:ext cx="838985" cy="461913"/>
            </a:xfrm>
            <a:prstGeom prst="flowChartMagneticDisk">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dirty="0" err="1">
                  <a:solidFill>
                    <a:schemeClr val="tx1"/>
                  </a:solidFill>
                </a:rPr>
                <a:t>prod</a:t>
              </a:r>
              <a:endParaRPr lang="en-US" dirty="0">
                <a:solidFill>
                  <a:schemeClr val="tx1"/>
                </a:solidFill>
              </a:endParaRPr>
            </a:p>
          </p:txBody>
        </p:sp>
      </p:grpSp>
      <p:sp>
        <p:nvSpPr>
          <p:cNvPr id="52" name="TextBox 51">
            <a:extLst>
              <a:ext uri="{FF2B5EF4-FFF2-40B4-BE49-F238E27FC236}">
                <a16:creationId xmlns:a16="http://schemas.microsoft.com/office/drawing/2014/main" id="{C296C003-DB54-4FE3-B991-A310EC890EDE}"/>
              </a:ext>
            </a:extLst>
          </p:cNvPr>
          <p:cNvSpPr txBox="1"/>
          <p:nvPr/>
        </p:nvSpPr>
        <p:spPr>
          <a:xfrm>
            <a:off x="6613539" y="58846"/>
            <a:ext cx="5543652" cy="4278094"/>
          </a:xfrm>
          <a:prstGeom prst="rect">
            <a:avLst/>
          </a:prstGeom>
          <a:solidFill>
            <a:schemeClr val="accent1">
              <a:lumMod val="20000"/>
              <a:lumOff val="80000"/>
            </a:schemeClr>
          </a:solidFill>
          <a:ln>
            <a:solidFill>
              <a:schemeClr val="accent3">
                <a:shade val="50000"/>
              </a:schemeClr>
            </a:solidFill>
          </a:ln>
        </p:spPr>
        <p:txBody>
          <a:bodyPr wrap="square" rtlCol="0">
            <a:spAutoFit/>
          </a:bodyPr>
          <a:lstStyle/>
          <a:p>
            <a:r>
              <a:rPr lang="en-US" sz="1600" b="1" dirty="0"/>
              <a:t>Compile Phase- </a:t>
            </a:r>
            <a:r>
              <a:rPr lang="en-US" sz="1600" dirty="0"/>
              <a:t>A migrated app include source from its own repo(s), a any externally shared Repo(s).  It can also </a:t>
            </a:r>
            <a:r>
              <a:rPr lang="en-US" sz="1600" b="1" dirty="0"/>
              <a:t>concatenate </a:t>
            </a:r>
            <a:r>
              <a:rPr lang="en-US" sz="1600" dirty="0"/>
              <a:t>Dev and Prod source PDSs during the Compile phase.  </a:t>
            </a:r>
            <a:br>
              <a:rPr lang="en-US" sz="1600" dirty="0"/>
            </a:br>
            <a:br>
              <a:rPr lang="en-US" sz="1600" dirty="0"/>
            </a:br>
            <a:r>
              <a:rPr lang="en-US" sz="1600" dirty="0"/>
              <a:t>Common Git source changes are available to other migrated apps and can be </a:t>
            </a:r>
            <a:r>
              <a:rPr lang="en-US" sz="1600" b="1" dirty="0"/>
              <a:t>published</a:t>
            </a:r>
            <a:r>
              <a:rPr lang="en-US" sz="1600" dirty="0"/>
              <a:t> to a PDS to support  non-migrated application builds. </a:t>
            </a:r>
          </a:p>
          <a:p>
            <a:endParaRPr lang="en-US" sz="1600" b="1" dirty="0"/>
          </a:p>
          <a:p>
            <a:endParaRPr lang="en-US" sz="1600" b="1" dirty="0"/>
          </a:p>
          <a:p>
            <a:r>
              <a:rPr lang="en-US" sz="1600" b="1" dirty="0"/>
              <a:t>Binder- </a:t>
            </a:r>
            <a:r>
              <a:rPr lang="en-US" sz="1600" dirty="0"/>
              <a:t>includes static calls stored in:</a:t>
            </a:r>
          </a:p>
          <a:p>
            <a:r>
              <a:rPr lang="en-US" sz="1600" dirty="0"/>
              <a:t>   - a user (developer) PDS for unit testing</a:t>
            </a:r>
          </a:p>
          <a:p>
            <a:r>
              <a:rPr lang="en-US" sz="1600" dirty="0"/>
              <a:t>   - a Team PDS for Continuous Integration testing </a:t>
            </a:r>
          </a:p>
          <a:p>
            <a:r>
              <a:rPr lang="en-US" sz="1600" dirty="0"/>
              <a:t>   - from production level PDS(s) </a:t>
            </a:r>
          </a:p>
          <a:p>
            <a:r>
              <a:rPr lang="en-US" sz="1600" dirty="0"/>
              <a:t> </a:t>
            </a:r>
          </a:p>
          <a:p>
            <a:endParaRPr lang="en-US" sz="1600" b="1" dirty="0"/>
          </a:p>
          <a:p>
            <a:r>
              <a:rPr lang="en-US" sz="1600" b="1" dirty="0"/>
              <a:t>Go – </a:t>
            </a:r>
            <a:r>
              <a:rPr lang="en-US" sz="1600" dirty="0"/>
              <a:t>Dynamically called modules can come from User, Team or production libraries. </a:t>
            </a:r>
          </a:p>
        </p:txBody>
      </p:sp>
      <p:sp>
        <p:nvSpPr>
          <p:cNvPr id="103" name="TextBox 102">
            <a:extLst>
              <a:ext uri="{FF2B5EF4-FFF2-40B4-BE49-F238E27FC236}">
                <a16:creationId xmlns:a16="http://schemas.microsoft.com/office/drawing/2014/main" id="{ACE6B1B4-B7EC-4D66-9BD7-DA7819DA4C60}"/>
              </a:ext>
            </a:extLst>
          </p:cNvPr>
          <p:cNvSpPr txBox="1"/>
          <p:nvPr/>
        </p:nvSpPr>
        <p:spPr>
          <a:xfrm rot="16200000">
            <a:off x="-1164487" y="1556474"/>
            <a:ext cx="2876520" cy="369332"/>
          </a:xfrm>
          <a:prstGeom prst="rect">
            <a:avLst/>
          </a:prstGeom>
          <a:solidFill>
            <a:schemeClr val="accent6">
              <a:lumMod val="40000"/>
              <a:lumOff val="60000"/>
            </a:schemeClr>
          </a:solidFill>
        </p:spPr>
        <p:txBody>
          <a:bodyPr wrap="square" rtlCol="0">
            <a:spAutoFit/>
          </a:bodyPr>
          <a:lstStyle/>
          <a:p>
            <a:pPr algn="ctr"/>
            <a:r>
              <a:rPr lang="es-PR" b="1" dirty="0"/>
              <a:t>Git</a:t>
            </a:r>
            <a:endParaRPr lang="en-US" b="1" dirty="0"/>
          </a:p>
        </p:txBody>
      </p:sp>
      <p:sp>
        <p:nvSpPr>
          <p:cNvPr id="105" name="TextBox 104">
            <a:extLst>
              <a:ext uri="{FF2B5EF4-FFF2-40B4-BE49-F238E27FC236}">
                <a16:creationId xmlns:a16="http://schemas.microsoft.com/office/drawing/2014/main" id="{A5921FFA-0F02-4DB2-A040-DF4CB53347E3}"/>
              </a:ext>
            </a:extLst>
          </p:cNvPr>
          <p:cNvSpPr txBox="1"/>
          <p:nvPr/>
        </p:nvSpPr>
        <p:spPr>
          <a:xfrm rot="16200000">
            <a:off x="-1431635" y="4802896"/>
            <a:ext cx="3399591" cy="369332"/>
          </a:xfrm>
          <a:prstGeom prst="rect">
            <a:avLst/>
          </a:prstGeom>
          <a:solidFill>
            <a:schemeClr val="accent2">
              <a:lumMod val="60000"/>
              <a:lumOff val="40000"/>
            </a:schemeClr>
          </a:solidFill>
        </p:spPr>
        <p:txBody>
          <a:bodyPr wrap="square" rtlCol="0">
            <a:spAutoFit/>
          </a:bodyPr>
          <a:lstStyle/>
          <a:p>
            <a:pPr algn="ctr"/>
            <a:r>
              <a:rPr lang="es-PR" b="1" dirty="0" err="1"/>
              <a:t>Legacy</a:t>
            </a:r>
            <a:r>
              <a:rPr lang="es-PR" b="1" dirty="0"/>
              <a:t> SCM (PDS)</a:t>
            </a:r>
            <a:endParaRPr lang="en-US" b="1" dirty="0"/>
          </a:p>
        </p:txBody>
      </p:sp>
      <p:sp>
        <p:nvSpPr>
          <p:cNvPr id="109" name="TextBox 108">
            <a:extLst>
              <a:ext uri="{FF2B5EF4-FFF2-40B4-BE49-F238E27FC236}">
                <a16:creationId xmlns:a16="http://schemas.microsoft.com/office/drawing/2014/main" id="{B2BD004C-A132-41C6-9674-030E02483F05}"/>
              </a:ext>
            </a:extLst>
          </p:cNvPr>
          <p:cNvSpPr txBox="1"/>
          <p:nvPr/>
        </p:nvSpPr>
        <p:spPr>
          <a:xfrm>
            <a:off x="67246" y="-6025"/>
            <a:ext cx="6281239" cy="338554"/>
          </a:xfrm>
          <a:prstGeom prst="rect">
            <a:avLst/>
          </a:prstGeom>
          <a:solidFill>
            <a:schemeClr val="bg1">
              <a:lumMod val="95000"/>
            </a:schemeClr>
          </a:solidFill>
          <a:ln>
            <a:solidFill>
              <a:schemeClr val="accent3">
                <a:shade val="50000"/>
              </a:schemeClr>
            </a:solidFill>
          </a:ln>
        </p:spPr>
        <p:txBody>
          <a:bodyPr wrap="square" rtlCol="0">
            <a:spAutoFit/>
          </a:bodyPr>
          <a:lstStyle/>
          <a:p>
            <a:pPr algn="ctr"/>
            <a:r>
              <a:rPr lang="es-PR" sz="1600" b="1" dirty="0"/>
              <a:t>DBB </a:t>
            </a:r>
            <a:r>
              <a:rPr lang="es-PR" sz="1600" b="1" dirty="0" err="1"/>
              <a:t>Build</a:t>
            </a:r>
            <a:r>
              <a:rPr lang="es-PR" sz="1600" b="1" dirty="0"/>
              <a:t> Flow</a:t>
            </a:r>
            <a:endParaRPr lang="en-US" sz="1600" b="1" dirty="0"/>
          </a:p>
        </p:txBody>
      </p:sp>
      <p:sp>
        <p:nvSpPr>
          <p:cNvPr id="110" name="Flowchart: Magnetic Disk 109">
            <a:extLst>
              <a:ext uri="{FF2B5EF4-FFF2-40B4-BE49-F238E27FC236}">
                <a16:creationId xmlns:a16="http://schemas.microsoft.com/office/drawing/2014/main" id="{88BB9C45-3BD0-4AA4-AD3A-2F682182DBF3}"/>
              </a:ext>
            </a:extLst>
          </p:cNvPr>
          <p:cNvSpPr/>
          <p:nvPr/>
        </p:nvSpPr>
        <p:spPr>
          <a:xfrm>
            <a:off x="1120067" y="4891021"/>
            <a:ext cx="838985" cy="461913"/>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Cross</a:t>
            </a:r>
          </a:p>
          <a:p>
            <a:pPr algn="ctr"/>
            <a:r>
              <a:rPr lang="en-US" sz="1400" dirty="0">
                <a:solidFill>
                  <a:schemeClr val="tx1"/>
                </a:solidFill>
              </a:rPr>
              <a:t>team</a:t>
            </a:r>
          </a:p>
        </p:txBody>
      </p:sp>
      <p:sp>
        <p:nvSpPr>
          <p:cNvPr id="111" name="Flowchart: Magnetic Disk 110">
            <a:extLst>
              <a:ext uri="{FF2B5EF4-FFF2-40B4-BE49-F238E27FC236}">
                <a16:creationId xmlns:a16="http://schemas.microsoft.com/office/drawing/2014/main" id="{48133F1A-E9C8-4CC2-B84F-33438AF36598}"/>
              </a:ext>
            </a:extLst>
          </p:cNvPr>
          <p:cNvSpPr/>
          <p:nvPr/>
        </p:nvSpPr>
        <p:spPr>
          <a:xfrm>
            <a:off x="2423440" y="4919122"/>
            <a:ext cx="838985" cy="461913"/>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corp</a:t>
            </a:r>
            <a:endParaRPr lang="en-US" sz="1600" dirty="0">
              <a:solidFill>
                <a:schemeClr val="tx1"/>
              </a:solidFill>
            </a:endParaRPr>
          </a:p>
        </p:txBody>
      </p:sp>
      <p:sp>
        <p:nvSpPr>
          <p:cNvPr id="112" name="TextBox 111">
            <a:extLst>
              <a:ext uri="{FF2B5EF4-FFF2-40B4-BE49-F238E27FC236}">
                <a16:creationId xmlns:a16="http://schemas.microsoft.com/office/drawing/2014/main" id="{263D9CC7-DCB3-4451-9767-079073DA4C91}"/>
              </a:ext>
            </a:extLst>
          </p:cNvPr>
          <p:cNvSpPr txBox="1"/>
          <p:nvPr/>
        </p:nvSpPr>
        <p:spPr>
          <a:xfrm>
            <a:off x="3926988" y="4203009"/>
            <a:ext cx="1835034" cy="369332"/>
          </a:xfrm>
          <a:prstGeom prst="rect">
            <a:avLst/>
          </a:prstGeom>
          <a:noFill/>
        </p:spPr>
        <p:txBody>
          <a:bodyPr wrap="square" rtlCol="0">
            <a:spAutoFit/>
          </a:bodyPr>
          <a:lstStyle/>
          <a:p>
            <a:r>
              <a:rPr lang="es-PR" dirty="0"/>
              <a:t>Dev </a:t>
            </a:r>
            <a:r>
              <a:rPr lang="en-US" dirty="0"/>
              <a:t>– in progress</a:t>
            </a:r>
          </a:p>
        </p:txBody>
      </p:sp>
      <p:grpSp>
        <p:nvGrpSpPr>
          <p:cNvPr id="114" name="Group 113">
            <a:extLst>
              <a:ext uri="{FF2B5EF4-FFF2-40B4-BE49-F238E27FC236}">
                <a16:creationId xmlns:a16="http://schemas.microsoft.com/office/drawing/2014/main" id="{8F778B96-94D2-47A6-9357-A568C34AD389}"/>
              </a:ext>
            </a:extLst>
          </p:cNvPr>
          <p:cNvGrpSpPr/>
          <p:nvPr/>
        </p:nvGrpSpPr>
        <p:grpSpPr>
          <a:xfrm>
            <a:off x="880904" y="716036"/>
            <a:ext cx="2195476" cy="2164589"/>
            <a:chOff x="599768" y="739029"/>
            <a:chExt cx="2195476" cy="2164589"/>
          </a:xfrm>
        </p:grpSpPr>
        <p:grpSp>
          <p:nvGrpSpPr>
            <p:cNvPr id="73" name="Group 72">
              <a:extLst>
                <a:ext uri="{FF2B5EF4-FFF2-40B4-BE49-F238E27FC236}">
                  <a16:creationId xmlns:a16="http://schemas.microsoft.com/office/drawing/2014/main" id="{F4FF6D6E-A177-4CD1-AB43-69ECDC65A8FE}"/>
                </a:ext>
              </a:extLst>
            </p:cNvPr>
            <p:cNvGrpSpPr/>
            <p:nvPr/>
          </p:nvGrpSpPr>
          <p:grpSpPr>
            <a:xfrm>
              <a:off x="599768" y="790040"/>
              <a:ext cx="2195476" cy="2113578"/>
              <a:chOff x="599768" y="790040"/>
              <a:chExt cx="2195476" cy="2113578"/>
            </a:xfrm>
          </p:grpSpPr>
          <p:sp>
            <p:nvSpPr>
              <p:cNvPr id="72" name="Rectangle: Rounded Corners 71">
                <a:extLst>
                  <a:ext uri="{FF2B5EF4-FFF2-40B4-BE49-F238E27FC236}">
                    <a16:creationId xmlns:a16="http://schemas.microsoft.com/office/drawing/2014/main" id="{091A2D41-19E1-48D2-AE0C-4AC1D3317096}"/>
                  </a:ext>
                </a:extLst>
              </p:cNvPr>
              <p:cNvSpPr/>
              <p:nvPr/>
            </p:nvSpPr>
            <p:spPr>
              <a:xfrm>
                <a:off x="599768" y="790040"/>
                <a:ext cx="1071918" cy="21096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3" name="Cylinder 2">
                <a:extLst>
                  <a:ext uri="{FF2B5EF4-FFF2-40B4-BE49-F238E27FC236}">
                    <a16:creationId xmlns:a16="http://schemas.microsoft.com/office/drawing/2014/main" id="{5E550307-F796-4E9B-8340-50A206211246}"/>
                  </a:ext>
                </a:extLst>
              </p:cNvPr>
              <p:cNvSpPr/>
              <p:nvPr/>
            </p:nvSpPr>
            <p:spPr>
              <a:xfrm>
                <a:off x="754294" y="1074663"/>
                <a:ext cx="697584" cy="8107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1400" b="1" dirty="0">
                    <a:solidFill>
                      <a:schemeClr val="tx1"/>
                    </a:solidFill>
                  </a:rPr>
                  <a:t>App</a:t>
                </a:r>
                <a:endParaRPr lang="en-US" sz="1400" b="1" dirty="0">
                  <a:solidFill>
                    <a:schemeClr val="tx1"/>
                  </a:solidFill>
                </a:endParaRPr>
              </a:p>
            </p:txBody>
          </p:sp>
          <p:sp>
            <p:nvSpPr>
              <p:cNvPr id="57" name="Cylinder 56">
                <a:extLst>
                  <a:ext uri="{FF2B5EF4-FFF2-40B4-BE49-F238E27FC236}">
                    <a16:creationId xmlns:a16="http://schemas.microsoft.com/office/drawing/2014/main" id="{9564C679-1E31-4F7C-840F-D8722E56478B}"/>
                  </a:ext>
                </a:extLst>
              </p:cNvPr>
              <p:cNvSpPr/>
              <p:nvPr/>
            </p:nvSpPr>
            <p:spPr>
              <a:xfrm>
                <a:off x="757742" y="2037769"/>
                <a:ext cx="697584" cy="8107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1400" b="1" dirty="0" err="1">
                    <a:solidFill>
                      <a:schemeClr val="tx1"/>
                    </a:solidFill>
                  </a:rPr>
                  <a:t>Comm</a:t>
                </a:r>
                <a:endParaRPr lang="en-US" sz="1400" b="1" dirty="0">
                  <a:solidFill>
                    <a:schemeClr val="tx1"/>
                  </a:solidFill>
                </a:endParaRPr>
              </a:p>
            </p:txBody>
          </p:sp>
          <p:sp>
            <p:nvSpPr>
              <p:cNvPr id="58" name="Cylinder 57">
                <a:extLst>
                  <a:ext uri="{FF2B5EF4-FFF2-40B4-BE49-F238E27FC236}">
                    <a16:creationId xmlns:a16="http://schemas.microsoft.com/office/drawing/2014/main" id="{7F729E5E-0C16-4F37-9B6D-45955958FB86}"/>
                  </a:ext>
                </a:extLst>
              </p:cNvPr>
              <p:cNvSpPr/>
              <p:nvPr/>
            </p:nvSpPr>
            <p:spPr>
              <a:xfrm>
                <a:off x="2097660" y="2092913"/>
                <a:ext cx="697584" cy="810705"/>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1400" b="1" dirty="0" err="1">
                    <a:solidFill>
                      <a:schemeClr val="tx1"/>
                    </a:solidFill>
                  </a:rPr>
                  <a:t>Corp</a:t>
                </a:r>
                <a:endParaRPr lang="es-PR" sz="1400" b="1" dirty="0">
                  <a:solidFill>
                    <a:schemeClr val="tx1"/>
                  </a:solidFill>
                </a:endParaRPr>
              </a:p>
              <a:p>
                <a:pPr algn="ctr"/>
                <a:r>
                  <a:rPr lang="es-PR" sz="1400" b="1" dirty="0">
                    <a:solidFill>
                      <a:schemeClr val="tx1"/>
                    </a:solidFill>
                  </a:rPr>
                  <a:t>repo</a:t>
                </a:r>
                <a:endParaRPr lang="en-US" sz="1400" b="1" dirty="0">
                  <a:solidFill>
                    <a:schemeClr val="tx1"/>
                  </a:solidFill>
                </a:endParaRPr>
              </a:p>
            </p:txBody>
          </p:sp>
        </p:grpSp>
        <p:sp>
          <p:nvSpPr>
            <p:cNvPr id="113" name="TextBox 112">
              <a:extLst>
                <a:ext uri="{FF2B5EF4-FFF2-40B4-BE49-F238E27FC236}">
                  <a16:creationId xmlns:a16="http://schemas.microsoft.com/office/drawing/2014/main" id="{3D933081-E106-4A2A-BF20-2481E9143836}"/>
                </a:ext>
              </a:extLst>
            </p:cNvPr>
            <p:cNvSpPr txBox="1"/>
            <p:nvPr/>
          </p:nvSpPr>
          <p:spPr>
            <a:xfrm>
              <a:off x="657499" y="739029"/>
              <a:ext cx="1444002" cy="369332"/>
            </a:xfrm>
            <a:prstGeom prst="rect">
              <a:avLst/>
            </a:prstGeom>
            <a:noFill/>
          </p:spPr>
          <p:txBody>
            <a:bodyPr wrap="square" rtlCol="0">
              <a:spAutoFit/>
            </a:bodyPr>
            <a:lstStyle/>
            <a:p>
              <a:r>
                <a:rPr lang="en-US" dirty="0"/>
                <a:t>App repo</a:t>
              </a:r>
            </a:p>
          </p:txBody>
        </p:sp>
      </p:grpSp>
      <p:sp>
        <p:nvSpPr>
          <p:cNvPr id="115" name="Rectangle: Diagonal Corners Rounded 114">
            <a:extLst>
              <a:ext uri="{FF2B5EF4-FFF2-40B4-BE49-F238E27FC236}">
                <a16:creationId xmlns:a16="http://schemas.microsoft.com/office/drawing/2014/main" id="{9A999488-B1F8-4193-B762-CE8071DF7233}"/>
              </a:ext>
            </a:extLst>
          </p:cNvPr>
          <p:cNvSpPr/>
          <p:nvPr/>
        </p:nvSpPr>
        <p:spPr>
          <a:xfrm>
            <a:off x="2312474" y="1492289"/>
            <a:ext cx="807428" cy="31116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source</a:t>
            </a:r>
          </a:p>
        </p:txBody>
      </p:sp>
      <p:cxnSp>
        <p:nvCxnSpPr>
          <p:cNvPr id="123" name="Connector: Elbow 122">
            <a:extLst>
              <a:ext uri="{FF2B5EF4-FFF2-40B4-BE49-F238E27FC236}">
                <a16:creationId xmlns:a16="http://schemas.microsoft.com/office/drawing/2014/main" id="{B658D1A8-163A-4110-A728-593047F77731}"/>
              </a:ext>
            </a:extLst>
          </p:cNvPr>
          <p:cNvCxnSpPr>
            <a:cxnSpLocks/>
            <a:stCxn id="85" idx="4"/>
            <a:endCxn id="34" idx="3"/>
          </p:cNvCxnSpPr>
          <p:nvPr/>
        </p:nvCxnSpPr>
        <p:spPr>
          <a:xfrm flipH="1">
            <a:off x="5861704" y="1659652"/>
            <a:ext cx="67157" cy="2432481"/>
          </a:xfrm>
          <a:prstGeom prst="bentConnector3">
            <a:avLst>
              <a:gd name="adj1" fmla="val -501139"/>
            </a:avLst>
          </a:prstGeom>
          <a:ln w="38100">
            <a:solidFill>
              <a:srgbClr val="C00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5AAA0E1-53D4-46C1-8DDE-5448DCF18338}"/>
              </a:ext>
            </a:extLst>
          </p:cNvPr>
          <p:cNvSpPr txBox="1"/>
          <p:nvPr/>
        </p:nvSpPr>
        <p:spPr>
          <a:xfrm>
            <a:off x="5530592" y="2933105"/>
            <a:ext cx="929104" cy="307777"/>
          </a:xfrm>
          <a:prstGeom prst="rect">
            <a:avLst/>
          </a:prstGeom>
          <a:noFill/>
        </p:spPr>
        <p:txBody>
          <a:bodyPr wrap="square" rtlCol="0">
            <a:spAutoFit/>
          </a:bodyPr>
          <a:lstStyle/>
          <a:p>
            <a:r>
              <a:rPr lang="es-PR" sz="1400" b="1" dirty="0" err="1"/>
              <a:t>Deploy</a:t>
            </a:r>
            <a:r>
              <a:rPr lang="es-PR" sz="1400" b="1" dirty="0"/>
              <a:t> </a:t>
            </a:r>
            <a:endParaRPr lang="en-US" sz="1400" b="1" dirty="0"/>
          </a:p>
        </p:txBody>
      </p:sp>
      <p:cxnSp>
        <p:nvCxnSpPr>
          <p:cNvPr id="53" name="Connector: Elbow 52">
            <a:extLst>
              <a:ext uri="{FF2B5EF4-FFF2-40B4-BE49-F238E27FC236}">
                <a16:creationId xmlns:a16="http://schemas.microsoft.com/office/drawing/2014/main" id="{E7324EAA-8D61-4839-B22D-2F800B2A8739}"/>
              </a:ext>
            </a:extLst>
          </p:cNvPr>
          <p:cNvCxnSpPr>
            <a:cxnSpLocks/>
            <a:endCxn id="97" idx="1"/>
          </p:cNvCxnSpPr>
          <p:nvPr/>
        </p:nvCxnSpPr>
        <p:spPr>
          <a:xfrm rot="5400000">
            <a:off x="-467031" y="3829429"/>
            <a:ext cx="2858809" cy="26433"/>
          </a:xfrm>
          <a:prstGeom prst="bentConnector4">
            <a:avLst>
              <a:gd name="adj1" fmla="val 612"/>
              <a:gd name="adj2" fmla="val 964828"/>
            </a:avLst>
          </a:prstGeom>
          <a:ln w="38100">
            <a:solidFill>
              <a:srgbClr val="C00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738BF10-9A69-481B-BA25-582D35811F28}"/>
              </a:ext>
            </a:extLst>
          </p:cNvPr>
          <p:cNvSpPr txBox="1"/>
          <p:nvPr/>
        </p:nvSpPr>
        <p:spPr>
          <a:xfrm>
            <a:off x="683471" y="2930830"/>
            <a:ext cx="929104" cy="307777"/>
          </a:xfrm>
          <a:prstGeom prst="rect">
            <a:avLst/>
          </a:prstGeom>
          <a:noFill/>
        </p:spPr>
        <p:txBody>
          <a:bodyPr wrap="square" rtlCol="0">
            <a:spAutoFit/>
          </a:bodyPr>
          <a:lstStyle/>
          <a:p>
            <a:r>
              <a:rPr lang="es-PR" sz="1400" b="1" dirty="0" err="1"/>
              <a:t>Publish</a:t>
            </a:r>
            <a:r>
              <a:rPr lang="es-PR" sz="1400" b="1" dirty="0"/>
              <a:t> </a:t>
            </a:r>
            <a:endParaRPr lang="en-US" sz="1400" b="1" dirty="0"/>
          </a:p>
        </p:txBody>
      </p:sp>
      <p:cxnSp>
        <p:nvCxnSpPr>
          <p:cNvPr id="60" name="Connector: Elbow 59">
            <a:extLst>
              <a:ext uri="{FF2B5EF4-FFF2-40B4-BE49-F238E27FC236}">
                <a16:creationId xmlns:a16="http://schemas.microsoft.com/office/drawing/2014/main" id="{352BAFBD-A949-4DEB-8056-76F1339A6177}"/>
              </a:ext>
            </a:extLst>
          </p:cNvPr>
          <p:cNvCxnSpPr>
            <a:cxnSpLocks/>
            <a:stCxn id="57" idx="2"/>
            <a:endCxn id="96" idx="1"/>
          </p:cNvCxnSpPr>
          <p:nvPr/>
        </p:nvCxnSpPr>
        <p:spPr>
          <a:xfrm rot="10800000" flipV="1">
            <a:off x="949156" y="2420129"/>
            <a:ext cx="89722" cy="1579108"/>
          </a:xfrm>
          <a:prstGeom prst="bentConnector3">
            <a:avLst>
              <a:gd name="adj1" fmla="val 354787"/>
            </a:avLst>
          </a:prstGeom>
          <a:ln w="38100">
            <a:solidFill>
              <a:srgbClr val="C00000"/>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369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E6788-39C8-4F35-B761-95D60833E15A}"/>
              </a:ext>
            </a:extLst>
          </p:cNvPr>
          <p:cNvSpPr>
            <a:spLocks noGrp="1"/>
          </p:cNvSpPr>
          <p:nvPr>
            <p:ph type="title"/>
          </p:nvPr>
        </p:nvSpPr>
        <p:spPr>
          <a:xfrm>
            <a:off x="838200" y="631825"/>
            <a:ext cx="10515600" cy="1325563"/>
          </a:xfrm>
        </p:spPr>
        <p:txBody>
          <a:bodyPr>
            <a:normAutofit/>
          </a:bodyPr>
          <a:lstStyle/>
          <a:p>
            <a:r>
              <a:rPr lang="en-US" dirty="0">
                <a:solidFill>
                  <a:schemeClr val="bg1"/>
                </a:solidFill>
              </a:rPr>
              <a:t>Summary </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BE1430-8D64-4E73-A57C-CE5B4C529A6E}"/>
              </a:ext>
            </a:extLst>
          </p:cNvPr>
          <p:cNvSpPr>
            <a:spLocks noGrp="1"/>
          </p:cNvSpPr>
          <p:nvPr>
            <p:ph idx="1"/>
          </p:nvPr>
        </p:nvSpPr>
        <p:spPr>
          <a:xfrm>
            <a:off x="838200" y="2269173"/>
            <a:ext cx="10515600" cy="3659988"/>
          </a:xfrm>
        </p:spPr>
        <p:txBody>
          <a:bodyPr>
            <a:normAutofit/>
          </a:bodyPr>
          <a:lstStyle/>
          <a:p>
            <a:r>
              <a:rPr lang="en-US" sz="3200" dirty="0">
                <a:solidFill>
                  <a:schemeClr val="bg1"/>
                </a:solidFill>
              </a:rPr>
              <a:t>Moving to Git takes planning, careful design and collaboration</a:t>
            </a:r>
          </a:p>
          <a:p>
            <a:r>
              <a:rPr lang="en-US" sz="3200" dirty="0">
                <a:solidFill>
                  <a:schemeClr val="bg1"/>
                </a:solidFill>
              </a:rPr>
              <a:t>Good designs include clear, sound code sharing practice</a:t>
            </a:r>
          </a:p>
          <a:p>
            <a:r>
              <a:rPr lang="en-US" sz="3200" dirty="0">
                <a:solidFill>
                  <a:schemeClr val="bg1"/>
                </a:solidFill>
              </a:rPr>
              <a:t>Managing Git and Legacy source is achieved through </a:t>
            </a:r>
          </a:p>
          <a:p>
            <a:pPr lvl="1"/>
            <a:r>
              <a:rPr lang="en-US" sz="2800" dirty="0">
                <a:solidFill>
                  <a:schemeClr val="bg1"/>
                </a:solidFill>
              </a:rPr>
              <a:t>Publishing from Git to Legacy PDS’s</a:t>
            </a:r>
          </a:p>
          <a:p>
            <a:pPr lvl="1"/>
            <a:r>
              <a:rPr lang="en-US" sz="2800" dirty="0">
                <a:solidFill>
                  <a:schemeClr val="bg1"/>
                </a:solidFill>
              </a:rPr>
              <a:t>Concatenation of PDS’s to Groovy Build</a:t>
            </a:r>
            <a:endParaRPr lang="en-US" sz="3200" dirty="0">
              <a:solidFill>
                <a:schemeClr val="bg1"/>
              </a:solidFill>
            </a:endParaRPr>
          </a:p>
        </p:txBody>
      </p:sp>
    </p:spTree>
    <p:extLst>
      <p:ext uri="{BB962C8B-B14F-4D97-AF65-F5344CB8AC3E}">
        <p14:creationId xmlns:p14="http://schemas.microsoft.com/office/powerpoint/2010/main" val="85047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27673D-67F4-49E9-9196-EC674844667D}"/>
              </a:ext>
            </a:extLst>
          </p:cNvPr>
          <p:cNvSpPr/>
          <p:nvPr/>
        </p:nvSpPr>
        <p:spPr>
          <a:xfrm>
            <a:off x="4868740" y="5669895"/>
            <a:ext cx="2454519"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End</a:t>
            </a:r>
          </a:p>
        </p:txBody>
      </p:sp>
    </p:spTree>
    <p:extLst>
      <p:ext uri="{BB962C8B-B14F-4D97-AF65-F5344CB8AC3E}">
        <p14:creationId xmlns:p14="http://schemas.microsoft.com/office/powerpoint/2010/main" val="128733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33E1F187-F1E3-4CAD-82AC-AB685F203BD9}"/>
              </a:ext>
            </a:extLst>
          </p:cNvPr>
          <p:cNvSpPr txBox="1"/>
          <p:nvPr/>
        </p:nvSpPr>
        <p:spPr>
          <a:xfrm>
            <a:off x="482104" y="1266755"/>
            <a:ext cx="2876520" cy="2862322"/>
          </a:xfrm>
          <a:prstGeom prst="rect">
            <a:avLst/>
          </a:prstGeom>
          <a:solidFill>
            <a:schemeClr val="accent2">
              <a:lumMod val="20000"/>
              <a:lumOff val="80000"/>
            </a:schemeClr>
          </a:solidFill>
        </p:spPr>
        <p:txBody>
          <a:bodyPr wrap="square" rtlCol="0">
            <a:spAutoFit/>
          </a:bodyPr>
          <a:lstStyle/>
          <a:p>
            <a:pPr algn="ctr"/>
            <a:r>
              <a:rPr lang="es-PR" b="1" dirty="0"/>
              <a:t>Compile</a:t>
            </a:r>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n-US" b="1" dirty="0"/>
          </a:p>
        </p:txBody>
      </p:sp>
      <p:sp>
        <p:nvSpPr>
          <p:cNvPr id="70" name="TextBox 69">
            <a:extLst>
              <a:ext uri="{FF2B5EF4-FFF2-40B4-BE49-F238E27FC236}">
                <a16:creationId xmlns:a16="http://schemas.microsoft.com/office/drawing/2014/main" id="{13F50A06-2A65-47BA-8864-6948ADEB31B6}"/>
              </a:ext>
            </a:extLst>
          </p:cNvPr>
          <p:cNvSpPr txBox="1"/>
          <p:nvPr/>
        </p:nvSpPr>
        <p:spPr>
          <a:xfrm>
            <a:off x="3361849" y="1259496"/>
            <a:ext cx="1444002" cy="2862322"/>
          </a:xfrm>
          <a:prstGeom prst="rect">
            <a:avLst/>
          </a:prstGeom>
          <a:solidFill>
            <a:schemeClr val="accent4">
              <a:lumMod val="20000"/>
              <a:lumOff val="80000"/>
            </a:schemeClr>
          </a:solidFill>
        </p:spPr>
        <p:txBody>
          <a:bodyPr wrap="square" rtlCol="0">
            <a:spAutoFit/>
          </a:bodyPr>
          <a:lstStyle/>
          <a:p>
            <a:pPr algn="ctr"/>
            <a:r>
              <a:rPr lang="es-PR" b="1" dirty="0"/>
              <a:t>Binder (link)</a:t>
            </a:r>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n-US" b="1" dirty="0"/>
          </a:p>
        </p:txBody>
      </p:sp>
      <p:sp>
        <p:nvSpPr>
          <p:cNvPr id="71" name="TextBox 70">
            <a:extLst>
              <a:ext uri="{FF2B5EF4-FFF2-40B4-BE49-F238E27FC236}">
                <a16:creationId xmlns:a16="http://schemas.microsoft.com/office/drawing/2014/main" id="{F5B3272E-E279-4B4A-AFCF-3388A646A164}"/>
              </a:ext>
            </a:extLst>
          </p:cNvPr>
          <p:cNvSpPr txBox="1"/>
          <p:nvPr/>
        </p:nvSpPr>
        <p:spPr>
          <a:xfrm>
            <a:off x="4815376" y="1269506"/>
            <a:ext cx="1444002" cy="2862322"/>
          </a:xfrm>
          <a:prstGeom prst="rect">
            <a:avLst/>
          </a:prstGeom>
          <a:solidFill>
            <a:schemeClr val="accent5">
              <a:lumMod val="20000"/>
              <a:lumOff val="80000"/>
            </a:schemeClr>
          </a:solidFill>
        </p:spPr>
        <p:txBody>
          <a:bodyPr wrap="square" rtlCol="0">
            <a:spAutoFit/>
          </a:bodyPr>
          <a:lstStyle/>
          <a:p>
            <a:pPr algn="ctr"/>
            <a:r>
              <a:rPr lang="es-PR" b="1" dirty="0"/>
              <a:t>GO</a:t>
            </a:r>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n-US" b="1" dirty="0"/>
          </a:p>
        </p:txBody>
      </p:sp>
      <p:sp>
        <p:nvSpPr>
          <p:cNvPr id="39" name="Arrow: Curved Down 38">
            <a:extLst>
              <a:ext uri="{FF2B5EF4-FFF2-40B4-BE49-F238E27FC236}">
                <a16:creationId xmlns:a16="http://schemas.microsoft.com/office/drawing/2014/main" id="{A7F2DF2D-9F7B-44CB-8F13-0A4C6EDC0BA0}"/>
              </a:ext>
            </a:extLst>
          </p:cNvPr>
          <p:cNvSpPr/>
          <p:nvPr/>
        </p:nvSpPr>
        <p:spPr>
          <a:xfrm>
            <a:off x="2870577" y="1870103"/>
            <a:ext cx="1002306" cy="29270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Arrow: Curved Down 80">
            <a:extLst>
              <a:ext uri="{FF2B5EF4-FFF2-40B4-BE49-F238E27FC236}">
                <a16:creationId xmlns:a16="http://schemas.microsoft.com/office/drawing/2014/main" id="{6B29C3A1-0A43-488A-8529-07E0B7554EEA}"/>
              </a:ext>
            </a:extLst>
          </p:cNvPr>
          <p:cNvSpPr/>
          <p:nvPr/>
        </p:nvSpPr>
        <p:spPr>
          <a:xfrm>
            <a:off x="4421622" y="1874142"/>
            <a:ext cx="1002306" cy="29270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Flowchart: Magnetic Disk 84">
            <a:extLst>
              <a:ext uri="{FF2B5EF4-FFF2-40B4-BE49-F238E27FC236}">
                <a16:creationId xmlns:a16="http://schemas.microsoft.com/office/drawing/2014/main" id="{02C7F7C9-E018-41ED-B15B-471EEC77244B}"/>
              </a:ext>
            </a:extLst>
          </p:cNvPr>
          <p:cNvSpPr/>
          <p:nvPr/>
        </p:nvSpPr>
        <p:spPr>
          <a:xfrm>
            <a:off x="5186502" y="2406150"/>
            <a:ext cx="653252" cy="38095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1400" dirty="0"/>
              <a:t>load</a:t>
            </a:r>
            <a:endParaRPr lang="en-US" sz="1400" dirty="0"/>
          </a:p>
        </p:txBody>
      </p:sp>
      <p:sp>
        <p:nvSpPr>
          <p:cNvPr id="42" name="Rectangle: Diagonal Corners Rounded 41">
            <a:extLst>
              <a:ext uri="{FF2B5EF4-FFF2-40B4-BE49-F238E27FC236}">
                <a16:creationId xmlns:a16="http://schemas.microsoft.com/office/drawing/2014/main" id="{20EAC8E3-58E4-4D9B-B898-31428E943A03}"/>
              </a:ext>
            </a:extLst>
          </p:cNvPr>
          <p:cNvSpPr/>
          <p:nvPr/>
        </p:nvSpPr>
        <p:spPr>
          <a:xfrm>
            <a:off x="3797642" y="2441045"/>
            <a:ext cx="776810" cy="35952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object</a:t>
            </a:r>
            <a:endParaRPr lang="en-US" dirty="0"/>
          </a:p>
        </p:txBody>
      </p:sp>
      <p:sp>
        <p:nvSpPr>
          <p:cNvPr id="52" name="TextBox 51">
            <a:extLst>
              <a:ext uri="{FF2B5EF4-FFF2-40B4-BE49-F238E27FC236}">
                <a16:creationId xmlns:a16="http://schemas.microsoft.com/office/drawing/2014/main" id="{C296C003-DB54-4FE3-B991-A310EC890EDE}"/>
              </a:ext>
            </a:extLst>
          </p:cNvPr>
          <p:cNvSpPr txBox="1"/>
          <p:nvPr/>
        </p:nvSpPr>
        <p:spPr>
          <a:xfrm>
            <a:off x="6524432" y="945023"/>
            <a:ext cx="5543652" cy="2554545"/>
          </a:xfrm>
          <a:prstGeom prst="rect">
            <a:avLst/>
          </a:prstGeom>
          <a:solidFill>
            <a:schemeClr val="accent1">
              <a:lumMod val="20000"/>
              <a:lumOff val="80000"/>
            </a:schemeClr>
          </a:solidFill>
          <a:ln>
            <a:solidFill>
              <a:schemeClr val="accent3">
                <a:shade val="50000"/>
              </a:schemeClr>
            </a:solidFill>
          </a:ln>
        </p:spPr>
        <p:txBody>
          <a:bodyPr wrap="square" rtlCol="0">
            <a:spAutoFit/>
          </a:bodyPr>
          <a:lstStyle/>
          <a:p>
            <a:pPr algn="just"/>
            <a:r>
              <a:rPr lang="en-US" sz="1600" b="1" dirty="0"/>
              <a:t>DBB Build-  </a:t>
            </a:r>
            <a:r>
              <a:rPr lang="en-US" sz="1600" dirty="0"/>
              <a:t>uses the application’s repo and, when applicable, a Corp. Repo that's shared across team(s). </a:t>
            </a:r>
          </a:p>
          <a:p>
            <a:pPr algn="just"/>
            <a:endParaRPr lang="en-US" sz="1600" dirty="0"/>
          </a:p>
          <a:p>
            <a:pPr algn="just"/>
            <a:r>
              <a:rPr lang="en-US" sz="1600" dirty="0"/>
              <a:t>A standard DBB Build uses Git Repo(s) to compile, then link to create an executable load module. </a:t>
            </a:r>
          </a:p>
          <a:p>
            <a:pPr algn="just"/>
            <a:endParaRPr lang="en-US" sz="1600" dirty="0"/>
          </a:p>
          <a:p>
            <a:pPr algn="just"/>
            <a:r>
              <a:rPr lang="en-US" sz="1600" dirty="0"/>
              <a:t>Any shared repo(s) can be included in the application’s configuration using DBB Sample zAppBuild framework. </a:t>
            </a:r>
          </a:p>
          <a:p>
            <a:pPr algn="just"/>
            <a:br>
              <a:rPr lang="en-US" sz="1600" dirty="0"/>
            </a:br>
            <a:endParaRPr lang="en-US" sz="1600" dirty="0"/>
          </a:p>
        </p:txBody>
      </p:sp>
      <p:sp>
        <p:nvSpPr>
          <p:cNvPr id="103" name="TextBox 102">
            <a:extLst>
              <a:ext uri="{FF2B5EF4-FFF2-40B4-BE49-F238E27FC236}">
                <a16:creationId xmlns:a16="http://schemas.microsoft.com/office/drawing/2014/main" id="{ACE6B1B4-B7EC-4D66-9BD7-DA7819DA4C60}"/>
              </a:ext>
            </a:extLst>
          </p:cNvPr>
          <p:cNvSpPr txBox="1"/>
          <p:nvPr/>
        </p:nvSpPr>
        <p:spPr>
          <a:xfrm rot="16200000">
            <a:off x="-1253594" y="2493451"/>
            <a:ext cx="2876520" cy="369332"/>
          </a:xfrm>
          <a:prstGeom prst="rect">
            <a:avLst/>
          </a:prstGeom>
          <a:solidFill>
            <a:schemeClr val="accent6">
              <a:lumMod val="40000"/>
              <a:lumOff val="60000"/>
            </a:schemeClr>
          </a:solidFill>
        </p:spPr>
        <p:txBody>
          <a:bodyPr wrap="square" rtlCol="0">
            <a:spAutoFit/>
          </a:bodyPr>
          <a:lstStyle/>
          <a:p>
            <a:pPr algn="ctr"/>
            <a:r>
              <a:rPr lang="es-PR" b="1" dirty="0"/>
              <a:t>Git</a:t>
            </a:r>
            <a:endParaRPr lang="en-US" b="1" dirty="0"/>
          </a:p>
        </p:txBody>
      </p:sp>
      <p:sp>
        <p:nvSpPr>
          <p:cNvPr id="109" name="TextBox 108">
            <a:extLst>
              <a:ext uri="{FF2B5EF4-FFF2-40B4-BE49-F238E27FC236}">
                <a16:creationId xmlns:a16="http://schemas.microsoft.com/office/drawing/2014/main" id="{B2BD004C-A132-41C6-9674-030E02483F05}"/>
              </a:ext>
            </a:extLst>
          </p:cNvPr>
          <p:cNvSpPr txBox="1"/>
          <p:nvPr/>
        </p:nvSpPr>
        <p:spPr>
          <a:xfrm>
            <a:off x="482104" y="930952"/>
            <a:ext cx="5777274" cy="338554"/>
          </a:xfrm>
          <a:prstGeom prst="rect">
            <a:avLst/>
          </a:prstGeom>
          <a:solidFill>
            <a:schemeClr val="bg1">
              <a:lumMod val="95000"/>
            </a:schemeClr>
          </a:solidFill>
          <a:ln>
            <a:solidFill>
              <a:schemeClr val="accent3">
                <a:shade val="50000"/>
              </a:schemeClr>
            </a:solidFill>
          </a:ln>
        </p:spPr>
        <p:txBody>
          <a:bodyPr wrap="square" rtlCol="0">
            <a:spAutoFit/>
          </a:bodyPr>
          <a:lstStyle/>
          <a:p>
            <a:pPr algn="ctr"/>
            <a:r>
              <a:rPr lang="es-PR" sz="1600" b="1" dirty="0"/>
              <a:t>DBB </a:t>
            </a:r>
            <a:r>
              <a:rPr lang="es-PR" sz="1600" b="1" dirty="0" err="1"/>
              <a:t>Build</a:t>
            </a:r>
            <a:r>
              <a:rPr lang="es-PR" sz="1600" b="1" dirty="0"/>
              <a:t>  Flow</a:t>
            </a:r>
            <a:endParaRPr lang="en-US" sz="1600" b="1" dirty="0"/>
          </a:p>
        </p:txBody>
      </p:sp>
      <p:grpSp>
        <p:nvGrpSpPr>
          <p:cNvPr id="114" name="Group 113">
            <a:extLst>
              <a:ext uri="{FF2B5EF4-FFF2-40B4-BE49-F238E27FC236}">
                <a16:creationId xmlns:a16="http://schemas.microsoft.com/office/drawing/2014/main" id="{8F778B96-94D2-47A6-9357-A568C34AD389}"/>
              </a:ext>
            </a:extLst>
          </p:cNvPr>
          <p:cNvGrpSpPr/>
          <p:nvPr/>
        </p:nvGrpSpPr>
        <p:grpSpPr>
          <a:xfrm>
            <a:off x="946323" y="1575962"/>
            <a:ext cx="2040950" cy="2241640"/>
            <a:chOff x="754294" y="661978"/>
            <a:chExt cx="2040950" cy="2241640"/>
          </a:xfrm>
        </p:grpSpPr>
        <p:grpSp>
          <p:nvGrpSpPr>
            <p:cNvPr id="73" name="Group 72">
              <a:extLst>
                <a:ext uri="{FF2B5EF4-FFF2-40B4-BE49-F238E27FC236}">
                  <a16:creationId xmlns:a16="http://schemas.microsoft.com/office/drawing/2014/main" id="{F4FF6D6E-A177-4CD1-AB43-69ECDC65A8FE}"/>
                </a:ext>
              </a:extLst>
            </p:cNvPr>
            <p:cNvGrpSpPr/>
            <p:nvPr/>
          </p:nvGrpSpPr>
          <p:grpSpPr>
            <a:xfrm>
              <a:off x="754294" y="1074663"/>
              <a:ext cx="2040950" cy="1828955"/>
              <a:chOff x="754294" y="1074663"/>
              <a:chExt cx="2040950" cy="1828955"/>
            </a:xfrm>
          </p:grpSpPr>
          <p:sp>
            <p:nvSpPr>
              <p:cNvPr id="3" name="Cylinder 2">
                <a:extLst>
                  <a:ext uri="{FF2B5EF4-FFF2-40B4-BE49-F238E27FC236}">
                    <a16:creationId xmlns:a16="http://schemas.microsoft.com/office/drawing/2014/main" id="{5E550307-F796-4E9B-8340-50A206211246}"/>
                  </a:ext>
                </a:extLst>
              </p:cNvPr>
              <p:cNvSpPr/>
              <p:nvPr/>
            </p:nvSpPr>
            <p:spPr>
              <a:xfrm>
                <a:off x="754294" y="1074663"/>
                <a:ext cx="697584" cy="8107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1400" b="1" dirty="0"/>
                  <a:t>App</a:t>
                </a:r>
                <a:endParaRPr lang="en-US" sz="1400" b="1" dirty="0"/>
              </a:p>
            </p:txBody>
          </p:sp>
          <p:sp>
            <p:nvSpPr>
              <p:cNvPr id="57" name="Cylinder 56">
                <a:extLst>
                  <a:ext uri="{FF2B5EF4-FFF2-40B4-BE49-F238E27FC236}">
                    <a16:creationId xmlns:a16="http://schemas.microsoft.com/office/drawing/2014/main" id="{9564C679-1E31-4F7C-840F-D8722E56478B}"/>
                  </a:ext>
                </a:extLst>
              </p:cNvPr>
              <p:cNvSpPr/>
              <p:nvPr/>
            </p:nvSpPr>
            <p:spPr>
              <a:xfrm>
                <a:off x="757742" y="2037769"/>
                <a:ext cx="697584" cy="8107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1400" b="1" dirty="0" err="1"/>
                  <a:t>Comm</a:t>
                </a:r>
                <a:endParaRPr lang="en-US" sz="1400" b="1" dirty="0"/>
              </a:p>
            </p:txBody>
          </p:sp>
          <p:sp>
            <p:nvSpPr>
              <p:cNvPr id="58" name="Cylinder 57">
                <a:extLst>
                  <a:ext uri="{FF2B5EF4-FFF2-40B4-BE49-F238E27FC236}">
                    <a16:creationId xmlns:a16="http://schemas.microsoft.com/office/drawing/2014/main" id="{7F729E5E-0C16-4F37-9B6D-45955958FB86}"/>
                  </a:ext>
                </a:extLst>
              </p:cNvPr>
              <p:cNvSpPr/>
              <p:nvPr/>
            </p:nvSpPr>
            <p:spPr>
              <a:xfrm>
                <a:off x="2097660" y="2092913"/>
                <a:ext cx="697584" cy="810705"/>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1400" b="1" dirty="0" err="1"/>
                  <a:t>Corp</a:t>
                </a:r>
                <a:endParaRPr lang="es-PR" sz="1400" b="1" dirty="0"/>
              </a:p>
              <a:p>
                <a:pPr algn="ctr"/>
                <a:r>
                  <a:rPr lang="es-PR" sz="1400" b="1" dirty="0"/>
                  <a:t>repo</a:t>
                </a:r>
                <a:endParaRPr lang="en-US" sz="1400" b="1" dirty="0"/>
              </a:p>
            </p:txBody>
          </p:sp>
        </p:grpSp>
        <p:sp>
          <p:nvSpPr>
            <p:cNvPr id="113" name="TextBox 112">
              <a:extLst>
                <a:ext uri="{FF2B5EF4-FFF2-40B4-BE49-F238E27FC236}">
                  <a16:creationId xmlns:a16="http://schemas.microsoft.com/office/drawing/2014/main" id="{3D933081-E106-4A2A-BF20-2481E9143836}"/>
                </a:ext>
              </a:extLst>
            </p:cNvPr>
            <p:cNvSpPr txBox="1"/>
            <p:nvPr/>
          </p:nvSpPr>
          <p:spPr>
            <a:xfrm>
              <a:off x="1102019" y="661978"/>
              <a:ext cx="1444002" cy="369332"/>
            </a:xfrm>
            <a:prstGeom prst="rect">
              <a:avLst/>
            </a:prstGeom>
            <a:noFill/>
          </p:spPr>
          <p:txBody>
            <a:bodyPr wrap="square" rtlCol="0">
              <a:spAutoFit/>
            </a:bodyPr>
            <a:lstStyle/>
            <a:p>
              <a:r>
                <a:rPr lang="en-US" dirty="0"/>
                <a:t>App Source</a:t>
              </a:r>
            </a:p>
          </p:txBody>
        </p:sp>
      </p:grpSp>
      <p:sp>
        <p:nvSpPr>
          <p:cNvPr id="115" name="Rectangle: Diagonal Corners Rounded 114">
            <a:extLst>
              <a:ext uri="{FF2B5EF4-FFF2-40B4-BE49-F238E27FC236}">
                <a16:creationId xmlns:a16="http://schemas.microsoft.com/office/drawing/2014/main" id="{9A999488-B1F8-4193-B762-CE8071DF7233}"/>
              </a:ext>
            </a:extLst>
          </p:cNvPr>
          <p:cNvSpPr/>
          <p:nvPr/>
        </p:nvSpPr>
        <p:spPr>
          <a:xfrm>
            <a:off x="2223367" y="2429266"/>
            <a:ext cx="807428" cy="31116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a:t>
            </a:r>
          </a:p>
        </p:txBody>
      </p:sp>
      <p:sp>
        <p:nvSpPr>
          <p:cNvPr id="74" name="Title 1">
            <a:extLst>
              <a:ext uri="{FF2B5EF4-FFF2-40B4-BE49-F238E27FC236}">
                <a16:creationId xmlns:a16="http://schemas.microsoft.com/office/drawing/2014/main" id="{C59ADDB9-F807-480B-8CF3-2CAB6E16C109}"/>
              </a:ext>
            </a:extLst>
          </p:cNvPr>
          <p:cNvSpPr>
            <a:spLocks noGrp="1"/>
          </p:cNvSpPr>
          <p:nvPr>
            <p:ph type="title"/>
          </p:nvPr>
        </p:nvSpPr>
        <p:spPr>
          <a:xfrm>
            <a:off x="0" y="-10833"/>
            <a:ext cx="10482823" cy="941785"/>
          </a:xfrm>
        </p:spPr>
        <p:txBody>
          <a:bodyPr>
            <a:normAutofit/>
          </a:bodyPr>
          <a:lstStyle/>
          <a:p>
            <a:r>
              <a:rPr lang="en-US" dirty="0">
                <a:solidFill>
                  <a:schemeClr val="bg1"/>
                </a:solidFill>
              </a:rPr>
              <a:t>DBB Build – a basic flow  </a:t>
            </a:r>
          </a:p>
        </p:txBody>
      </p:sp>
    </p:spTree>
    <p:extLst>
      <p:ext uri="{BB962C8B-B14F-4D97-AF65-F5344CB8AC3E}">
        <p14:creationId xmlns:p14="http://schemas.microsoft.com/office/powerpoint/2010/main" val="360030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C296C003-DB54-4FE3-B991-A310EC890EDE}"/>
              </a:ext>
            </a:extLst>
          </p:cNvPr>
          <p:cNvSpPr txBox="1"/>
          <p:nvPr/>
        </p:nvSpPr>
        <p:spPr>
          <a:xfrm>
            <a:off x="6532194" y="1006963"/>
            <a:ext cx="5543652" cy="5324535"/>
          </a:xfrm>
          <a:prstGeom prst="rect">
            <a:avLst/>
          </a:prstGeom>
          <a:solidFill>
            <a:schemeClr val="accent1">
              <a:lumMod val="20000"/>
              <a:lumOff val="80000"/>
            </a:schemeClr>
          </a:solidFill>
          <a:ln>
            <a:solidFill>
              <a:schemeClr val="accent3">
                <a:shade val="50000"/>
              </a:schemeClr>
            </a:solidFill>
          </a:ln>
        </p:spPr>
        <p:txBody>
          <a:bodyPr wrap="square" rtlCol="0">
            <a:spAutoFit/>
          </a:bodyPr>
          <a:lstStyle/>
          <a:p>
            <a:pPr algn="just"/>
            <a:r>
              <a:rPr lang="en-US" sz="2000" dirty="0"/>
              <a:t>This illustrates the 2 key concepts on how to share code in a mixed SCM environment. </a:t>
            </a:r>
          </a:p>
          <a:p>
            <a:pPr algn="just"/>
            <a:endParaRPr lang="en-US" sz="2000" dirty="0"/>
          </a:p>
          <a:p>
            <a:pPr algn="just"/>
            <a:r>
              <a:rPr lang="en-US" sz="2000" b="1" dirty="0"/>
              <a:t>A)</a:t>
            </a:r>
            <a:r>
              <a:rPr lang="en-US" sz="2000" dirty="0"/>
              <a:t> Git based apps can </a:t>
            </a:r>
            <a:r>
              <a:rPr lang="en-US" sz="2000" b="1" dirty="0"/>
              <a:t>concatenate </a:t>
            </a:r>
            <a:r>
              <a:rPr lang="en-US" sz="2000" dirty="0"/>
              <a:t>production PDS(s) source libraries during a DBB build. A migrated app can include source from its own Comm repo, a Corp Repo and/or Central PDS(s) managed on a legacy SCM environment.</a:t>
            </a:r>
          </a:p>
          <a:p>
            <a:pPr algn="just"/>
            <a:endParaRPr lang="en-US" sz="2000" dirty="0"/>
          </a:p>
          <a:p>
            <a:pPr algn="just"/>
            <a:endParaRPr lang="en-US" sz="2000" dirty="0"/>
          </a:p>
          <a:p>
            <a:pPr algn="just"/>
            <a:r>
              <a:rPr lang="en-US" sz="2000" b="1" dirty="0"/>
              <a:t>B) Common </a:t>
            </a:r>
            <a:r>
              <a:rPr lang="en-US" sz="2000" dirty="0"/>
              <a:t>Git source can be </a:t>
            </a:r>
            <a:r>
              <a:rPr lang="en-US" sz="2000" b="1" dirty="0"/>
              <a:t>published</a:t>
            </a:r>
            <a:r>
              <a:rPr lang="en-US" sz="2000" dirty="0"/>
              <a:t> to a central PDS to support  non-migrated application builds. </a:t>
            </a:r>
          </a:p>
          <a:p>
            <a:pPr algn="just"/>
            <a:endParaRPr lang="en-US" sz="2000" dirty="0"/>
          </a:p>
          <a:p>
            <a:pPr algn="just"/>
            <a:br>
              <a:rPr lang="en-US" sz="2000" dirty="0"/>
            </a:br>
            <a:br>
              <a:rPr lang="en-US" sz="2000" dirty="0"/>
            </a:br>
            <a:endParaRPr lang="en-US" sz="2000" dirty="0"/>
          </a:p>
        </p:txBody>
      </p:sp>
      <p:sp>
        <p:nvSpPr>
          <p:cNvPr id="105" name="TextBox 104">
            <a:extLst>
              <a:ext uri="{FF2B5EF4-FFF2-40B4-BE49-F238E27FC236}">
                <a16:creationId xmlns:a16="http://schemas.microsoft.com/office/drawing/2014/main" id="{A5921FFA-0F02-4DB2-A040-DF4CB53347E3}"/>
              </a:ext>
            </a:extLst>
          </p:cNvPr>
          <p:cNvSpPr txBox="1"/>
          <p:nvPr/>
        </p:nvSpPr>
        <p:spPr>
          <a:xfrm rot="16200000">
            <a:off x="-763209" y="5596605"/>
            <a:ext cx="2128058" cy="369332"/>
          </a:xfrm>
          <a:prstGeom prst="rect">
            <a:avLst/>
          </a:prstGeom>
          <a:solidFill>
            <a:schemeClr val="accent2">
              <a:lumMod val="60000"/>
              <a:lumOff val="40000"/>
            </a:schemeClr>
          </a:solidFill>
        </p:spPr>
        <p:txBody>
          <a:bodyPr wrap="square" rtlCol="0">
            <a:spAutoFit/>
          </a:bodyPr>
          <a:lstStyle/>
          <a:p>
            <a:pPr algn="ctr"/>
            <a:r>
              <a:rPr lang="es-PR" b="1" dirty="0" err="1"/>
              <a:t>Legacy</a:t>
            </a:r>
            <a:r>
              <a:rPr lang="es-PR" b="1" dirty="0"/>
              <a:t> SCM (PDS)</a:t>
            </a:r>
            <a:endParaRPr lang="en-US" b="1" dirty="0"/>
          </a:p>
        </p:txBody>
      </p:sp>
      <p:grpSp>
        <p:nvGrpSpPr>
          <p:cNvPr id="17" name="Group 16">
            <a:extLst>
              <a:ext uri="{FF2B5EF4-FFF2-40B4-BE49-F238E27FC236}">
                <a16:creationId xmlns:a16="http://schemas.microsoft.com/office/drawing/2014/main" id="{9538DFB0-5B2F-46EB-80E0-8A09BE3AB173}"/>
              </a:ext>
            </a:extLst>
          </p:cNvPr>
          <p:cNvGrpSpPr/>
          <p:nvPr/>
        </p:nvGrpSpPr>
        <p:grpSpPr>
          <a:xfrm>
            <a:off x="880332" y="4779763"/>
            <a:ext cx="2529144" cy="1643545"/>
            <a:chOff x="883623" y="5034342"/>
            <a:chExt cx="2529144" cy="1643545"/>
          </a:xfrm>
        </p:grpSpPr>
        <p:sp>
          <p:nvSpPr>
            <p:cNvPr id="97" name="Rectangle: Rounded Corners 96">
              <a:extLst>
                <a:ext uri="{FF2B5EF4-FFF2-40B4-BE49-F238E27FC236}">
                  <a16:creationId xmlns:a16="http://schemas.microsoft.com/office/drawing/2014/main" id="{11511DC0-0C7D-4942-8880-2109F1101A68}"/>
                </a:ext>
              </a:extLst>
            </p:cNvPr>
            <p:cNvSpPr/>
            <p:nvPr/>
          </p:nvSpPr>
          <p:spPr>
            <a:xfrm>
              <a:off x="883623" y="5034342"/>
              <a:ext cx="2439631" cy="1643545"/>
            </a:xfrm>
            <a:prstGeom prst="round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4" name="TextBox 93">
              <a:extLst>
                <a:ext uri="{FF2B5EF4-FFF2-40B4-BE49-F238E27FC236}">
                  <a16:creationId xmlns:a16="http://schemas.microsoft.com/office/drawing/2014/main" id="{A17E48D6-67CC-41A0-A728-D6305130BC3D}"/>
                </a:ext>
              </a:extLst>
            </p:cNvPr>
            <p:cNvSpPr txBox="1"/>
            <p:nvPr/>
          </p:nvSpPr>
          <p:spPr>
            <a:xfrm>
              <a:off x="970162" y="6106240"/>
              <a:ext cx="2442605" cy="523220"/>
            </a:xfrm>
            <a:prstGeom prst="rect">
              <a:avLst/>
            </a:prstGeom>
            <a:noFill/>
          </p:spPr>
          <p:txBody>
            <a:bodyPr vert="horz" wrap="square" rtlCol="0">
              <a:spAutoFit/>
            </a:bodyPr>
            <a:lstStyle/>
            <a:p>
              <a:pPr algn="ctr"/>
              <a:r>
                <a:rPr lang="es-PR" sz="1400" dirty="0"/>
                <a:t>PROD SYSLIB  Concatenation</a:t>
              </a:r>
              <a:br>
                <a:rPr lang="es-PR" sz="1400" dirty="0"/>
              </a:br>
              <a:r>
                <a:rPr lang="es-PR" sz="1400" dirty="0"/>
                <a:t>(copybooks …)</a:t>
              </a:r>
              <a:endParaRPr lang="en-US" sz="1400" dirty="0"/>
            </a:p>
          </p:txBody>
        </p:sp>
        <p:sp>
          <p:nvSpPr>
            <p:cNvPr id="111" name="Flowchart: Magnetic Disk 110">
              <a:extLst>
                <a:ext uri="{FF2B5EF4-FFF2-40B4-BE49-F238E27FC236}">
                  <a16:creationId xmlns:a16="http://schemas.microsoft.com/office/drawing/2014/main" id="{48133F1A-E9C8-4CC2-B84F-33438AF36598}"/>
                </a:ext>
              </a:extLst>
            </p:cNvPr>
            <p:cNvSpPr/>
            <p:nvPr/>
          </p:nvSpPr>
          <p:spPr>
            <a:xfrm>
              <a:off x="1561356" y="5492826"/>
              <a:ext cx="1045020" cy="552057"/>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Central PDS</a:t>
              </a:r>
              <a:endParaRPr lang="en-US" sz="1600" dirty="0"/>
            </a:p>
          </p:txBody>
        </p:sp>
        <p:sp>
          <p:nvSpPr>
            <p:cNvPr id="54" name="TextBox 53">
              <a:extLst>
                <a:ext uri="{FF2B5EF4-FFF2-40B4-BE49-F238E27FC236}">
                  <a16:creationId xmlns:a16="http://schemas.microsoft.com/office/drawing/2014/main" id="{1738BF10-9A69-481B-BA25-582D35811F28}"/>
                </a:ext>
              </a:extLst>
            </p:cNvPr>
            <p:cNvSpPr txBox="1"/>
            <p:nvPr/>
          </p:nvSpPr>
          <p:spPr>
            <a:xfrm>
              <a:off x="960394" y="5209990"/>
              <a:ext cx="929104" cy="307777"/>
            </a:xfrm>
            <a:prstGeom prst="rect">
              <a:avLst/>
            </a:prstGeom>
            <a:noFill/>
          </p:spPr>
          <p:txBody>
            <a:bodyPr wrap="square" rtlCol="0">
              <a:spAutoFit/>
            </a:bodyPr>
            <a:lstStyle/>
            <a:p>
              <a:r>
                <a:rPr lang="es-PR" sz="1400" b="1" dirty="0" err="1"/>
                <a:t>Publish</a:t>
              </a:r>
              <a:endParaRPr lang="es-PR" sz="1400" b="1" dirty="0"/>
            </a:p>
          </p:txBody>
        </p:sp>
      </p:grpSp>
      <p:grpSp>
        <p:nvGrpSpPr>
          <p:cNvPr id="18" name="Group 17">
            <a:extLst>
              <a:ext uri="{FF2B5EF4-FFF2-40B4-BE49-F238E27FC236}">
                <a16:creationId xmlns:a16="http://schemas.microsoft.com/office/drawing/2014/main" id="{504E48BA-EB8C-4728-9ABC-18907F502B5D}"/>
              </a:ext>
            </a:extLst>
          </p:cNvPr>
          <p:cNvGrpSpPr/>
          <p:nvPr/>
        </p:nvGrpSpPr>
        <p:grpSpPr>
          <a:xfrm>
            <a:off x="116154" y="1042845"/>
            <a:ext cx="4197373" cy="3185425"/>
            <a:chOff x="123916" y="770987"/>
            <a:chExt cx="4197373" cy="3185425"/>
          </a:xfrm>
        </p:grpSpPr>
        <p:sp>
          <p:nvSpPr>
            <p:cNvPr id="30" name="TextBox 29">
              <a:extLst>
                <a:ext uri="{FF2B5EF4-FFF2-40B4-BE49-F238E27FC236}">
                  <a16:creationId xmlns:a16="http://schemas.microsoft.com/office/drawing/2014/main" id="{33E1F187-F1E3-4CAD-82AC-AB685F203BD9}"/>
                </a:ext>
              </a:extLst>
            </p:cNvPr>
            <p:cNvSpPr txBox="1"/>
            <p:nvPr/>
          </p:nvSpPr>
          <p:spPr>
            <a:xfrm>
              <a:off x="606019" y="1094090"/>
              <a:ext cx="3488025" cy="2862322"/>
            </a:xfrm>
            <a:prstGeom prst="rect">
              <a:avLst/>
            </a:prstGeom>
            <a:solidFill>
              <a:schemeClr val="accent2">
                <a:lumMod val="20000"/>
                <a:lumOff val="80000"/>
              </a:schemeClr>
            </a:solidFill>
          </p:spPr>
          <p:txBody>
            <a:bodyPr wrap="square" rtlCol="0">
              <a:spAutoFit/>
            </a:bodyPr>
            <a:lstStyle/>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s-PR" b="1" dirty="0"/>
            </a:p>
            <a:p>
              <a:pPr algn="ctr"/>
              <a:endParaRPr lang="en-US" b="1" dirty="0"/>
            </a:p>
          </p:txBody>
        </p:sp>
        <p:sp>
          <p:nvSpPr>
            <p:cNvPr id="103" name="TextBox 102">
              <a:extLst>
                <a:ext uri="{FF2B5EF4-FFF2-40B4-BE49-F238E27FC236}">
                  <a16:creationId xmlns:a16="http://schemas.microsoft.com/office/drawing/2014/main" id="{ACE6B1B4-B7EC-4D66-9BD7-DA7819DA4C60}"/>
                </a:ext>
              </a:extLst>
            </p:cNvPr>
            <p:cNvSpPr txBox="1"/>
            <p:nvPr/>
          </p:nvSpPr>
          <p:spPr>
            <a:xfrm rot="16200000">
              <a:off x="-1122580" y="2326388"/>
              <a:ext cx="2862324" cy="369332"/>
            </a:xfrm>
            <a:prstGeom prst="rect">
              <a:avLst/>
            </a:prstGeom>
            <a:solidFill>
              <a:schemeClr val="accent6">
                <a:lumMod val="40000"/>
                <a:lumOff val="60000"/>
              </a:schemeClr>
            </a:solidFill>
          </p:spPr>
          <p:txBody>
            <a:bodyPr wrap="square" rtlCol="0">
              <a:spAutoFit/>
            </a:bodyPr>
            <a:lstStyle/>
            <a:p>
              <a:pPr algn="ctr"/>
              <a:r>
                <a:rPr lang="es-PR" b="1" dirty="0"/>
                <a:t>Git</a:t>
              </a:r>
              <a:endParaRPr lang="en-US" b="1" dirty="0"/>
            </a:p>
          </p:txBody>
        </p:sp>
        <p:sp>
          <p:nvSpPr>
            <p:cNvPr id="109" name="TextBox 108">
              <a:extLst>
                <a:ext uri="{FF2B5EF4-FFF2-40B4-BE49-F238E27FC236}">
                  <a16:creationId xmlns:a16="http://schemas.microsoft.com/office/drawing/2014/main" id="{B2BD004C-A132-41C6-9674-030E02483F05}"/>
                </a:ext>
              </a:extLst>
            </p:cNvPr>
            <p:cNvSpPr txBox="1"/>
            <p:nvPr/>
          </p:nvSpPr>
          <p:spPr>
            <a:xfrm>
              <a:off x="606020" y="770987"/>
              <a:ext cx="3488024" cy="338554"/>
            </a:xfrm>
            <a:prstGeom prst="rect">
              <a:avLst/>
            </a:prstGeom>
            <a:solidFill>
              <a:schemeClr val="bg1">
                <a:lumMod val="95000"/>
              </a:schemeClr>
            </a:solidFill>
            <a:ln>
              <a:solidFill>
                <a:schemeClr val="accent3">
                  <a:shade val="50000"/>
                </a:schemeClr>
              </a:solidFill>
            </a:ln>
          </p:spPr>
          <p:txBody>
            <a:bodyPr wrap="square" rtlCol="0">
              <a:spAutoFit/>
            </a:bodyPr>
            <a:lstStyle/>
            <a:p>
              <a:pPr algn="ctr"/>
              <a:r>
                <a:rPr lang="es-PR" sz="1600" b="1" dirty="0"/>
                <a:t>DBB </a:t>
              </a:r>
              <a:r>
                <a:rPr lang="es-PR" sz="1600" b="1" dirty="0" err="1"/>
                <a:t>Build</a:t>
              </a:r>
              <a:r>
                <a:rPr lang="es-PR" sz="1600" b="1" dirty="0"/>
                <a:t> Flow</a:t>
              </a:r>
              <a:endParaRPr lang="en-US" sz="1600" b="1" dirty="0"/>
            </a:p>
          </p:txBody>
        </p:sp>
        <p:grpSp>
          <p:nvGrpSpPr>
            <p:cNvPr id="114" name="Group 113">
              <a:extLst>
                <a:ext uri="{FF2B5EF4-FFF2-40B4-BE49-F238E27FC236}">
                  <a16:creationId xmlns:a16="http://schemas.microsoft.com/office/drawing/2014/main" id="{8F778B96-94D2-47A6-9357-A568C34AD389}"/>
                </a:ext>
              </a:extLst>
            </p:cNvPr>
            <p:cNvGrpSpPr/>
            <p:nvPr/>
          </p:nvGrpSpPr>
          <p:grpSpPr>
            <a:xfrm>
              <a:off x="1059248" y="1177114"/>
              <a:ext cx="2101076" cy="2480523"/>
              <a:chOff x="743303" y="423095"/>
              <a:chExt cx="2101076" cy="2480523"/>
            </a:xfrm>
          </p:grpSpPr>
          <p:grpSp>
            <p:nvGrpSpPr>
              <p:cNvPr id="73" name="Group 72">
                <a:extLst>
                  <a:ext uri="{FF2B5EF4-FFF2-40B4-BE49-F238E27FC236}">
                    <a16:creationId xmlns:a16="http://schemas.microsoft.com/office/drawing/2014/main" id="{F4FF6D6E-A177-4CD1-AB43-69ECDC65A8FE}"/>
                  </a:ext>
                </a:extLst>
              </p:cNvPr>
              <p:cNvGrpSpPr/>
              <p:nvPr/>
            </p:nvGrpSpPr>
            <p:grpSpPr>
              <a:xfrm>
                <a:off x="743303" y="907514"/>
                <a:ext cx="2051941" cy="1996104"/>
                <a:chOff x="743303" y="907514"/>
                <a:chExt cx="2051941" cy="1996104"/>
              </a:xfrm>
            </p:grpSpPr>
            <p:sp>
              <p:nvSpPr>
                <p:cNvPr id="3" name="Cylinder 2">
                  <a:extLst>
                    <a:ext uri="{FF2B5EF4-FFF2-40B4-BE49-F238E27FC236}">
                      <a16:creationId xmlns:a16="http://schemas.microsoft.com/office/drawing/2014/main" id="{5E550307-F796-4E9B-8340-50A206211246}"/>
                    </a:ext>
                  </a:extLst>
                </p:cNvPr>
                <p:cNvSpPr/>
                <p:nvPr/>
              </p:nvSpPr>
              <p:spPr>
                <a:xfrm>
                  <a:off x="743303" y="907514"/>
                  <a:ext cx="697584" cy="8107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1400" b="1" dirty="0"/>
                    <a:t>App</a:t>
                  </a:r>
                  <a:endParaRPr lang="en-US" sz="1400" b="1" dirty="0"/>
                </a:p>
              </p:txBody>
            </p:sp>
            <p:sp>
              <p:nvSpPr>
                <p:cNvPr id="57" name="Cylinder 56">
                  <a:extLst>
                    <a:ext uri="{FF2B5EF4-FFF2-40B4-BE49-F238E27FC236}">
                      <a16:creationId xmlns:a16="http://schemas.microsoft.com/office/drawing/2014/main" id="{9564C679-1E31-4F7C-840F-D8722E56478B}"/>
                    </a:ext>
                  </a:extLst>
                </p:cNvPr>
                <p:cNvSpPr/>
                <p:nvPr/>
              </p:nvSpPr>
              <p:spPr>
                <a:xfrm>
                  <a:off x="757742" y="2037769"/>
                  <a:ext cx="697584" cy="8107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1400" b="1" dirty="0" err="1"/>
                    <a:t>Comm</a:t>
                  </a:r>
                  <a:endParaRPr lang="en-US" sz="1400" b="1" dirty="0"/>
                </a:p>
              </p:txBody>
            </p:sp>
            <p:sp>
              <p:nvSpPr>
                <p:cNvPr id="58" name="Cylinder 57">
                  <a:extLst>
                    <a:ext uri="{FF2B5EF4-FFF2-40B4-BE49-F238E27FC236}">
                      <a16:creationId xmlns:a16="http://schemas.microsoft.com/office/drawing/2014/main" id="{7F729E5E-0C16-4F37-9B6D-45955958FB86}"/>
                    </a:ext>
                  </a:extLst>
                </p:cNvPr>
                <p:cNvSpPr/>
                <p:nvPr/>
              </p:nvSpPr>
              <p:spPr>
                <a:xfrm>
                  <a:off x="2097660" y="2092913"/>
                  <a:ext cx="697584" cy="810705"/>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1400" b="1" dirty="0" err="1"/>
                    <a:t>Corp</a:t>
                  </a:r>
                  <a:endParaRPr lang="es-PR" sz="1400" b="1" dirty="0"/>
                </a:p>
                <a:p>
                  <a:pPr algn="ctr"/>
                  <a:r>
                    <a:rPr lang="es-PR" sz="1400" b="1" dirty="0"/>
                    <a:t>repo</a:t>
                  </a:r>
                  <a:endParaRPr lang="en-US" sz="1400" b="1" dirty="0"/>
                </a:p>
              </p:txBody>
            </p:sp>
          </p:grpSp>
          <p:sp>
            <p:nvSpPr>
              <p:cNvPr id="113" name="TextBox 112">
                <a:extLst>
                  <a:ext uri="{FF2B5EF4-FFF2-40B4-BE49-F238E27FC236}">
                    <a16:creationId xmlns:a16="http://schemas.microsoft.com/office/drawing/2014/main" id="{3D933081-E106-4A2A-BF20-2481E9143836}"/>
                  </a:ext>
                </a:extLst>
              </p:cNvPr>
              <p:cNvSpPr txBox="1"/>
              <p:nvPr/>
            </p:nvSpPr>
            <p:spPr>
              <a:xfrm>
                <a:off x="1400377" y="423095"/>
                <a:ext cx="1444002" cy="369332"/>
              </a:xfrm>
              <a:prstGeom prst="rect">
                <a:avLst/>
              </a:prstGeom>
              <a:noFill/>
            </p:spPr>
            <p:txBody>
              <a:bodyPr wrap="square" rtlCol="0">
                <a:spAutoFit/>
              </a:bodyPr>
              <a:lstStyle/>
              <a:p>
                <a:r>
                  <a:rPr lang="en-US" dirty="0"/>
                  <a:t>App Source</a:t>
                </a:r>
              </a:p>
            </p:txBody>
          </p:sp>
        </p:grpSp>
        <p:sp>
          <p:nvSpPr>
            <p:cNvPr id="115" name="Rectangle: Diagonal Corners Rounded 114">
              <a:extLst>
                <a:ext uri="{FF2B5EF4-FFF2-40B4-BE49-F238E27FC236}">
                  <a16:creationId xmlns:a16="http://schemas.microsoft.com/office/drawing/2014/main" id="{9A999488-B1F8-4193-B762-CE8071DF7233}"/>
                </a:ext>
              </a:extLst>
            </p:cNvPr>
            <p:cNvSpPr/>
            <p:nvPr/>
          </p:nvSpPr>
          <p:spPr>
            <a:xfrm>
              <a:off x="2375840" y="2126197"/>
              <a:ext cx="807428" cy="31116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a:t>
              </a:r>
            </a:p>
          </p:txBody>
        </p:sp>
        <p:sp>
          <p:nvSpPr>
            <p:cNvPr id="56" name="TextBox 55">
              <a:extLst>
                <a:ext uri="{FF2B5EF4-FFF2-40B4-BE49-F238E27FC236}">
                  <a16:creationId xmlns:a16="http://schemas.microsoft.com/office/drawing/2014/main" id="{6DA3949D-5E42-4301-AA5E-1B4E3B1E9895}"/>
                </a:ext>
              </a:extLst>
            </p:cNvPr>
            <p:cNvSpPr txBox="1"/>
            <p:nvPr/>
          </p:nvSpPr>
          <p:spPr>
            <a:xfrm>
              <a:off x="3392185" y="2250518"/>
              <a:ext cx="929104" cy="307777"/>
            </a:xfrm>
            <a:prstGeom prst="rect">
              <a:avLst/>
            </a:prstGeom>
            <a:noFill/>
          </p:spPr>
          <p:txBody>
            <a:bodyPr wrap="square" rtlCol="0">
              <a:spAutoFit/>
            </a:bodyPr>
            <a:lstStyle/>
            <a:p>
              <a:r>
                <a:rPr lang="es-PR" sz="1400" b="1" dirty="0" err="1"/>
                <a:t>Concat</a:t>
              </a:r>
              <a:r>
                <a:rPr lang="es-PR" sz="1400" b="1" dirty="0"/>
                <a:t> </a:t>
              </a:r>
              <a:endParaRPr lang="en-US" sz="1400" b="1" dirty="0"/>
            </a:p>
          </p:txBody>
        </p:sp>
      </p:grpSp>
      <p:sp>
        <p:nvSpPr>
          <p:cNvPr id="62" name="Title 1">
            <a:extLst>
              <a:ext uri="{FF2B5EF4-FFF2-40B4-BE49-F238E27FC236}">
                <a16:creationId xmlns:a16="http://schemas.microsoft.com/office/drawing/2014/main" id="{3D5FFC78-0A81-458B-ADFF-6BA8ABE86129}"/>
              </a:ext>
            </a:extLst>
          </p:cNvPr>
          <p:cNvSpPr>
            <a:spLocks noGrp="1"/>
          </p:cNvSpPr>
          <p:nvPr>
            <p:ph type="title"/>
          </p:nvPr>
        </p:nvSpPr>
        <p:spPr>
          <a:xfrm>
            <a:off x="0" y="65178"/>
            <a:ext cx="10482823" cy="941785"/>
          </a:xfrm>
        </p:spPr>
        <p:txBody>
          <a:bodyPr>
            <a:normAutofit/>
          </a:bodyPr>
          <a:lstStyle/>
          <a:p>
            <a:r>
              <a:rPr lang="en-US" dirty="0">
                <a:solidFill>
                  <a:schemeClr val="bg1"/>
                </a:solidFill>
              </a:rPr>
              <a:t>DBB Build – Publishing Shared Code </a:t>
            </a:r>
          </a:p>
        </p:txBody>
      </p:sp>
      <p:cxnSp>
        <p:nvCxnSpPr>
          <p:cNvPr id="53" name="Connector: Elbow 52">
            <a:extLst>
              <a:ext uri="{FF2B5EF4-FFF2-40B4-BE49-F238E27FC236}">
                <a16:creationId xmlns:a16="http://schemas.microsoft.com/office/drawing/2014/main" id="{E7324EAA-8D61-4839-B22D-2F800B2A8739}"/>
              </a:ext>
            </a:extLst>
          </p:cNvPr>
          <p:cNvCxnSpPr>
            <a:cxnSpLocks/>
            <a:stCxn id="57" idx="2"/>
            <a:endCxn id="111" idx="2"/>
          </p:cNvCxnSpPr>
          <p:nvPr/>
        </p:nvCxnSpPr>
        <p:spPr>
          <a:xfrm rot="10800000" flipH="1" flipV="1">
            <a:off x="1065925" y="3468998"/>
            <a:ext cx="492140" cy="2045277"/>
          </a:xfrm>
          <a:prstGeom prst="bentConnector3">
            <a:avLst>
              <a:gd name="adj1" fmla="val -46450"/>
            </a:avLst>
          </a:prstGeom>
          <a:ln w="41275">
            <a:solidFill>
              <a:schemeClr val="accent1">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2C7D3067-C34A-4A98-9515-16A4E94A2701}"/>
              </a:ext>
            </a:extLst>
          </p:cNvPr>
          <p:cNvCxnSpPr>
            <a:cxnSpLocks/>
            <a:stCxn id="111" idx="4"/>
            <a:endCxn id="115" idx="0"/>
          </p:cNvCxnSpPr>
          <p:nvPr/>
        </p:nvCxnSpPr>
        <p:spPr>
          <a:xfrm flipV="1">
            <a:off x="2603085" y="2553640"/>
            <a:ext cx="572421" cy="2960636"/>
          </a:xfrm>
          <a:prstGeom prst="bentConnector3">
            <a:avLst>
              <a:gd name="adj1" fmla="val 139936"/>
            </a:avLst>
          </a:prstGeom>
          <a:ln w="41275">
            <a:solidFill>
              <a:schemeClr val="accent1">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586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D62997-0D3A-452A-8D38-16A15783E2FD}"/>
              </a:ext>
            </a:extLst>
          </p:cNvPr>
          <p:cNvSpPr/>
          <p:nvPr/>
        </p:nvSpPr>
        <p:spPr>
          <a:xfrm>
            <a:off x="5532258" y="1485903"/>
            <a:ext cx="4327437" cy="3316303"/>
          </a:xfrm>
          <a:prstGeom prst="roundRect">
            <a:avLst/>
          </a:prstGeom>
          <a:solidFill>
            <a:srgbClr val="7030A0">
              <a:alpha val="98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Urban Code Deploy</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576082-3BD1-499B-83CB-82DF96CFEB93}"/>
              </a:ext>
            </a:extLst>
          </p:cNvPr>
          <p:cNvSpPr>
            <a:spLocks noGrp="1"/>
          </p:cNvSpPr>
          <p:nvPr>
            <p:ph type="title"/>
          </p:nvPr>
        </p:nvSpPr>
        <p:spPr>
          <a:xfrm>
            <a:off x="-15038" y="-22557"/>
            <a:ext cx="12191999" cy="558177"/>
          </a:xfrm>
        </p:spPr>
        <p:txBody>
          <a:bodyPr>
            <a:normAutofit fontScale="90000"/>
          </a:bodyPr>
          <a:lstStyle/>
          <a:p>
            <a:r>
              <a:rPr lang="en-US" dirty="0"/>
              <a:t>DBB/UCD – Build, Package, Release, Deploy</a:t>
            </a:r>
            <a:endParaRPr lang="en-US" sz="4400" dirty="0"/>
          </a:p>
        </p:txBody>
      </p:sp>
      <p:sp>
        <p:nvSpPr>
          <p:cNvPr id="52" name="Arrow: Right 51">
            <a:extLst>
              <a:ext uri="{FF2B5EF4-FFF2-40B4-BE49-F238E27FC236}">
                <a16:creationId xmlns:a16="http://schemas.microsoft.com/office/drawing/2014/main" id="{86EC4D72-2BAF-41F8-83A1-EE5F5BB1A224}"/>
              </a:ext>
            </a:extLst>
          </p:cNvPr>
          <p:cNvSpPr/>
          <p:nvPr/>
        </p:nvSpPr>
        <p:spPr>
          <a:xfrm rot="2516581">
            <a:off x="3811603" y="3565501"/>
            <a:ext cx="974118" cy="353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904526F5-C4EA-4831-BBE1-FDB2B7AE868F}"/>
              </a:ext>
            </a:extLst>
          </p:cNvPr>
          <p:cNvGrpSpPr/>
          <p:nvPr/>
        </p:nvGrpSpPr>
        <p:grpSpPr>
          <a:xfrm>
            <a:off x="304800" y="3032601"/>
            <a:ext cx="1620278" cy="1297366"/>
            <a:chOff x="2777770" y="1126510"/>
            <a:chExt cx="1620278" cy="1297366"/>
          </a:xfrm>
        </p:grpSpPr>
        <p:sp>
          <p:nvSpPr>
            <p:cNvPr id="56" name="Rectangle 55">
              <a:extLst>
                <a:ext uri="{FF2B5EF4-FFF2-40B4-BE49-F238E27FC236}">
                  <a16:creationId xmlns:a16="http://schemas.microsoft.com/office/drawing/2014/main" id="{D7E7D1DE-F7D5-4925-ACE7-39CFED838E9E}"/>
                </a:ext>
              </a:extLst>
            </p:cNvPr>
            <p:cNvSpPr/>
            <p:nvPr/>
          </p:nvSpPr>
          <p:spPr>
            <a:xfrm>
              <a:off x="2777770" y="1126510"/>
              <a:ext cx="1620278" cy="129736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Cylinder 15">
              <a:extLst>
                <a:ext uri="{FF2B5EF4-FFF2-40B4-BE49-F238E27FC236}">
                  <a16:creationId xmlns:a16="http://schemas.microsoft.com/office/drawing/2014/main" id="{62AC5FB6-CF65-4629-9DAB-4A2BA1F4BF4E}"/>
                </a:ext>
              </a:extLst>
            </p:cNvPr>
            <p:cNvSpPr/>
            <p:nvPr/>
          </p:nvSpPr>
          <p:spPr>
            <a:xfrm>
              <a:off x="3031755" y="1545664"/>
              <a:ext cx="748795"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a:t>
              </a:r>
            </a:p>
          </p:txBody>
        </p:sp>
        <p:sp>
          <p:nvSpPr>
            <p:cNvPr id="54" name="Rectangle: Rounded Corners 53">
              <a:extLst>
                <a:ext uri="{FF2B5EF4-FFF2-40B4-BE49-F238E27FC236}">
                  <a16:creationId xmlns:a16="http://schemas.microsoft.com/office/drawing/2014/main" id="{CFC428A5-AA10-46DA-9877-A0D4A6FF7569}"/>
                </a:ext>
              </a:extLst>
            </p:cNvPr>
            <p:cNvSpPr/>
            <p:nvPr/>
          </p:nvSpPr>
          <p:spPr>
            <a:xfrm>
              <a:off x="2842144" y="1174815"/>
              <a:ext cx="1331677" cy="30449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BuildReport.json</a:t>
              </a:r>
            </a:p>
          </p:txBody>
        </p:sp>
      </p:grpSp>
      <p:sp>
        <p:nvSpPr>
          <p:cNvPr id="72" name="Rectangle 71">
            <a:extLst>
              <a:ext uri="{FF2B5EF4-FFF2-40B4-BE49-F238E27FC236}">
                <a16:creationId xmlns:a16="http://schemas.microsoft.com/office/drawing/2014/main" id="{262B3F67-D918-49C5-A43C-39B87F08BFCC}"/>
              </a:ext>
            </a:extLst>
          </p:cNvPr>
          <p:cNvSpPr/>
          <p:nvPr/>
        </p:nvSpPr>
        <p:spPr>
          <a:xfrm>
            <a:off x="9472057" y="5229046"/>
            <a:ext cx="2431102" cy="1305105"/>
          </a:xfrm>
          <a:prstGeom prst="rect">
            <a:avLst/>
          </a:prstGeom>
          <a:solidFill>
            <a:schemeClr val="tx1">
              <a:lumMod val="75000"/>
              <a:alpha val="7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$LPAR=xyz</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CICS – COPY LOAD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BATCH/CICS – COPY LOAD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DB2 BIND DBRM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NEWCOPY …</a:t>
            </a:r>
          </a:p>
        </p:txBody>
      </p:sp>
      <p:sp>
        <p:nvSpPr>
          <p:cNvPr id="46" name="Rectangle 45">
            <a:extLst>
              <a:ext uri="{FF2B5EF4-FFF2-40B4-BE49-F238E27FC236}">
                <a16:creationId xmlns:a16="http://schemas.microsoft.com/office/drawing/2014/main" id="{A4E8B768-09F5-4BFB-9467-52F6CA88D0A7}"/>
              </a:ext>
            </a:extLst>
          </p:cNvPr>
          <p:cNvSpPr/>
          <p:nvPr/>
        </p:nvSpPr>
        <p:spPr>
          <a:xfrm>
            <a:off x="2423962" y="3241399"/>
            <a:ext cx="1645188" cy="1449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DBB</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deploy.groovy</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Cylinder 43">
            <a:extLst>
              <a:ext uri="{FF2B5EF4-FFF2-40B4-BE49-F238E27FC236}">
                <a16:creationId xmlns:a16="http://schemas.microsoft.com/office/drawing/2014/main" id="{9D836648-4E8C-4F8F-AD70-0931A4A8B00D}"/>
              </a:ext>
            </a:extLst>
          </p:cNvPr>
          <p:cNvSpPr/>
          <p:nvPr/>
        </p:nvSpPr>
        <p:spPr>
          <a:xfrm>
            <a:off x="7344576" y="3529928"/>
            <a:ext cx="845635"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myapp.tar</a:t>
            </a:r>
          </a:p>
        </p:txBody>
      </p:sp>
      <p:grpSp>
        <p:nvGrpSpPr>
          <p:cNvPr id="9" name="Group 8">
            <a:extLst>
              <a:ext uri="{FF2B5EF4-FFF2-40B4-BE49-F238E27FC236}">
                <a16:creationId xmlns:a16="http://schemas.microsoft.com/office/drawing/2014/main" id="{3369779F-0E57-4C49-9667-5CB4F1A61CD4}"/>
              </a:ext>
            </a:extLst>
          </p:cNvPr>
          <p:cNvGrpSpPr/>
          <p:nvPr/>
        </p:nvGrpSpPr>
        <p:grpSpPr>
          <a:xfrm>
            <a:off x="282964" y="923239"/>
            <a:ext cx="1645188" cy="2060707"/>
            <a:chOff x="282964" y="923239"/>
            <a:chExt cx="1645188" cy="2060707"/>
          </a:xfrm>
        </p:grpSpPr>
        <p:grpSp>
          <p:nvGrpSpPr>
            <p:cNvPr id="7" name="Group 6">
              <a:extLst>
                <a:ext uri="{FF2B5EF4-FFF2-40B4-BE49-F238E27FC236}">
                  <a16:creationId xmlns:a16="http://schemas.microsoft.com/office/drawing/2014/main" id="{597C41C6-C27B-45E9-8A2D-7EE8968A682D}"/>
                </a:ext>
              </a:extLst>
            </p:cNvPr>
            <p:cNvGrpSpPr/>
            <p:nvPr/>
          </p:nvGrpSpPr>
          <p:grpSpPr>
            <a:xfrm>
              <a:off x="282964" y="1783600"/>
              <a:ext cx="1645188" cy="1200346"/>
              <a:chOff x="50296" y="840558"/>
              <a:chExt cx="1645188" cy="1200346"/>
            </a:xfrm>
          </p:grpSpPr>
          <p:sp>
            <p:nvSpPr>
              <p:cNvPr id="43" name="Arrow: Right 42">
                <a:extLst>
                  <a:ext uri="{FF2B5EF4-FFF2-40B4-BE49-F238E27FC236}">
                    <a16:creationId xmlns:a16="http://schemas.microsoft.com/office/drawing/2014/main" id="{6EEAD68D-2BC5-4CA2-83A1-47F20CBFCD33}"/>
                  </a:ext>
                </a:extLst>
              </p:cNvPr>
              <p:cNvSpPr/>
              <p:nvPr/>
            </p:nvSpPr>
            <p:spPr>
              <a:xfrm rot="5400000">
                <a:off x="660056" y="1746940"/>
                <a:ext cx="386232" cy="201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A7CF6F75-36D6-4602-BD7A-27D0B55EC55B}"/>
                  </a:ext>
                </a:extLst>
              </p:cNvPr>
              <p:cNvSpPr/>
              <p:nvPr/>
            </p:nvSpPr>
            <p:spPr>
              <a:xfrm>
                <a:off x="50296" y="840558"/>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DBB</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Build.groovy</a:t>
                </a:r>
              </a:p>
            </p:txBody>
          </p:sp>
        </p:grpSp>
        <p:sp>
          <p:nvSpPr>
            <p:cNvPr id="49" name="Cylinder 48">
              <a:extLst>
                <a:ext uri="{FF2B5EF4-FFF2-40B4-BE49-F238E27FC236}">
                  <a16:creationId xmlns:a16="http://schemas.microsoft.com/office/drawing/2014/main" id="{1CE46478-2DA5-43B4-A90A-BB5C41B41C73}"/>
                </a:ext>
              </a:extLst>
            </p:cNvPr>
            <p:cNvSpPr/>
            <p:nvPr/>
          </p:nvSpPr>
          <p:spPr>
            <a:xfrm>
              <a:off x="674214" y="923239"/>
              <a:ext cx="937278" cy="573874"/>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GIT</a:t>
              </a:r>
            </a:p>
          </p:txBody>
        </p:sp>
        <p:sp>
          <p:nvSpPr>
            <p:cNvPr id="55" name="Arrow: Right 54">
              <a:extLst>
                <a:ext uri="{FF2B5EF4-FFF2-40B4-BE49-F238E27FC236}">
                  <a16:creationId xmlns:a16="http://schemas.microsoft.com/office/drawing/2014/main" id="{924C2CDE-C511-4C5E-AB70-2F0C86879478}"/>
                </a:ext>
              </a:extLst>
            </p:cNvPr>
            <p:cNvSpPr/>
            <p:nvPr/>
          </p:nvSpPr>
          <p:spPr>
            <a:xfrm rot="5400000">
              <a:off x="1038254" y="1499283"/>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3" name="Arrow: Right 52">
            <a:extLst>
              <a:ext uri="{FF2B5EF4-FFF2-40B4-BE49-F238E27FC236}">
                <a16:creationId xmlns:a16="http://schemas.microsoft.com/office/drawing/2014/main" id="{13DD3ACB-CF08-4247-9842-13A6FC7E3ED3}"/>
              </a:ext>
            </a:extLst>
          </p:cNvPr>
          <p:cNvSpPr/>
          <p:nvPr/>
        </p:nvSpPr>
        <p:spPr>
          <a:xfrm>
            <a:off x="1933920" y="3241399"/>
            <a:ext cx="354734" cy="206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4" name="Connector: Elbow 13">
            <a:extLst>
              <a:ext uri="{FF2B5EF4-FFF2-40B4-BE49-F238E27FC236}">
                <a16:creationId xmlns:a16="http://schemas.microsoft.com/office/drawing/2014/main" id="{AC829039-92FF-40D1-94F8-C415BB71DDEE}"/>
              </a:ext>
            </a:extLst>
          </p:cNvPr>
          <p:cNvCxnSpPr>
            <a:cxnSpLocks/>
            <a:stCxn id="20" idx="3"/>
          </p:cNvCxnSpPr>
          <p:nvPr/>
        </p:nvCxnSpPr>
        <p:spPr>
          <a:xfrm>
            <a:off x="10134534" y="3365382"/>
            <a:ext cx="950053" cy="1445681"/>
          </a:xfrm>
          <a:prstGeom prst="bentConnector2">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50" name="Cylinder 49">
            <a:extLst>
              <a:ext uri="{FF2B5EF4-FFF2-40B4-BE49-F238E27FC236}">
                <a16:creationId xmlns:a16="http://schemas.microsoft.com/office/drawing/2014/main" id="{F34ABDFF-C8AE-4235-99A4-F7262E56DDCC}"/>
              </a:ext>
            </a:extLst>
          </p:cNvPr>
          <p:cNvSpPr/>
          <p:nvPr/>
        </p:nvSpPr>
        <p:spPr>
          <a:xfrm>
            <a:off x="1033195" y="3834991"/>
            <a:ext cx="748795"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a:t>
            </a:r>
          </a:p>
        </p:txBody>
      </p:sp>
      <p:sp>
        <p:nvSpPr>
          <p:cNvPr id="58" name="Cylinder 57">
            <a:extLst>
              <a:ext uri="{FF2B5EF4-FFF2-40B4-BE49-F238E27FC236}">
                <a16:creationId xmlns:a16="http://schemas.microsoft.com/office/drawing/2014/main" id="{2764BC73-4430-40AA-ABF0-4343D70E2109}"/>
              </a:ext>
            </a:extLst>
          </p:cNvPr>
          <p:cNvSpPr/>
          <p:nvPr/>
        </p:nvSpPr>
        <p:spPr>
          <a:xfrm>
            <a:off x="610594" y="3565942"/>
            <a:ext cx="748795"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a:t>
            </a:r>
          </a:p>
        </p:txBody>
      </p:sp>
      <p:sp>
        <p:nvSpPr>
          <p:cNvPr id="20" name="TextBox 19">
            <a:extLst>
              <a:ext uri="{FF2B5EF4-FFF2-40B4-BE49-F238E27FC236}">
                <a16:creationId xmlns:a16="http://schemas.microsoft.com/office/drawing/2014/main" id="{C171A9C7-F636-4B1C-90E8-951E84C3D332}"/>
              </a:ext>
            </a:extLst>
          </p:cNvPr>
          <p:cNvSpPr txBox="1"/>
          <p:nvPr/>
        </p:nvSpPr>
        <p:spPr>
          <a:xfrm>
            <a:off x="9000377" y="3188410"/>
            <a:ext cx="1134157" cy="3539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Deploy</a:t>
            </a:r>
          </a:p>
        </p:txBody>
      </p:sp>
      <p:sp>
        <p:nvSpPr>
          <p:cNvPr id="59" name="TextBox 58">
            <a:extLst>
              <a:ext uri="{FF2B5EF4-FFF2-40B4-BE49-F238E27FC236}">
                <a16:creationId xmlns:a16="http://schemas.microsoft.com/office/drawing/2014/main" id="{AE88C308-F181-4404-89A1-7CE9D56515C5}"/>
              </a:ext>
            </a:extLst>
          </p:cNvPr>
          <p:cNvSpPr txBox="1"/>
          <p:nvPr/>
        </p:nvSpPr>
        <p:spPr>
          <a:xfrm>
            <a:off x="1974139" y="2003558"/>
            <a:ext cx="1134157" cy="3539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Build </a:t>
            </a:r>
          </a:p>
        </p:txBody>
      </p:sp>
      <p:sp>
        <p:nvSpPr>
          <p:cNvPr id="61" name="TextBox 60">
            <a:extLst>
              <a:ext uri="{FF2B5EF4-FFF2-40B4-BE49-F238E27FC236}">
                <a16:creationId xmlns:a16="http://schemas.microsoft.com/office/drawing/2014/main" id="{867E12F5-8429-4FF2-AA6D-789009929AD6}"/>
              </a:ext>
            </a:extLst>
          </p:cNvPr>
          <p:cNvSpPr txBox="1"/>
          <p:nvPr/>
        </p:nvSpPr>
        <p:spPr>
          <a:xfrm>
            <a:off x="6945851" y="4352814"/>
            <a:ext cx="1134157" cy="3539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Release </a:t>
            </a:r>
          </a:p>
        </p:txBody>
      </p:sp>
      <p:grpSp>
        <p:nvGrpSpPr>
          <p:cNvPr id="11" name="Group 10">
            <a:extLst>
              <a:ext uri="{FF2B5EF4-FFF2-40B4-BE49-F238E27FC236}">
                <a16:creationId xmlns:a16="http://schemas.microsoft.com/office/drawing/2014/main" id="{D0AEEF92-AB1F-451E-BE47-F4C16C32386B}"/>
              </a:ext>
            </a:extLst>
          </p:cNvPr>
          <p:cNvGrpSpPr/>
          <p:nvPr/>
        </p:nvGrpSpPr>
        <p:grpSpPr>
          <a:xfrm>
            <a:off x="4686209" y="2000987"/>
            <a:ext cx="4228361" cy="2795124"/>
            <a:chOff x="3668539" y="423204"/>
            <a:chExt cx="4228361" cy="2795124"/>
          </a:xfrm>
        </p:grpSpPr>
        <p:sp>
          <p:nvSpPr>
            <p:cNvPr id="35" name="Rectangle 34">
              <a:extLst>
                <a:ext uri="{FF2B5EF4-FFF2-40B4-BE49-F238E27FC236}">
                  <a16:creationId xmlns:a16="http://schemas.microsoft.com/office/drawing/2014/main" id="{B19808EF-17A7-40E7-B5D2-37BCFAC79E91}"/>
                </a:ext>
              </a:extLst>
            </p:cNvPr>
            <p:cNvSpPr/>
            <p:nvPr/>
          </p:nvSpPr>
          <p:spPr>
            <a:xfrm>
              <a:off x="3668539" y="2665763"/>
              <a:ext cx="1645188" cy="55256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BuzTool</a:t>
              </a:r>
            </a:p>
          </p:txBody>
        </p:sp>
        <p:sp>
          <p:nvSpPr>
            <p:cNvPr id="39" name="Arrow: Right 38">
              <a:extLst>
                <a:ext uri="{FF2B5EF4-FFF2-40B4-BE49-F238E27FC236}">
                  <a16:creationId xmlns:a16="http://schemas.microsoft.com/office/drawing/2014/main" id="{7080C374-BD16-430B-9515-BD3CD514438D}"/>
                </a:ext>
              </a:extLst>
            </p:cNvPr>
            <p:cNvSpPr/>
            <p:nvPr/>
          </p:nvSpPr>
          <p:spPr>
            <a:xfrm rot="18302930">
              <a:off x="5544461" y="2620108"/>
              <a:ext cx="610669" cy="328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7B9DE2E6-6989-4E3B-8EDE-7DF3535CBE28}"/>
                </a:ext>
              </a:extLst>
            </p:cNvPr>
            <p:cNvGrpSpPr/>
            <p:nvPr/>
          </p:nvGrpSpPr>
          <p:grpSpPr>
            <a:xfrm>
              <a:off x="5456970" y="423204"/>
              <a:ext cx="2439930" cy="1993814"/>
              <a:chOff x="5371976" y="492059"/>
              <a:chExt cx="2439930" cy="1993814"/>
            </a:xfrm>
          </p:grpSpPr>
          <p:grpSp>
            <p:nvGrpSpPr>
              <p:cNvPr id="68" name="Group 67">
                <a:extLst>
                  <a:ext uri="{FF2B5EF4-FFF2-40B4-BE49-F238E27FC236}">
                    <a16:creationId xmlns:a16="http://schemas.microsoft.com/office/drawing/2014/main" id="{7FA5448A-DD78-4AD1-B282-9D7D1790EFA5}"/>
                  </a:ext>
                </a:extLst>
              </p:cNvPr>
              <p:cNvGrpSpPr/>
              <p:nvPr/>
            </p:nvGrpSpPr>
            <p:grpSpPr>
              <a:xfrm>
                <a:off x="5371976" y="492059"/>
                <a:ext cx="2439930" cy="1993814"/>
                <a:chOff x="6585242" y="2748215"/>
                <a:chExt cx="2439930" cy="1993814"/>
              </a:xfrm>
            </p:grpSpPr>
            <p:sp>
              <p:nvSpPr>
                <p:cNvPr id="62" name="Rectangle 61">
                  <a:extLst>
                    <a:ext uri="{FF2B5EF4-FFF2-40B4-BE49-F238E27FC236}">
                      <a16:creationId xmlns:a16="http://schemas.microsoft.com/office/drawing/2014/main" id="{1BBBCA3C-39BB-42E2-BA6A-979380E8611B}"/>
                    </a:ext>
                  </a:extLst>
                </p:cNvPr>
                <p:cNvSpPr/>
                <p:nvPr/>
              </p:nvSpPr>
              <p:spPr>
                <a:xfrm>
                  <a:off x="6585242" y="3234034"/>
                  <a:ext cx="2431102" cy="1507995"/>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Component Versions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Cylinder 59">
                  <a:extLst>
                    <a:ext uri="{FF2B5EF4-FFF2-40B4-BE49-F238E27FC236}">
                      <a16:creationId xmlns:a16="http://schemas.microsoft.com/office/drawing/2014/main" id="{E0A5669D-1A82-4D29-B76B-EFEF486660D1}"/>
                    </a:ext>
                  </a:extLst>
                </p:cNvPr>
                <p:cNvSpPr/>
                <p:nvPr/>
              </p:nvSpPr>
              <p:spPr>
                <a:xfrm>
                  <a:off x="6677884" y="4062796"/>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3" name="Rectangle 62">
                  <a:extLst>
                    <a:ext uri="{FF2B5EF4-FFF2-40B4-BE49-F238E27FC236}">
                      <a16:creationId xmlns:a16="http://schemas.microsoft.com/office/drawing/2014/main" id="{48A3E250-92B6-4011-A418-C0C605EB626D}"/>
                    </a:ext>
                  </a:extLst>
                </p:cNvPr>
                <p:cNvSpPr/>
                <p:nvPr/>
              </p:nvSpPr>
              <p:spPr>
                <a:xfrm>
                  <a:off x="6594070" y="2748215"/>
                  <a:ext cx="2431102" cy="50379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UCD Code Station</a:t>
                  </a:r>
                </a:p>
              </p:txBody>
            </p:sp>
            <p:sp>
              <p:nvSpPr>
                <p:cNvPr id="64" name="Cylinder 63">
                  <a:extLst>
                    <a:ext uri="{FF2B5EF4-FFF2-40B4-BE49-F238E27FC236}">
                      <a16:creationId xmlns:a16="http://schemas.microsoft.com/office/drawing/2014/main" id="{8648413D-6B80-4489-96F3-543983A84BD6}"/>
                    </a:ext>
                  </a:extLst>
                </p:cNvPr>
                <p:cNvSpPr/>
                <p:nvPr/>
              </p:nvSpPr>
              <p:spPr>
                <a:xfrm>
                  <a:off x="6754700" y="3763230"/>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5" name="Cylinder 64">
                  <a:extLst>
                    <a:ext uri="{FF2B5EF4-FFF2-40B4-BE49-F238E27FC236}">
                      <a16:creationId xmlns:a16="http://schemas.microsoft.com/office/drawing/2014/main" id="{9AE549DC-0BEC-4E9A-9490-A0F43A957C76}"/>
                    </a:ext>
                  </a:extLst>
                </p:cNvPr>
                <p:cNvSpPr/>
                <p:nvPr/>
              </p:nvSpPr>
              <p:spPr>
                <a:xfrm>
                  <a:off x="7123733" y="3899485"/>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6" name="Cylinder 65">
                  <a:extLst>
                    <a:ext uri="{FF2B5EF4-FFF2-40B4-BE49-F238E27FC236}">
                      <a16:creationId xmlns:a16="http://schemas.microsoft.com/office/drawing/2014/main" id="{F6A1DDC7-3BC6-4093-A508-186C77B94C11}"/>
                    </a:ext>
                  </a:extLst>
                </p:cNvPr>
                <p:cNvSpPr/>
                <p:nvPr/>
              </p:nvSpPr>
              <p:spPr>
                <a:xfrm>
                  <a:off x="7835542" y="3923055"/>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7" name="Cylinder 66">
                  <a:extLst>
                    <a:ext uri="{FF2B5EF4-FFF2-40B4-BE49-F238E27FC236}">
                      <a16:creationId xmlns:a16="http://schemas.microsoft.com/office/drawing/2014/main" id="{3D5AE88F-8262-423E-A041-622B0BF7D979}"/>
                    </a:ext>
                  </a:extLst>
                </p:cNvPr>
                <p:cNvSpPr/>
                <p:nvPr/>
              </p:nvSpPr>
              <p:spPr>
                <a:xfrm>
                  <a:off x="7988744" y="4162703"/>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grpSp>
          <p:sp>
            <p:nvSpPr>
              <p:cNvPr id="45" name="Cylinder 44">
                <a:extLst>
                  <a:ext uri="{FF2B5EF4-FFF2-40B4-BE49-F238E27FC236}">
                    <a16:creationId xmlns:a16="http://schemas.microsoft.com/office/drawing/2014/main" id="{2A81F461-6436-4244-A6F4-DC99CB8EB48B}"/>
                  </a:ext>
                </a:extLst>
              </p:cNvPr>
              <p:cNvSpPr/>
              <p:nvPr/>
            </p:nvSpPr>
            <p:spPr>
              <a:xfrm>
                <a:off x="6410266" y="1452272"/>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grpSp>
      </p:grpSp>
      <p:sp>
        <p:nvSpPr>
          <p:cNvPr id="48" name="TextBox 47">
            <a:extLst>
              <a:ext uri="{FF2B5EF4-FFF2-40B4-BE49-F238E27FC236}">
                <a16:creationId xmlns:a16="http://schemas.microsoft.com/office/drawing/2014/main" id="{CFD8FBCD-4305-43F4-9FC1-A959032C245C}"/>
              </a:ext>
            </a:extLst>
          </p:cNvPr>
          <p:cNvSpPr txBox="1"/>
          <p:nvPr/>
        </p:nvSpPr>
        <p:spPr>
          <a:xfrm>
            <a:off x="4349040" y="3240803"/>
            <a:ext cx="1134157" cy="3539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Package </a:t>
            </a:r>
          </a:p>
        </p:txBody>
      </p:sp>
      <p:pic>
        <p:nvPicPr>
          <p:cNvPr id="51" name="Picture 50" descr="A picture containing drawing&#10;&#10;Description automatically generated">
            <a:extLst>
              <a:ext uri="{FF2B5EF4-FFF2-40B4-BE49-F238E27FC236}">
                <a16:creationId xmlns:a16="http://schemas.microsoft.com/office/drawing/2014/main" id="{BE36E214-BCB5-4FBE-A93A-5ABD1C0CBA2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528" b="24275"/>
          <a:stretch/>
        </p:blipFill>
        <p:spPr>
          <a:xfrm>
            <a:off x="6474640" y="1029344"/>
            <a:ext cx="2766896" cy="454718"/>
          </a:xfrm>
          <a:prstGeom prst="rect">
            <a:avLst/>
          </a:prstGeom>
        </p:spPr>
      </p:pic>
      <p:sp>
        <p:nvSpPr>
          <p:cNvPr id="10" name="Arrow: Pentagon 9">
            <a:extLst>
              <a:ext uri="{FF2B5EF4-FFF2-40B4-BE49-F238E27FC236}">
                <a16:creationId xmlns:a16="http://schemas.microsoft.com/office/drawing/2014/main" id="{9B5CA29C-591D-4197-9568-23CB37F91DD6}"/>
              </a:ext>
            </a:extLst>
          </p:cNvPr>
          <p:cNvSpPr/>
          <p:nvPr/>
        </p:nvSpPr>
        <p:spPr>
          <a:xfrm>
            <a:off x="610594" y="5910405"/>
            <a:ext cx="2882462" cy="515977"/>
          </a:xfrm>
          <a:prstGeom prst="homePlate">
            <a:avLst/>
          </a:prstGeom>
          <a:solidFill>
            <a:schemeClr val="bg1">
              <a:lumMod val="85000"/>
              <a:lumOff val="1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Continuous Integration</a:t>
            </a:r>
            <a:endParaRPr kumimoji="0" lang="en-US" sz="17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Arrow: Pentagon 70">
            <a:extLst>
              <a:ext uri="{FF2B5EF4-FFF2-40B4-BE49-F238E27FC236}">
                <a16:creationId xmlns:a16="http://schemas.microsoft.com/office/drawing/2014/main" id="{E4D3E5EA-16D7-4C67-9305-A089EB7F1F43}"/>
              </a:ext>
            </a:extLst>
          </p:cNvPr>
          <p:cNvSpPr/>
          <p:nvPr/>
        </p:nvSpPr>
        <p:spPr>
          <a:xfrm>
            <a:off x="5946297" y="5867116"/>
            <a:ext cx="2882462" cy="515977"/>
          </a:xfrm>
          <a:prstGeom prst="homePlate">
            <a:avLst/>
          </a:prstGeom>
          <a:solidFill>
            <a:schemeClr val="bg1">
              <a:lumMod val="85000"/>
              <a:lumOff val="1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Continuous Deployment</a:t>
            </a:r>
          </a:p>
        </p:txBody>
      </p:sp>
      <p:sp>
        <p:nvSpPr>
          <p:cNvPr id="57" name="Rectangle: Rounded Corners 56">
            <a:extLst>
              <a:ext uri="{FF2B5EF4-FFF2-40B4-BE49-F238E27FC236}">
                <a16:creationId xmlns:a16="http://schemas.microsoft.com/office/drawing/2014/main" id="{9D8F04F7-3B18-4B70-8AEE-8AC916B61254}"/>
              </a:ext>
            </a:extLst>
          </p:cNvPr>
          <p:cNvSpPr/>
          <p:nvPr/>
        </p:nvSpPr>
        <p:spPr>
          <a:xfrm>
            <a:off x="2638769" y="4085344"/>
            <a:ext cx="1294410" cy="44034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Load1, dbrm…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Shiplist.xml</a:t>
            </a:r>
          </a:p>
        </p:txBody>
      </p:sp>
      <p:pic>
        <p:nvPicPr>
          <p:cNvPr id="47" name="Picture 46">
            <a:extLst>
              <a:ext uri="{FF2B5EF4-FFF2-40B4-BE49-F238E27FC236}">
                <a16:creationId xmlns:a16="http://schemas.microsoft.com/office/drawing/2014/main" id="{1EEC154E-00B9-4469-853B-A703A99BEB0E}"/>
              </a:ext>
            </a:extLst>
          </p:cNvPr>
          <p:cNvPicPr>
            <a:picLocks noChangeAspect="1"/>
          </p:cNvPicPr>
          <p:nvPr/>
        </p:nvPicPr>
        <p:blipFill rotWithShape="1">
          <a:blip r:embed="rId4"/>
          <a:srcRect l="48076" t="27949" r="45720" b="61256"/>
          <a:stretch/>
        </p:blipFill>
        <p:spPr>
          <a:xfrm>
            <a:off x="1511714" y="1787582"/>
            <a:ext cx="431476" cy="407327"/>
          </a:xfrm>
          <a:prstGeom prst="rect">
            <a:avLst/>
          </a:prstGeom>
        </p:spPr>
      </p:pic>
    </p:spTree>
    <p:extLst>
      <p:ext uri="{BB962C8B-B14F-4D97-AF65-F5344CB8AC3E}">
        <p14:creationId xmlns:p14="http://schemas.microsoft.com/office/powerpoint/2010/main" val="1670599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955185A-2E3E-4557-80A0-78AEF3E9A9A6}"/>
              </a:ext>
            </a:extLst>
          </p:cNvPr>
          <p:cNvGrpSpPr/>
          <p:nvPr/>
        </p:nvGrpSpPr>
        <p:grpSpPr>
          <a:xfrm>
            <a:off x="53312" y="1261930"/>
            <a:ext cx="7935879" cy="4683806"/>
            <a:chOff x="53312" y="1261930"/>
            <a:chExt cx="7935879" cy="4683806"/>
          </a:xfrm>
        </p:grpSpPr>
        <p:sp>
          <p:nvSpPr>
            <p:cNvPr id="17" name="Rectangle: Rounded Corners 16">
              <a:extLst>
                <a:ext uri="{FF2B5EF4-FFF2-40B4-BE49-F238E27FC236}">
                  <a16:creationId xmlns:a16="http://schemas.microsoft.com/office/drawing/2014/main" id="{3085B914-CD92-48E8-B563-E2680FA5535A}"/>
                </a:ext>
              </a:extLst>
            </p:cNvPr>
            <p:cNvSpPr/>
            <p:nvPr/>
          </p:nvSpPr>
          <p:spPr>
            <a:xfrm>
              <a:off x="53312" y="1261930"/>
              <a:ext cx="7935879" cy="4683806"/>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Oval 5">
              <a:extLst>
                <a:ext uri="{FF2B5EF4-FFF2-40B4-BE49-F238E27FC236}">
                  <a16:creationId xmlns:a16="http://schemas.microsoft.com/office/drawing/2014/main" id="{6AFBB2E2-A00F-4709-8B11-AEAC67FD77CD}"/>
                </a:ext>
              </a:extLst>
            </p:cNvPr>
            <p:cNvSpPr/>
            <p:nvPr/>
          </p:nvSpPr>
          <p:spPr>
            <a:xfrm>
              <a:off x="2133487" y="4429386"/>
              <a:ext cx="386154" cy="31783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F</a:t>
              </a:r>
            </a:p>
          </p:txBody>
        </p:sp>
        <p:sp>
          <p:nvSpPr>
            <p:cNvPr id="7" name="Oval 6">
              <a:extLst>
                <a:ext uri="{FF2B5EF4-FFF2-40B4-BE49-F238E27FC236}">
                  <a16:creationId xmlns:a16="http://schemas.microsoft.com/office/drawing/2014/main" id="{BF4529E9-6B5C-42EF-BB60-DA4D25C21735}"/>
                </a:ext>
              </a:extLst>
            </p:cNvPr>
            <p:cNvSpPr/>
            <p:nvPr/>
          </p:nvSpPr>
          <p:spPr>
            <a:xfrm>
              <a:off x="5369072" y="3152259"/>
              <a:ext cx="804421" cy="537328"/>
            </a:xfrm>
            <a:prstGeom prst="ellipse">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R+1</a:t>
              </a:r>
            </a:p>
          </p:txBody>
        </p:sp>
        <p:sp>
          <p:nvSpPr>
            <p:cNvPr id="8" name="Oval 7">
              <a:extLst>
                <a:ext uri="{FF2B5EF4-FFF2-40B4-BE49-F238E27FC236}">
                  <a16:creationId xmlns:a16="http://schemas.microsoft.com/office/drawing/2014/main" id="{EC2542E9-416A-4DD4-BF4A-31BC69CD7F18}"/>
                </a:ext>
              </a:extLst>
            </p:cNvPr>
            <p:cNvSpPr/>
            <p:nvPr/>
          </p:nvSpPr>
          <p:spPr>
            <a:xfrm>
              <a:off x="2848106" y="5294638"/>
              <a:ext cx="386154" cy="31783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F</a:t>
              </a:r>
            </a:p>
          </p:txBody>
        </p:sp>
        <p:sp>
          <p:nvSpPr>
            <p:cNvPr id="9" name="Oval 8">
              <a:extLst>
                <a:ext uri="{FF2B5EF4-FFF2-40B4-BE49-F238E27FC236}">
                  <a16:creationId xmlns:a16="http://schemas.microsoft.com/office/drawing/2014/main" id="{FD52D67E-5D59-402B-B940-83CA062D097F}"/>
                </a:ext>
              </a:extLst>
            </p:cNvPr>
            <p:cNvSpPr/>
            <p:nvPr/>
          </p:nvSpPr>
          <p:spPr>
            <a:xfrm>
              <a:off x="1967713" y="4973707"/>
              <a:ext cx="386154" cy="31783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F</a:t>
              </a:r>
            </a:p>
          </p:txBody>
        </p:sp>
        <p:cxnSp>
          <p:nvCxnSpPr>
            <p:cNvPr id="35" name="Connector: Curved 34">
              <a:extLst>
                <a:ext uri="{FF2B5EF4-FFF2-40B4-BE49-F238E27FC236}">
                  <a16:creationId xmlns:a16="http://schemas.microsoft.com/office/drawing/2014/main" id="{23A064AC-B0F2-408F-928D-905B306A011C}"/>
                </a:ext>
              </a:extLst>
            </p:cNvPr>
            <p:cNvCxnSpPr>
              <a:cxnSpLocks/>
              <a:stCxn id="4" idx="2"/>
              <a:endCxn id="5" idx="2"/>
            </p:cNvCxnSpPr>
            <p:nvPr/>
          </p:nvCxnSpPr>
          <p:spPr>
            <a:xfrm rot="10800000" flipH="1" flipV="1">
              <a:off x="431637" y="2671288"/>
              <a:ext cx="503876" cy="1563067"/>
            </a:xfrm>
            <a:prstGeom prst="curvedConnector3">
              <a:avLst>
                <a:gd name="adj1" fmla="val -45368"/>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4A17344D-10C1-4262-9738-B7F98E0C937C}"/>
                </a:ext>
              </a:extLst>
            </p:cNvPr>
            <p:cNvCxnSpPr>
              <a:cxnSpLocks/>
              <a:stCxn id="5" idx="4"/>
              <a:endCxn id="9" idx="2"/>
            </p:cNvCxnSpPr>
            <p:nvPr/>
          </p:nvCxnSpPr>
          <p:spPr>
            <a:xfrm rot="16200000" flipH="1">
              <a:off x="1308849" y="4473762"/>
              <a:ext cx="629606" cy="688121"/>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D0B29396-B329-4E07-9D4A-B6540FE156E3}"/>
                </a:ext>
              </a:extLst>
            </p:cNvPr>
            <p:cNvCxnSpPr>
              <a:cxnSpLocks/>
              <a:stCxn id="5" idx="4"/>
              <a:endCxn id="6" idx="2"/>
            </p:cNvCxnSpPr>
            <p:nvPr/>
          </p:nvCxnSpPr>
          <p:spPr>
            <a:xfrm rot="16200000" flipH="1">
              <a:off x="1663897" y="4118714"/>
              <a:ext cx="85285" cy="853895"/>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37478DF5-8653-48D1-BC17-3EDE3DBF8DC3}"/>
                </a:ext>
              </a:extLst>
            </p:cNvPr>
            <p:cNvCxnSpPr>
              <a:cxnSpLocks/>
              <a:stCxn id="5" idx="4"/>
              <a:endCxn id="8" idx="3"/>
            </p:cNvCxnSpPr>
            <p:nvPr/>
          </p:nvCxnSpPr>
          <p:spPr>
            <a:xfrm rot="16200000" flipH="1">
              <a:off x="1560669" y="4221942"/>
              <a:ext cx="1062910" cy="1625065"/>
            </a:xfrm>
            <a:prstGeom prst="curvedConnector3">
              <a:avLst>
                <a:gd name="adj1" fmla="val 125886"/>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D9EA5032-F6EE-4E32-92EF-3267120E8B63}"/>
                </a:ext>
              </a:extLst>
            </p:cNvPr>
            <p:cNvCxnSpPr>
              <a:cxnSpLocks/>
              <a:stCxn id="6" idx="6"/>
              <a:endCxn id="27" idx="5"/>
            </p:cNvCxnSpPr>
            <p:nvPr/>
          </p:nvCxnSpPr>
          <p:spPr>
            <a:xfrm flipV="1">
              <a:off x="2519641" y="4308885"/>
              <a:ext cx="261281" cy="279420"/>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8A0BA1EC-D9FE-43FA-8E44-5847FA54982E}"/>
                </a:ext>
              </a:extLst>
            </p:cNvPr>
            <p:cNvCxnSpPr>
              <a:cxnSpLocks/>
              <a:stCxn id="9" idx="6"/>
              <a:endCxn id="28" idx="5"/>
            </p:cNvCxnSpPr>
            <p:nvPr/>
          </p:nvCxnSpPr>
          <p:spPr>
            <a:xfrm flipV="1">
              <a:off x="2353867" y="4300216"/>
              <a:ext cx="1510937" cy="832410"/>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Curved 55">
              <a:extLst>
                <a:ext uri="{FF2B5EF4-FFF2-40B4-BE49-F238E27FC236}">
                  <a16:creationId xmlns:a16="http://schemas.microsoft.com/office/drawing/2014/main" id="{55D4FE7F-45AB-4C33-A10D-E9E49BE3DA87}"/>
                </a:ext>
              </a:extLst>
            </p:cNvPr>
            <p:cNvCxnSpPr>
              <a:cxnSpLocks/>
              <a:stCxn id="8" idx="6"/>
              <a:endCxn id="29" idx="5"/>
            </p:cNvCxnSpPr>
            <p:nvPr/>
          </p:nvCxnSpPr>
          <p:spPr>
            <a:xfrm flipV="1">
              <a:off x="3234260" y="4300215"/>
              <a:ext cx="1847777" cy="1153342"/>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6D7C1EE8-3BC6-4505-9A54-7EDA838931E1}"/>
                </a:ext>
              </a:extLst>
            </p:cNvPr>
            <p:cNvCxnSpPr>
              <a:cxnSpLocks/>
              <a:stCxn id="7" idx="6"/>
              <a:endCxn id="33" idx="5"/>
            </p:cNvCxnSpPr>
            <p:nvPr/>
          </p:nvCxnSpPr>
          <p:spPr>
            <a:xfrm flipV="1">
              <a:off x="6173493" y="2861263"/>
              <a:ext cx="569747" cy="559660"/>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F6C1548D-95D8-4150-B9BC-4F51158CFA69}"/>
                </a:ext>
              </a:extLst>
            </p:cNvPr>
            <p:cNvGrpSpPr/>
            <p:nvPr/>
          </p:nvGrpSpPr>
          <p:grpSpPr>
            <a:xfrm>
              <a:off x="935513" y="3610897"/>
              <a:ext cx="5120174" cy="892123"/>
              <a:chOff x="982616" y="3314326"/>
              <a:chExt cx="5120174" cy="892123"/>
            </a:xfrm>
          </p:grpSpPr>
          <p:sp>
            <p:nvSpPr>
              <p:cNvPr id="5" name="Oval 4">
                <a:extLst>
                  <a:ext uri="{FF2B5EF4-FFF2-40B4-BE49-F238E27FC236}">
                    <a16:creationId xmlns:a16="http://schemas.microsoft.com/office/drawing/2014/main" id="{81761BCF-7F45-443D-83D4-8D9E6CC5606D}"/>
                  </a:ext>
                </a:extLst>
              </p:cNvPr>
              <p:cNvSpPr/>
              <p:nvPr/>
            </p:nvSpPr>
            <p:spPr>
              <a:xfrm>
                <a:off x="982616" y="3669121"/>
                <a:ext cx="688157" cy="537328"/>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
                </a:r>
              </a:p>
            </p:txBody>
          </p:sp>
          <p:sp>
            <p:nvSpPr>
              <p:cNvPr id="27" name="Oval 26">
                <a:extLst>
                  <a:ext uri="{FF2B5EF4-FFF2-40B4-BE49-F238E27FC236}">
                    <a16:creationId xmlns:a16="http://schemas.microsoft.com/office/drawing/2014/main" id="{1BBA9774-A401-4513-9319-866613223EED}"/>
                  </a:ext>
                </a:extLst>
              </p:cNvPr>
              <p:cNvSpPr/>
              <p:nvPr/>
            </p:nvSpPr>
            <p:spPr>
              <a:xfrm>
                <a:off x="2481281" y="3787535"/>
                <a:ext cx="406236" cy="263345"/>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9C8DDEF0-06F3-42BF-A417-76B4E1085D97}"/>
                  </a:ext>
                </a:extLst>
              </p:cNvPr>
              <p:cNvSpPr/>
              <p:nvPr/>
            </p:nvSpPr>
            <p:spPr>
              <a:xfrm>
                <a:off x="3565163" y="3778866"/>
                <a:ext cx="406236" cy="263345"/>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6CD47F07-96C8-4EB4-B00C-516CFC32E8B5}"/>
                  </a:ext>
                </a:extLst>
              </p:cNvPr>
              <p:cNvSpPr/>
              <p:nvPr/>
            </p:nvSpPr>
            <p:spPr>
              <a:xfrm>
                <a:off x="4782396" y="3778865"/>
                <a:ext cx="406236" cy="263345"/>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0" name="Connector: Curved 59">
                <a:extLst>
                  <a:ext uri="{FF2B5EF4-FFF2-40B4-BE49-F238E27FC236}">
                    <a16:creationId xmlns:a16="http://schemas.microsoft.com/office/drawing/2014/main" id="{970FDB85-CA40-4920-B741-2F45002ACFAF}"/>
                  </a:ext>
                </a:extLst>
              </p:cNvPr>
              <p:cNvCxnSpPr>
                <a:cxnSpLocks/>
                <a:stCxn id="29" idx="5"/>
                <a:endCxn id="7" idx="5"/>
              </p:cNvCxnSpPr>
              <p:nvPr/>
            </p:nvCxnSpPr>
            <p:spPr>
              <a:xfrm rot="5400000" flipH="1" flipV="1">
                <a:off x="5271306" y="3172159"/>
                <a:ext cx="689318" cy="973651"/>
              </a:xfrm>
              <a:prstGeom prst="curvedConnector3">
                <a:avLst>
                  <a:gd name="adj1" fmla="val -38758"/>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3D4994-1A69-4536-8E77-B7C1937A0D5B}"/>
                  </a:ext>
                </a:extLst>
              </p:cNvPr>
              <p:cNvCxnSpPr>
                <a:cxnSpLocks/>
                <a:stCxn id="5" idx="6"/>
                <a:endCxn id="27" idx="2"/>
              </p:cNvCxnSpPr>
              <p:nvPr/>
            </p:nvCxnSpPr>
            <p:spPr>
              <a:xfrm flipV="1">
                <a:off x="1670773" y="3919208"/>
                <a:ext cx="810508" cy="185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5A42F25-14DC-4674-A654-CB75D061C820}"/>
                  </a:ext>
                </a:extLst>
              </p:cNvPr>
              <p:cNvCxnSpPr>
                <a:cxnSpLocks/>
                <a:stCxn id="28" idx="2"/>
                <a:endCxn id="27" idx="6"/>
              </p:cNvCxnSpPr>
              <p:nvPr/>
            </p:nvCxnSpPr>
            <p:spPr>
              <a:xfrm flipH="1">
                <a:off x="2887517" y="3910539"/>
                <a:ext cx="677646" cy="86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F090B3C-0BE7-4E45-9EEE-6B70D22C2B19}"/>
                  </a:ext>
                </a:extLst>
              </p:cNvPr>
              <p:cNvCxnSpPr>
                <a:cxnSpLocks/>
                <a:stCxn id="28" idx="6"/>
                <a:endCxn id="29" idx="2"/>
              </p:cNvCxnSpPr>
              <p:nvPr/>
            </p:nvCxnSpPr>
            <p:spPr>
              <a:xfrm flipV="1">
                <a:off x="3971399" y="3910538"/>
                <a:ext cx="81099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07568B56-D976-4801-9EC6-C8665885CA5C}"/>
                </a:ext>
              </a:extLst>
            </p:cNvPr>
            <p:cNvGrpSpPr/>
            <p:nvPr/>
          </p:nvGrpSpPr>
          <p:grpSpPr>
            <a:xfrm>
              <a:off x="431637" y="2402625"/>
              <a:ext cx="6441567" cy="537328"/>
              <a:chOff x="431637" y="2402625"/>
              <a:chExt cx="6441567" cy="537328"/>
            </a:xfrm>
          </p:grpSpPr>
          <p:sp>
            <p:nvSpPr>
              <p:cNvPr id="4" name="Oval 3">
                <a:extLst>
                  <a:ext uri="{FF2B5EF4-FFF2-40B4-BE49-F238E27FC236}">
                    <a16:creationId xmlns:a16="http://schemas.microsoft.com/office/drawing/2014/main" id="{64ED99BF-666F-4910-813E-FBB1857BE1DA}"/>
                  </a:ext>
                </a:extLst>
              </p:cNvPr>
              <p:cNvSpPr/>
              <p:nvPr/>
            </p:nvSpPr>
            <p:spPr>
              <a:xfrm>
                <a:off x="431637" y="2402625"/>
                <a:ext cx="944251" cy="537328"/>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t>
                </a:r>
              </a:p>
            </p:txBody>
          </p:sp>
          <p:sp>
            <p:nvSpPr>
              <p:cNvPr id="33" name="Oval 32">
                <a:extLst>
                  <a:ext uri="{FF2B5EF4-FFF2-40B4-BE49-F238E27FC236}">
                    <a16:creationId xmlns:a16="http://schemas.microsoft.com/office/drawing/2014/main" id="{AAF7FDD8-936A-42FD-BFB2-E83B4DF12479}"/>
                  </a:ext>
                </a:extLst>
              </p:cNvPr>
              <p:cNvSpPr/>
              <p:nvPr/>
            </p:nvSpPr>
            <p:spPr>
              <a:xfrm>
                <a:off x="5985751" y="2402625"/>
                <a:ext cx="887453" cy="537328"/>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M+1</a:t>
                </a:r>
              </a:p>
            </p:txBody>
          </p:sp>
          <p:cxnSp>
            <p:nvCxnSpPr>
              <p:cNvPr id="101" name="Straight Connector 100">
                <a:extLst>
                  <a:ext uri="{FF2B5EF4-FFF2-40B4-BE49-F238E27FC236}">
                    <a16:creationId xmlns:a16="http://schemas.microsoft.com/office/drawing/2014/main" id="{8C96174F-7BF7-4655-87A9-C943AC2E7F5B}"/>
                  </a:ext>
                </a:extLst>
              </p:cNvPr>
              <p:cNvCxnSpPr>
                <a:stCxn id="4" idx="6"/>
                <a:endCxn id="33" idx="2"/>
              </p:cNvCxnSpPr>
              <p:nvPr/>
            </p:nvCxnSpPr>
            <p:spPr>
              <a:xfrm>
                <a:off x="1375888" y="2671289"/>
                <a:ext cx="4609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2" name="Graphic 31" descr="Infinity">
              <a:extLst>
                <a:ext uri="{FF2B5EF4-FFF2-40B4-BE49-F238E27FC236}">
                  <a16:creationId xmlns:a16="http://schemas.microsoft.com/office/drawing/2014/main" id="{00885C4D-F2BA-48C1-B180-95CE81E4C20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7664" y="2067016"/>
              <a:ext cx="343625" cy="343625"/>
            </a:xfrm>
            <a:prstGeom prst="rect">
              <a:avLst/>
            </a:prstGeom>
          </p:spPr>
        </p:pic>
        <p:pic>
          <p:nvPicPr>
            <p:cNvPr id="61" name="Graphic 60" descr="Infinity">
              <a:extLst>
                <a:ext uri="{FF2B5EF4-FFF2-40B4-BE49-F238E27FC236}">
                  <a16:creationId xmlns:a16="http://schemas.microsoft.com/office/drawing/2014/main" id="{3D7917F2-43ED-4273-A4CD-C1F523F3832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12424" y="3804061"/>
              <a:ext cx="343625" cy="343625"/>
            </a:xfrm>
            <a:prstGeom prst="rect">
              <a:avLst/>
            </a:prstGeom>
          </p:spPr>
        </p:pic>
        <p:sp>
          <p:nvSpPr>
            <p:cNvPr id="16" name="Left Brace 15">
              <a:extLst>
                <a:ext uri="{FF2B5EF4-FFF2-40B4-BE49-F238E27FC236}">
                  <a16:creationId xmlns:a16="http://schemas.microsoft.com/office/drawing/2014/main" id="{E4926DF9-7FB9-4112-A43C-6F92EC3809D6}"/>
                </a:ext>
              </a:extLst>
            </p:cNvPr>
            <p:cNvSpPr/>
            <p:nvPr/>
          </p:nvSpPr>
          <p:spPr>
            <a:xfrm rot="5400000">
              <a:off x="2860798" y="1670330"/>
              <a:ext cx="549654" cy="3597208"/>
            </a:xfrm>
            <a:prstGeom prst="leftBrace">
              <a:avLst/>
            </a:prstGeom>
            <a:ln w="317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D296D074-B0B8-40A7-BA4C-8B4520EEE06D}"/>
                </a:ext>
              </a:extLst>
            </p:cNvPr>
            <p:cNvSpPr txBox="1"/>
            <p:nvPr/>
          </p:nvSpPr>
          <p:spPr>
            <a:xfrm>
              <a:off x="2782462" y="2751735"/>
              <a:ext cx="1268214" cy="353943"/>
            </a:xfrm>
            <a:prstGeom prst="rect">
              <a:avLst/>
            </a:prstGeom>
            <a:noFill/>
          </p:spPr>
          <p:txBody>
            <a:bodyPr wrap="square" rtlCol="0">
              <a:spAutoFit/>
            </a:bodyPr>
            <a:lstStyle/>
            <a:p>
              <a:r>
                <a:rPr lang="en-US" b="1" dirty="0">
                  <a:solidFill>
                    <a:schemeClr val="bg1"/>
                  </a:solidFill>
                </a:rPr>
                <a:t>Sprint</a:t>
              </a:r>
            </a:p>
          </p:txBody>
        </p:sp>
        <p:sp>
          <p:nvSpPr>
            <p:cNvPr id="3" name="TextBox 2">
              <a:extLst>
                <a:ext uri="{FF2B5EF4-FFF2-40B4-BE49-F238E27FC236}">
                  <a16:creationId xmlns:a16="http://schemas.microsoft.com/office/drawing/2014/main" id="{AB8EB668-F3FE-4C47-9781-9253739A083B}"/>
                </a:ext>
              </a:extLst>
            </p:cNvPr>
            <p:cNvSpPr txBox="1"/>
            <p:nvPr/>
          </p:nvSpPr>
          <p:spPr>
            <a:xfrm>
              <a:off x="2467879" y="1404443"/>
              <a:ext cx="3517872" cy="400110"/>
            </a:xfrm>
            <a:prstGeom prst="rect">
              <a:avLst/>
            </a:prstGeom>
            <a:noFill/>
          </p:spPr>
          <p:txBody>
            <a:bodyPr wrap="square" rtlCol="0">
              <a:spAutoFit/>
            </a:bodyPr>
            <a:lstStyle/>
            <a:p>
              <a:r>
                <a:rPr lang="en-US" sz="2000" b="1" dirty="0">
                  <a:solidFill>
                    <a:schemeClr val="bg1"/>
                  </a:solidFill>
                </a:rPr>
                <a:t>GIT – Branching Model</a:t>
              </a:r>
              <a:endParaRPr lang="en-US" sz="2000" dirty="0">
                <a:solidFill>
                  <a:schemeClr val="bg1"/>
                </a:solidFill>
              </a:endParaRPr>
            </a:p>
          </p:txBody>
        </p:sp>
        <p:cxnSp>
          <p:nvCxnSpPr>
            <p:cNvPr id="30" name="Straight Connector 29">
              <a:extLst>
                <a:ext uri="{FF2B5EF4-FFF2-40B4-BE49-F238E27FC236}">
                  <a16:creationId xmlns:a16="http://schemas.microsoft.com/office/drawing/2014/main" id="{A2A9DF65-33B5-4398-9DFA-63F02ED135F9}"/>
                </a:ext>
              </a:extLst>
            </p:cNvPr>
            <p:cNvCxnSpPr/>
            <p:nvPr/>
          </p:nvCxnSpPr>
          <p:spPr>
            <a:xfrm>
              <a:off x="6337300" y="4243915"/>
              <a:ext cx="986826" cy="0"/>
            </a:xfrm>
            <a:prstGeom prst="line">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2879CBC-8DC6-43B2-BB8E-4EB6DCEF2BD1}"/>
                </a:ext>
              </a:extLst>
            </p:cNvPr>
            <p:cNvCxnSpPr>
              <a:cxnSpLocks/>
            </p:cNvCxnSpPr>
            <p:nvPr/>
          </p:nvCxnSpPr>
          <p:spPr>
            <a:xfrm flipV="1">
              <a:off x="4741299" y="5075692"/>
              <a:ext cx="2525424" cy="29420"/>
            </a:xfrm>
            <a:prstGeom prst="line">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18CCCFB-166C-4CE3-B6B7-7C3FF92B0C4A}"/>
                </a:ext>
              </a:extLst>
            </p:cNvPr>
            <p:cNvCxnSpPr>
              <a:cxnSpLocks/>
            </p:cNvCxnSpPr>
            <p:nvPr/>
          </p:nvCxnSpPr>
          <p:spPr>
            <a:xfrm>
              <a:off x="6677025" y="3557817"/>
              <a:ext cx="647101" cy="0"/>
            </a:xfrm>
            <a:prstGeom prst="line">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ABC599B-F3E7-4556-AAE2-6B6B700E3BD1}"/>
                </a:ext>
              </a:extLst>
            </p:cNvPr>
            <p:cNvCxnSpPr>
              <a:cxnSpLocks/>
            </p:cNvCxnSpPr>
            <p:nvPr/>
          </p:nvCxnSpPr>
          <p:spPr>
            <a:xfrm flipV="1">
              <a:off x="7001217" y="2688515"/>
              <a:ext cx="357832" cy="7120"/>
            </a:xfrm>
            <a:prstGeom prst="line">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31" name="Rectangle: Rounded Corners 30">
            <a:extLst>
              <a:ext uri="{FF2B5EF4-FFF2-40B4-BE49-F238E27FC236}">
                <a16:creationId xmlns:a16="http://schemas.microsoft.com/office/drawing/2014/main" id="{7CC5007A-489C-4A3B-A67A-13088B8453F9}"/>
              </a:ext>
            </a:extLst>
          </p:cNvPr>
          <p:cNvSpPr/>
          <p:nvPr/>
        </p:nvSpPr>
        <p:spPr>
          <a:xfrm>
            <a:off x="8054880" y="1190905"/>
            <a:ext cx="4086788" cy="483998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p:txBody>
      </p:sp>
      <p:sp>
        <p:nvSpPr>
          <p:cNvPr id="67" name="TextBox 66">
            <a:extLst>
              <a:ext uri="{FF2B5EF4-FFF2-40B4-BE49-F238E27FC236}">
                <a16:creationId xmlns:a16="http://schemas.microsoft.com/office/drawing/2014/main" id="{17096CE6-1E13-4192-AFB6-735039F52FB0}"/>
              </a:ext>
            </a:extLst>
          </p:cNvPr>
          <p:cNvSpPr txBox="1"/>
          <p:nvPr/>
        </p:nvSpPr>
        <p:spPr>
          <a:xfrm>
            <a:off x="9589607" y="2238828"/>
            <a:ext cx="804711" cy="3493264"/>
          </a:xfrm>
          <a:prstGeom prst="rect">
            <a:avLst/>
          </a:prstGeom>
          <a:solidFill>
            <a:schemeClr val="bg1">
              <a:lumMod val="75000"/>
              <a:alpha val="63000"/>
            </a:schemeClr>
          </a:solidFill>
        </p:spPr>
        <p:txBody>
          <a:bodyPr wrap="square" rtlCol="0">
            <a:spAutoFit/>
          </a:bodyPr>
          <a:lstStyle/>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r>
              <a:rPr lang="en-US" b="1" dirty="0">
                <a:latin typeface="+mn-lt"/>
              </a:rPr>
              <a:t>    </a:t>
            </a:r>
          </a:p>
          <a:p>
            <a:pPr algn="ctr"/>
            <a:endParaRPr lang="en-US" b="1" dirty="0">
              <a:solidFill>
                <a:schemeClr val="bg1"/>
              </a:solidFill>
              <a:latin typeface="+mn-lt"/>
            </a:endParaRPr>
          </a:p>
          <a:p>
            <a:pPr algn="ctr"/>
            <a:endParaRPr lang="en-US" b="1" dirty="0">
              <a:solidFill>
                <a:schemeClr val="bg1"/>
              </a:solidFill>
              <a:latin typeface="+mn-lt"/>
            </a:endParaRPr>
          </a:p>
          <a:p>
            <a:pPr algn="ctr"/>
            <a:endParaRPr lang="en-US" b="1" dirty="0">
              <a:solidFill>
                <a:schemeClr val="bg1"/>
              </a:solidFill>
              <a:latin typeface="+mn-lt"/>
            </a:endParaRPr>
          </a:p>
        </p:txBody>
      </p:sp>
      <p:sp>
        <p:nvSpPr>
          <p:cNvPr id="23" name="Arrow: Up 22">
            <a:extLst>
              <a:ext uri="{FF2B5EF4-FFF2-40B4-BE49-F238E27FC236}">
                <a16:creationId xmlns:a16="http://schemas.microsoft.com/office/drawing/2014/main" id="{16AD33A9-40E5-44BB-A2BA-41C7D41AB3D0}"/>
              </a:ext>
            </a:extLst>
          </p:cNvPr>
          <p:cNvSpPr/>
          <p:nvPr/>
        </p:nvSpPr>
        <p:spPr>
          <a:xfrm>
            <a:off x="8412957" y="2882925"/>
            <a:ext cx="648842" cy="2674716"/>
          </a:xfrm>
          <a:prstGeom prst="upArrow">
            <a:avLst>
              <a:gd name="adj1" fmla="val 50000"/>
              <a:gd name="adj2" fmla="val 50000"/>
            </a:avLst>
          </a:prstGeom>
          <a:solidFill>
            <a:schemeClr val="bg1">
              <a:lumMod val="75000"/>
              <a:alpha val="4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3F67111-65AF-4FCC-B9F2-D3EEC6C6A344}"/>
              </a:ext>
            </a:extLst>
          </p:cNvPr>
          <p:cNvSpPr/>
          <p:nvPr/>
        </p:nvSpPr>
        <p:spPr>
          <a:xfrm>
            <a:off x="8751793" y="1345206"/>
            <a:ext cx="2821099" cy="461665"/>
          </a:xfrm>
          <a:prstGeom prst="rect">
            <a:avLst/>
          </a:prstGeom>
          <a:solidFill>
            <a:schemeClr val="bg1">
              <a:alpha val="48000"/>
            </a:schemeClr>
          </a:solidFill>
          <a:ln>
            <a:solidFill>
              <a:schemeClr val="accent1"/>
            </a:solidFill>
          </a:ln>
        </p:spPr>
        <p:txBody>
          <a:bodyPr wrap="square">
            <a:spAutoFit/>
          </a:bodyPr>
          <a:lstStyle/>
          <a:p>
            <a:pPr algn="ctr"/>
            <a:r>
              <a:rPr lang="en-US" sz="2400" b="1" dirty="0">
                <a:solidFill>
                  <a:schemeClr val="bg1"/>
                </a:solidFill>
                <a:latin typeface="+mn-lt"/>
              </a:rPr>
              <a:t>Pipeline</a:t>
            </a:r>
          </a:p>
        </p:txBody>
      </p:sp>
      <p:sp>
        <p:nvSpPr>
          <p:cNvPr id="55" name="Rectangle: Rounded Corners 54">
            <a:extLst>
              <a:ext uri="{FF2B5EF4-FFF2-40B4-BE49-F238E27FC236}">
                <a16:creationId xmlns:a16="http://schemas.microsoft.com/office/drawing/2014/main" id="{1CC3FADC-5A34-40FF-8055-8BF4BDAB36CC}"/>
              </a:ext>
            </a:extLst>
          </p:cNvPr>
          <p:cNvSpPr/>
          <p:nvPr/>
        </p:nvSpPr>
        <p:spPr>
          <a:xfrm>
            <a:off x="10729668" y="2178537"/>
            <a:ext cx="917108" cy="3567144"/>
          </a:xfrm>
          <a:prstGeom prst="roundRect">
            <a:avLst/>
          </a:prstGeom>
          <a:solidFill>
            <a:schemeClr val="bg1">
              <a:lumMod val="75000"/>
              <a:alpha val="68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p:txBody>
      </p:sp>
      <p:sp>
        <p:nvSpPr>
          <p:cNvPr id="11" name="TextBox 10">
            <a:extLst>
              <a:ext uri="{FF2B5EF4-FFF2-40B4-BE49-F238E27FC236}">
                <a16:creationId xmlns:a16="http://schemas.microsoft.com/office/drawing/2014/main" id="{9A2225BD-A75F-4B60-A823-B71891307EB8}"/>
              </a:ext>
            </a:extLst>
          </p:cNvPr>
          <p:cNvSpPr txBox="1"/>
          <p:nvPr/>
        </p:nvSpPr>
        <p:spPr>
          <a:xfrm>
            <a:off x="10575921" y="5351151"/>
            <a:ext cx="1231136" cy="353943"/>
          </a:xfrm>
          <a:prstGeom prst="rect">
            <a:avLst/>
          </a:prstGeom>
          <a:noFill/>
        </p:spPr>
        <p:txBody>
          <a:bodyPr wrap="square" rtlCol="0">
            <a:spAutoFit/>
          </a:bodyPr>
          <a:lstStyle/>
          <a:p>
            <a:pPr algn="ctr"/>
            <a:r>
              <a:rPr lang="en-US" b="1" dirty="0">
                <a:solidFill>
                  <a:schemeClr val="bg1"/>
                </a:solidFill>
                <a:latin typeface="+mn-lt"/>
              </a:rPr>
              <a:t>RUN</a:t>
            </a:r>
          </a:p>
        </p:txBody>
      </p:sp>
      <p:grpSp>
        <p:nvGrpSpPr>
          <p:cNvPr id="20" name="Group 19">
            <a:extLst>
              <a:ext uri="{FF2B5EF4-FFF2-40B4-BE49-F238E27FC236}">
                <a16:creationId xmlns:a16="http://schemas.microsoft.com/office/drawing/2014/main" id="{8D789FC7-9389-427B-BFB2-C2532FE31B60}"/>
              </a:ext>
            </a:extLst>
          </p:cNvPr>
          <p:cNvGrpSpPr/>
          <p:nvPr/>
        </p:nvGrpSpPr>
        <p:grpSpPr>
          <a:xfrm>
            <a:off x="7547661" y="4036618"/>
            <a:ext cx="4177755" cy="374577"/>
            <a:chOff x="7539726" y="4028406"/>
            <a:chExt cx="4177755" cy="374577"/>
          </a:xfrm>
        </p:grpSpPr>
        <p:sp>
          <p:nvSpPr>
            <p:cNvPr id="13" name="Rectangle 12">
              <a:extLst>
                <a:ext uri="{FF2B5EF4-FFF2-40B4-BE49-F238E27FC236}">
                  <a16:creationId xmlns:a16="http://schemas.microsoft.com/office/drawing/2014/main" id="{11557302-877F-4280-9833-CEC204D354D1}"/>
                </a:ext>
              </a:extLst>
            </p:cNvPr>
            <p:cNvSpPr/>
            <p:nvPr/>
          </p:nvSpPr>
          <p:spPr>
            <a:xfrm>
              <a:off x="10596031" y="4067883"/>
              <a:ext cx="1121450" cy="31905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Team </a:t>
              </a:r>
            </a:p>
          </p:txBody>
        </p:sp>
        <p:sp>
          <p:nvSpPr>
            <p:cNvPr id="82" name="Arrow: Striped Right 81">
              <a:extLst>
                <a:ext uri="{FF2B5EF4-FFF2-40B4-BE49-F238E27FC236}">
                  <a16:creationId xmlns:a16="http://schemas.microsoft.com/office/drawing/2014/main" id="{FF8BAA3C-432A-4E51-B0FF-EE37A74E9ABB}"/>
                </a:ext>
              </a:extLst>
            </p:cNvPr>
            <p:cNvSpPr/>
            <p:nvPr/>
          </p:nvSpPr>
          <p:spPr>
            <a:xfrm>
              <a:off x="9369745" y="4028406"/>
              <a:ext cx="1165011" cy="374577"/>
            </a:xfrm>
            <a:prstGeom prst="striped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89" name="TextBox 88">
              <a:extLst>
                <a:ext uri="{FF2B5EF4-FFF2-40B4-BE49-F238E27FC236}">
                  <a16:creationId xmlns:a16="http://schemas.microsoft.com/office/drawing/2014/main" id="{52FF8090-2512-4242-971A-42FF2C1710B5}"/>
                </a:ext>
              </a:extLst>
            </p:cNvPr>
            <p:cNvSpPr txBox="1"/>
            <p:nvPr/>
          </p:nvSpPr>
          <p:spPr>
            <a:xfrm>
              <a:off x="7539726" y="4046896"/>
              <a:ext cx="1931652" cy="307777"/>
            </a:xfrm>
            <a:prstGeom prst="rect">
              <a:avLst/>
            </a:prstGeom>
            <a:solidFill>
              <a:schemeClr val="accent2">
                <a:lumMod val="60000"/>
                <a:lumOff val="40000"/>
              </a:schemeClr>
            </a:solidFill>
            <a:ln>
              <a:solidFill>
                <a:schemeClr val="tx1"/>
              </a:solidFill>
            </a:ln>
          </p:spPr>
          <p:txBody>
            <a:bodyPr wrap="square" rtlCol="0">
              <a:spAutoFit/>
            </a:bodyPr>
            <a:lstStyle/>
            <a:p>
              <a:r>
                <a:rPr lang="en-US" sz="1400" b="1" dirty="0">
                  <a:latin typeface="+mn-lt"/>
                </a:rPr>
                <a:t>PR – Integration Build</a:t>
              </a:r>
            </a:p>
          </p:txBody>
        </p:sp>
      </p:grpSp>
      <p:grpSp>
        <p:nvGrpSpPr>
          <p:cNvPr id="19" name="Group 18">
            <a:extLst>
              <a:ext uri="{FF2B5EF4-FFF2-40B4-BE49-F238E27FC236}">
                <a16:creationId xmlns:a16="http://schemas.microsoft.com/office/drawing/2014/main" id="{E004ABA8-EE3A-4703-A800-F3DCC2B1EE33}"/>
              </a:ext>
            </a:extLst>
          </p:cNvPr>
          <p:cNvGrpSpPr/>
          <p:nvPr/>
        </p:nvGrpSpPr>
        <p:grpSpPr>
          <a:xfrm>
            <a:off x="7533420" y="4863464"/>
            <a:ext cx="4191996" cy="377142"/>
            <a:chOff x="7533420" y="4863464"/>
            <a:chExt cx="4157300" cy="377142"/>
          </a:xfrm>
        </p:grpSpPr>
        <p:sp>
          <p:nvSpPr>
            <p:cNvPr id="80" name="Arrow: Striped Right 79">
              <a:extLst>
                <a:ext uri="{FF2B5EF4-FFF2-40B4-BE49-F238E27FC236}">
                  <a16:creationId xmlns:a16="http://schemas.microsoft.com/office/drawing/2014/main" id="{5856E107-AFAE-4352-92E5-604D190F04DC}"/>
                </a:ext>
              </a:extLst>
            </p:cNvPr>
            <p:cNvSpPr/>
            <p:nvPr/>
          </p:nvSpPr>
          <p:spPr>
            <a:xfrm>
              <a:off x="9404971" y="4866029"/>
              <a:ext cx="1147309" cy="374577"/>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87" name="TextBox 86">
              <a:extLst>
                <a:ext uri="{FF2B5EF4-FFF2-40B4-BE49-F238E27FC236}">
                  <a16:creationId xmlns:a16="http://schemas.microsoft.com/office/drawing/2014/main" id="{EF141FC8-3E29-4710-9537-165E03C31743}"/>
                </a:ext>
              </a:extLst>
            </p:cNvPr>
            <p:cNvSpPr txBox="1"/>
            <p:nvPr/>
          </p:nvSpPr>
          <p:spPr>
            <a:xfrm>
              <a:off x="7533420" y="4882639"/>
              <a:ext cx="1935801" cy="307777"/>
            </a:xfrm>
            <a:prstGeom prst="rect">
              <a:avLst/>
            </a:prstGeom>
            <a:solidFill>
              <a:srgbClr val="FF0000"/>
            </a:solidFill>
            <a:ln>
              <a:solidFill>
                <a:schemeClr val="tx1"/>
              </a:solidFill>
            </a:ln>
          </p:spPr>
          <p:txBody>
            <a:bodyPr wrap="square" rtlCol="0">
              <a:spAutoFit/>
            </a:bodyPr>
            <a:lstStyle/>
            <a:p>
              <a:r>
                <a:rPr lang="en-US" sz="1400" b="1" dirty="0">
                  <a:latin typeface="+mn-lt"/>
                </a:rPr>
                <a:t>User  Feature build</a:t>
              </a:r>
            </a:p>
          </p:txBody>
        </p:sp>
        <p:sp>
          <p:nvSpPr>
            <p:cNvPr id="90" name="Rectangle 89">
              <a:extLst>
                <a:ext uri="{FF2B5EF4-FFF2-40B4-BE49-F238E27FC236}">
                  <a16:creationId xmlns:a16="http://schemas.microsoft.com/office/drawing/2014/main" id="{AA38A752-AD7D-4AAC-8964-27852E5F9BEE}"/>
                </a:ext>
              </a:extLst>
            </p:cNvPr>
            <p:cNvSpPr/>
            <p:nvPr/>
          </p:nvSpPr>
          <p:spPr>
            <a:xfrm>
              <a:off x="10596031" y="4863464"/>
              <a:ext cx="1094689" cy="3745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User</a:t>
              </a:r>
            </a:p>
          </p:txBody>
        </p:sp>
      </p:grpSp>
      <p:grpSp>
        <p:nvGrpSpPr>
          <p:cNvPr id="21" name="Group 20">
            <a:extLst>
              <a:ext uri="{FF2B5EF4-FFF2-40B4-BE49-F238E27FC236}">
                <a16:creationId xmlns:a16="http://schemas.microsoft.com/office/drawing/2014/main" id="{D81FC24F-109A-442B-AF44-E4583DDA76C6}"/>
              </a:ext>
            </a:extLst>
          </p:cNvPr>
          <p:cNvGrpSpPr/>
          <p:nvPr/>
        </p:nvGrpSpPr>
        <p:grpSpPr>
          <a:xfrm>
            <a:off x="7533421" y="3290807"/>
            <a:ext cx="4184060" cy="516463"/>
            <a:chOff x="7533421" y="3290807"/>
            <a:chExt cx="4184060" cy="516463"/>
          </a:xfrm>
        </p:grpSpPr>
        <p:sp>
          <p:nvSpPr>
            <p:cNvPr id="12" name="Rectangle 11">
              <a:extLst>
                <a:ext uri="{FF2B5EF4-FFF2-40B4-BE49-F238E27FC236}">
                  <a16:creationId xmlns:a16="http://schemas.microsoft.com/office/drawing/2014/main" id="{B3CDAD79-8858-4915-96CB-8A305EBA0E3C}"/>
                </a:ext>
              </a:extLst>
            </p:cNvPr>
            <p:cNvSpPr/>
            <p:nvPr/>
          </p:nvSpPr>
          <p:spPr>
            <a:xfrm>
              <a:off x="10596031" y="3290807"/>
              <a:ext cx="1121450" cy="51646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QA/UAT</a:t>
              </a:r>
            </a:p>
            <a:p>
              <a:pPr algn="ctr"/>
              <a:r>
                <a:rPr lang="en-US" sz="1400" b="1" dirty="0">
                  <a:solidFill>
                    <a:schemeClr val="tx1"/>
                  </a:solidFill>
                </a:rPr>
                <a:t>R+1</a:t>
              </a:r>
            </a:p>
          </p:txBody>
        </p:sp>
        <p:sp>
          <p:nvSpPr>
            <p:cNvPr id="83" name="Arrow: Striped Right 82">
              <a:extLst>
                <a:ext uri="{FF2B5EF4-FFF2-40B4-BE49-F238E27FC236}">
                  <a16:creationId xmlns:a16="http://schemas.microsoft.com/office/drawing/2014/main" id="{07AA2DCE-7B3E-44BE-A6F6-24B760B8FD9C}"/>
                </a:ext>
              </a:extLst>
            </p:cNvPr>
            <p:cNvSpPr/>
            <p:nvPr/>
          </p:nvSpPr>
          <p:spPr>
            <a:xfrm>
              <a:off x="9320824" y="3343013"/>
              <a:ext cx="1239125" cy="374578"/>
            </a:xfrm>
            <a:prstGeom prst="striped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91" name="TextBox 90">
              <a:extLst>
                <a:ext uri="{FF2B5EF4-FFF2-40B4-BE49-F238E27FC236}">
                  <a16:creationId xmlns:a16="http://schemas.microsoft.com/office/drawing/2014/main" id="{7871B60D-0DF1-47A4-BE4A-12029A2F5BDD}"/>
                </a:ext>
              </a:extLst>
            </p:cNvPr>
            <p:cNvSpPr txBox="1"/>
            <p:nvPr/>
          </p:nvSpPr>
          <p:spPr>
            <a:xfrm>
              <a:off x="7533421" y="3348185"/>
              <a:ext cx="1924116" cy="307777"/>
            </a:xfrm>
            <a:prstGeom prst="rect">
              <a:avLst/>
            </a:prstGeom>
            <a:solidFill>
              <a:schemeClr val="accent4">
                <a:lumMod val="60000"/>
                <a:lumOff val="40000"/>
              </a:schemeClr>
            </a:solidFill>
            <a:ln>
              <a:solidFill>
                <a:schemeClr val="tx1"/>
              </a:solidFill>
            </a:ln>
          </p:spPr>
          <p:txBody>
            <a:bodyPr wrap="square" rtlCol="0">
              <a:spAutoFit/>
            </a:bodyPr>
            <a:lstStyle/>
            <a:p>
              <a:r>
                <a:rPr lang="en-US" sz="1400" b="1" dirty="0">
                  <a:latin typeface="+mn-lt"/>
                </a:rPr>
                <a:t>Release – Final Build</a:t>
              </a:r>
            </a:p>
          </p:txBody>
        </p:sp>
      </p:grpSp>
      <p:grpSp>
        <p:nvGrpSpPr>
          <p:cNvPr id="22" name="Group 21">
            <a:extLst>
              <a:ext uri="{FF2B5EF4-FFF2-40B4-BE49-F238E27FC236}">
                <a16:creationId xmlns:a16="http://schemas.microsoft.com/office/drawing/2014/main" id="{5DE8EB86-3A06-4DB9-9127-803719BDBEE9}"/>
              </a:ext>
            </a:extLst>
          </p:cNvPr>
          <p:cNvGrpSpPr/>
          <p:nvPr/>
        </p:nvGrpSpPr>
        <p:grpSpPr>
          <a:xfrm>
            <a:off x="7533420" y="2437404"/>
            <a:ext cx="4184061" cy="516463"/>
            <a:chOff x="7444213" y="939101"/>
            <a:chExt cx="4184061" cy="516463"/>
          </a:xfrm>
        </p:grpSpPr>
        <p:sp>
          <p:nvSpPr>
            <p:cNvPr id="10" name="Rectangle 9">
              <a:extLst>
                <a:ext uri="{FF2B5EF4-FFF2-40B4-BE49-F238E27FC236}">
                  <a16:creationId xmlns:a16="http://schemas.microsoft.com/office/drawing/2014/main" id="{99ED4D8D-8892-41E6-B951-5AE3763E08C2}"/>
                </a:ext>
              </a:extLst>
            </p:cNvPr>
            <p:cNvSpPr/>
            <p:nvPr/>
          </p:nvSpPr>
          <p:spPr>
            <a:xfrm>
              <a:off x="10533585" y="939101"/>
              <a:ext cx="1094689" cy="51646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Prod</a:t>
              </a:r>
              <a:br>
                <a:rPr lang="en-US" sz="1400" b="1" dirty="0">
                  <a:solidFill>
                    <a:schemeClr val="tx1"/>
                  </a:solidFill>
                </a:rPr>
              </a:br>
              <a:r>
                <a:rPr lang="en-US" sz="1400" b="1" dirty="0">
                  <a:solidFill>
                    <a:schemeClr val="tx1"/>
                  </a:solidFill>
                </a:rPr>
                <a:t>M+1</a:t>
              </a:r>
            </a:p>
          </p:txBody>
        </p:sp>
        <p:sp>
          <p:nvSpPr>
            <p:cNvPr id="86" name="Arrow: Striped Right 85">
              <a:extLst>
                <a:ext uri="{FF2B5EF4-FFF2-40B4-BE49-F238E27FC236}">
                  <a16:creationId xmlns:a16="http://schemas.microsoft.com/office/drawing/2014/main" id="{06F7484B-897B-4A89-A83A-3948F7BCE8CB}"/>
                </a:ext>
              </a:extLst>
            </p:cNvPr>
            <p:cNvSpPr/>
            <p:nvPr/>
          </p:nvSpPr>
          <p:spPr>
            <a:xfrm>
              <a:off x="9313077" y="1010044"/>
              <a:ext cx="1156885" cy="374578"/>
            </a:xfrm>
            <a:prstGeom prst="striped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92" name="TextBox 91">
              <a:extLst>
                <a:ext uri="{FF2B5EF4-FFF2-40B4-BE49-F238E27FC236}">
                  <a16:creationId xmlns:a16="http://schemas.microsoft.com/office/drawing/2014/main" id="{C7CF567A-192E-473E-9A73-A4DFFF0360AB}"/>
                </a:ext>
              </a:extLst>
            </p:cNvPr>
            <p:cNvSpPr txBox="1"/>
            <p:nvPr/>
          </p:nvSpPr>
          <p:spPr>
            <a:xfrm>
              <a:off x="7444213" y="1010044"/>
              <a:ext cx="1924116" cy="307777"/>
            </a:xfrm>
            <a:prstGeom prst="rect">
              <a:avLst/>
            </a:prstGeom>
            <a:solidFill>
              <a:schemeClr val="accent6">
                <a:lumMod val="60000"/>
                <a:lumOff val="40000"/>
              </a:schemeClr>
            </a:solidFill>
            <a:ln>
              <a:solidFill>
                <a:schemeClr val="tx1"/>
              </a:solidFill>
            </a:ln>
          </p:spPr>
          <p:txBody>
            <a:bodyPr wrap="square" rtlCol="0">
              <a:spAutoFit/>
            </a:bodyPr>
            <a:lstStyle/>
            <a:p>
              <a:r>
                <a:rPr lang="en-US" sz="1400" b="1" dirty="0">
                  <a:latin typeface="+mn-lt"/>
                </a:rPr>
                <a:t>Merge/rebase - Master</a:t>
              </a:r>
            </a:p>
          </p:txBody>
        </p:sp>
      </p:grpSp>
      <p:sp>
        <p:nvSpPr>
          <p:cNvPr id="2" name="TextBox 1">
            <a:extLst>
              <a:ext uri="{FF2B5EF4-FFF2-40B4-BE49-F238E27FC236}">
                <a16:creationId xmlns:a16="http://schemas.microsoft.com/office/drawing/2014/main" id="{4FCC9D24-5594-4927-A52B-BAA30CE4372A}"/>
              </a:ext>
            </a:extLst>
          </p:cNvPr>
          <p:cNvSpPr txBox="1"/>
          <p:nvPr/>
        </p:nvSpPr>
        <p:spPr>
          <a:xfrm>
            <a:off x="34103" y="6403421"/>
            <a:ext cx="9343577" cy="338554"/>
          </a:xfrm>
          <a:prstGeom prst="rect">
            <a:avLst/>
          </a:prstGeom>
          <a:noFill/>
        </p:spPr>
        <p:txBody>
          <a:bodyPr wrap="square" rtlCol="0">
            <a:spAutoFit/>
          </a:bodyPr>
          <a:lstStyle/>
          <a:p>
            <a:r>
              <a:rPr lang="en-US" sz="1600" dirty="0">
                <a:solidFill>
                  <a:schemeClr val="bg1"/>
                </a:solidFill>
              </a:rPr>
              <a:t>M=Master, D=Develop, F=Feature, R=Release, +1 is a new tag version,         Long Lived Branch</a:t>
            </a:r>
          </a:p>
        </p:txBody>
      </p:sp>
      <p:pic>
        <p:nvPicPr>
          <p:cNvPr id="62" name="Graphic 61" descr="Infinity">
            <a:extLst>
              <a:ext uri="{FF2B5EF4-FFF2-40B4-BE49-F238E27FC236}">
                <a16:creationId xmlns:a16="http://schemas.microsoft.com/office/drawing/2014/main" id="{F2EE58EA-7D4C-4263-8FBB-550B433EFA5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36876" y="6429128"/>
            <a:ext cx="343625" cy="343625"/>
          </a:xfrm>
          <a:prstGeom prst="rect">
            <a:avLst/>
          </a:prstGeom>
        </p:spPr>
      </p:pic>
      <p:sp>
        <p:nvSpPr>
          <p:cNvPr id="15" name="Rectangle 14">
            <a:extLst>
              <a:ext uri="{FF2B5EF4-FFF2-40B4-BE49-F238E27FC236}">
                <a16:creationId xmlns:a16="http://schemas.microsoft.com/office/drawing/2014/main" id="{7DBE9F24-2298-48F4-8D75-FD619DDA1646}"/>
              </a:ext>
            </a:extLst>
          </p:cNvPr>
          <p:cNvSpPr/>
          <p:nvPr/>
        </p:nvSpPr>
        <p:spPr>
          <a:xfrm>
            <a:off x="8737070" y="1510491"/>
            <a:ext cx="357790" cy="353943"/>
          </a:xfrm>
          <a:prstGeom prst="rect">
            <a:avLst/>
          </a:prstGeom>
        </p:spPr>
        <p:txBody>
          <a:bodyPr wrap="none">
            <a:spAutoFit/>
          </a:bodyPr>
          <a:lstStyle/>
          <a:p>
            <a:pPr algn="ctr"/>
            <a:r>
              <a:rPr lang="en-US" b="1" dirty="0">
                <a:solidFill>
                  <a:schemeClr val="bg1"/>
                </a:solidFill>
                <a:latin typeface="+mn-lt"/>
              </a:rPr>
              <a:t>CI</a:t>
            </a:r>
          </a:p>
        </p:txBody>
      </p:sp>
      <p:sp>
        <p:nvSpPr>
          <p:cNvPr id="58" name="Rectangle 57">
            <a:extLst>
              <a:ext uri="{FF2B5EF4-FFF2-40B4-BE49-F238E27FC236}">
                <a16:creationId xmlns:a16="http://schemas.microsoft.com/office/drawing/2014/main" id="{B8AFB02A-9902-4F71-BB94-F2CA16276EDB}"/>
              </a:ext>
            </a:extLst>
          </p:cNvPr>
          <p:cNvSpPr/>
          <p:nvPr/>
        </p:nvSpPr>
        <p:spPr>
          <a:xfrm>
            <a:off x="11156756" y="1498729"/>
            <a:ext cx="437940" cy="353943"/>
          </a:xfrm>
          <a:prstGeom prst="rect">
            <a:avLst/>
          </a:prstGeom>
        </p:spPr>
        <p:txBody>
          <a:bodyPr wrap="none">
            <a:spAutoFit/>
          </a:bodyPr>
          <a:lstStyle/>
          <a:p>
            <a:pPr algn="ctr"/>
            <a:r>
              <a:rPr lang="en-US" b="1" dirty="0">
                <a:solidFill>
                  <a:schemeClr val="bg1"/>
                </a:solidFill>
                <a:latin typeface="+mn-lt"/>
              </a:rPr>
              <a:t>CD</a:t>
            </a:r>
          </a:p>
        </p:txBody>
      </p:sp>
      <p:sp>
        <p:nvSpPr>
          <p:cNvPr id="64" name="Title 1">
            <a:extLst>
              <a:ext uri="{FF2B5EF4-FFF2-40B4-BE49-F238E27FC236}">
                <a16:creationId xmlns:a16="http://schemas.microsoft.com/office/drawing/2014/main" id="{395A75F3-7014-4C94-8B00-75649C69933B}"/>
              </a:ext>
            </a:extLst>
          </p:cNvPr>
          <p:cNvSpPr>
            <a:spLocks noGrp="1"/>
          </p:cNvSpPr>
          <p:nvPr>
            <p:ph type="title"/>
          </p:nvPr>
        </p:nvSpPr>
        <p:spPr>
          <a:xfrm>
            <a:off x="0" y="-10833"/>
            <a:ext cx="10482823" cy="941785"/>
          </a:xfrm>
        </p:spPr>
        <p:txBody>
          <a:bodyPr>
            <a:normAutofit/>
          </a:bodyPr>
          <a:lstStyle/>
          <a:p>
            <a:r>
              <a:rPr lang="en-US" b="1" dirty="0">
                <a:solidFill>
                  <a:schemeClr val="bg1"/>
                </a:solidFill>
              </a:rPr>
              <a:t>From CI to CD  </a:t>
            </a:r>
          </a:p>
        </p:txBody>
      </p:sp>
      <p:sp>
        <p:nvSpPr>
          <p:cNvPr id="65" name="TextBox 64">
            <a:extLst>
              <a:ext uri="{FF2B5EF4-FFF2-40B4-BE49-F238E27FC236}">
                <a16:creationId xmlns:a16="http://schemas.microsoft.com/office/drawing/2014/main" id="{EDC67EF3-44B0-4955-BB11-41F47F8D543C}"/>
              </a:ext>
            </a:extLst>
          </p:cNvPr>
          <p:cNvSpPr txBox="1"/>
          <p:nvPr/>
        </p:nvSpPr>
        <p:spPr>
          <a:xfrm>
            <a:off x="8388828" y="5356227"/>
            <a:ext cx="679424" cy="353943"/>
          </a:xfrm>
          <a:prstGeom prst="rect">
            <a:avLst/>
          </a:prstGeom>
          <a:solidFill>
            <a:schemeClr val="bg1">
              <a:lumMod val="75000"/>
              <a:alpha val="83000"/>
            </a:schemeClr>
          </a:solidFill>
        </p:spPr>
        <p:txBody>
          <a:bodyPr wrap="square" rtlCol="0">
            <a:spAutoFit/>
          </a:bodyPr>
          <a:lstStyle/>
          <a:p>
            <a:pPr algn="ctr"/>
            <a:endParaRPr lang="en-US" b="1" dirty="0">
              <a:solidFill>
                <a:schemeClr val="bg1"/>
              </a:solidFill>
              <a:latin typeface="+mn-lt"/>
            </a:endParaRPr>
          </a:p>
        </p:txBody>
      </p:sp>
      <p:pic>
        <p:nvPicPr>
          <p:cNvPr id="66" name="Picture 4" descr="Git - Logo Downloads">
            <a:extLst>
              <a:ext uri="{FF2B5EF4-FFF2-40B4-BE49-F238E27FC236}">
                <a16:creationId xmlns:a16="http://schemas.microsoft.com/office/drawing/2014/main" id="{3DC94DFA-389B-4C7D-B4F4-C5CE9E088CE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6068" y="1330978"/>
            <a:ext cx="466710" cy="46671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descr="A picture containing drawing&#10;&#10;Description automatically generated">
            <a:extLst>
              <a:ext uri="{FF2B5EF4-FFF2-40B4-BE49-F238E27FC236}">
                <a16:creationId xmlns:a16="http://schemas.microsoft.com/office/drawing/2014/main" id="{563BC75F-78F8-4FF3-AA4E-873FB1C4BFC3}"/>
              </a:ext>
            </a:extLst>
          </p:cNvPr>
          <p:cNvPicPr>
            <a:picLocks noChangeAspect="1"/>
          </p:cNvPicPr>
          <p:nvPr/>
        </p:nvPicPr>
        <p:blipFill rotWithShape="1">
          <a:blip r:embed="rId8">
            <a:extLst>
              <a:ext uri="{28A0092B-C50C-407E-A947-70E740481C1C}">
                <a14:useLocalDpi xmlns:a14="http://schemas.microsoft.com/office/drawing/2010/main" val="0"/>
              </a:ext>
            </a:extLst>
          </a:blip>
          <a:srcRect t="21682" b="14510"/>
          <a:stretch/>
        </p:blipFill>
        <p:spPr>
          <a:xfrm>
            <a:off x="9581358" y="2073887"/>
            <a:ext cx="822805" cy="395037"/>
          </a:xfrm>
          <a:prstGeom prst="rect">
            <a:avLst/>
          </a:prstGeom>
        </p:spPr>
      </p:pic>
      <p:sp>
        <p:nvSpPr>
          <p:cNvPr id="72" name="TextBox 71">
            <a:extLst>
              <a:ext uri="{FF2B5EF4-FFF2-40B4-BE49-F238E27FC236}">
                <a16:creationId xmlns:a16="http://schemas.microsoft.com/office/drawing/2014/main" id="{48580F59-0168-4E11-ACEF-DB1D195B8FD1}"/>
              </a:ext>
            </a:extLst>
          </p:cNvPr>
          <p:cNvSpPr txBox="1"/>
          <p:nvPr/>
        </p:nvSpPr>
        <p:spPr>
          <a:xfrm>
            <a:off x="9380947" y="5366614"/>
            <a:ext cx="1231136" cy="353943"/>
          </a:xfrm>
          <a:prstGeom prst="rect">
            <a:avLst/>
          </a:prstGeom>
          <a:noFill/>
        </p:spPr>
        <p:txBody>
          <a:bodyPr wrap="square" rtlCol="0">
            <a:spAutoFit/>
          </a:bodyPr>
          <a:lstStyle/>
          <a:p>
            <a:pPr algn="ctr"/>
            <a:r>
              <a:rPr lang="en-US" b="1" dirty="0">
                <a:solidFill>
                  <a:schemeClr val="bg1"/>
                </a:solidFill>
                <a:latin typeface="+mn-lt"/>
              </a:rPr>
              <a:t>DEPLOY</a:t>
            </a:r>
          </a:p>
        </p:txBody>
      </p:sp>
      <p:sp>
        <p:nvSpPr>
          <p:cNvPr id="73" name="TextBox 72">
            <a:extLst>
              <a:ext uri="{FF2B5EF4-FFF2-40B4-BE49-F238E27FC236}">
                <a16:creationId xmlns:a16="http://schemas.microsoft.com/office/drawing/2014/main" id="{71F75D82-70F2-4A40-AB21-2CDA5A8FE7CD}"/>
              </a:ext>
            </a:extLst>
          </p:cNvPr>
          <p:cNvSpPr txBox="1"/>
          <p:nvPr/>
        </p:nvSpPr>
        <p:spPr>
          <a:xfrm>
            <a:off x="8109066" y="5335822"/>
            <a:ext cx="1231136" cy="353943"/>
          </a:xfrm>
          <a:prstGeom prst="rect">
            <a:avLst/>
          </a:prstGeom>
          <a:noFill/>
        </p:spPr>
        <p:txBody>
          <a:bodyPr wrap="square" rtlCol="0">
            <a:spAutoFit/>
          </a:bodyPr>
          <a:lstStyle/>
          <a:p>
            <a:pPr algn="ctr"/>
            <a:r>
              <a:rPr lang="en-US" b="1" dirty="0">
                <a:solidFill>
                  <a:schemeClr val="bg1"/>
                </a:solidFill>
                <a:latin typeface="+mn-lt"/>
              </a:rPr>
              <a:t>BUILD</a:t>
            </a:r>
          </a:p>
        </p:txBody>
      </p:sp>
      <p:pic>
        <p:nvPicPr>
          <p:cNvPr id="74" name="Picture 73">
            <a:extLst>
              <a:ext uri="{FF2B5EF4-FFF2-40B4-BE49-F238E27FC236}">
                <a16:creationId xmlns:a16="http://schemas.microsoft.com/office/drawing/2014/main" id="{0E785DE9-6AB3-4840-8857-925F24C7690D}"/>
              </a:ext>
            </a:extLst>
          </p:cNvPr>
          <p:cNvPicPr>
            <a:picLocks noChangeAspect="1"/>
          </p:cNvPicPr>
          <p:nvPr/>
        </p:nvPicPr>
        <p:blipFill rotWithShape="1">
          <a:blip r:embed="rId9"/>
          <a:srcRect l="48076" t="27949" r="45720" b="61256"/>
          <a:stretch/>
        </p:blipFill>
        <p:spPr>
          <a:xfrm>
            <a:off x="8504016" y="2006699"/>
            <a:ext cx="466107" cy="440019"/>
          </a:xfrm>
          <a:prstGeom prst="rect">
            <a:avLst/>
          </a:prstGeom>
        </p:spPr>
      </p:pic>
    </p:spTree>
    <p:extLst>
      <p:ext uri="{BB962C8B-B14F-4D97-AF65-F5344CB8AC3E}">
        <p14:creationId xmlns:p14="http://schemas.microsoft.com/office/powerpoint/2010/main" val="47928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8BC36-CF31-4E05-BD82-A1614394F9BE}"/>
              </a:ext>
            </a:extLst>
          </p:cNvPr>
          <p:cNvSpPr>
            <a:spLocks noGrp="1"/>
          </p:cNvSpPr>
          <p:nvPr>
            <p:ph type="title"/>
          </p:nvPr>
        </p:nvSpPr>
        <p:spPr>
          <a:xfrm>
            <a:off x="838200" y="631825"/>
            <a:ext cx="10515600" cy="1325563"/>
          </a:xfrm>
        </p:spPr>
        <p:txBody>
          <a:bodyPr>
            <a:normAutofit/>
          </a:bodyPr>
          <a:lstStyle/>
          <a:p>
            <a:r>
              <a:rPr lang="en-US">
                <a:solidFill>
                  <a:schemeClr val="bg1"/>
                </a:solidFill>
              </a:rPr>
              <a:t>Overview	</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B8D6A0-6D45-4186-B0BB-C47FCCE496C6}"/>
              </a:ext>
            </a:extLst>
          </p:cNvPr>
          <p:cNvSpPr>
            <a:spLocks noGrp="1"/>
          </p:cNvSpPr>
          <p:nvPr>
            <p:ph idx="1"/>
          </p:nvPr>
        </p:nvSpPr>
        <p:spPr>
          <a:xfrm>
            <a:off x="838200" y="2269173"/>
            <a:ext cx="10515600" cy="3659988"/>
          </a:xfrm>
        </p:spPr>
        <p:txBody>
          <a:bodyPr>
            <a:normAutofit/>
          </a:bodyPr>
          <a:lstStyle/>
          <a:p>
            <a:pPr marL="0" indent="0">
              <a:buNone/>
            </a:pPr>
            <a:r>
              <a:rPr lang="en-US" sz="2400">
                <a:solidFill>
                  <a:schemeClr val="bg1"/>
                </a:solidFill>
              </a:rPr>
              <a:t>The purpose of this deck is to provide guidance on managing source code in mixed Git and Legacy SCM (like Endevor or Changeman) during a transition to DBB/Git Pipelines.</a:t>
            </a:r>
          </a:p>
          <a:p>
            <a:pPr marL="0" indent="0">
              <a:buNone/>
            </a:pPr>
            <a:endParaRPr lang="en-US" sz="2400">
              <a:solidFill>
                <a:schemeClr val="bg1"/>
              </a:solidFill>
            </a:endParaRPr>
          </a:p>
          <a:p>
            <a:pPr marL="0" indent="0">
              <a:buNone/>
            </a:pPr>
            <a:r>
              <a:rPr lang="en-US" sz="2400">
                <a:solidFill>
                  <a:schemeClr val="bg1"/>
                </a:solidFill>
              </a:rPr>
              <a:t>A key goal for a successful migration is maintaining a seamless development workflow between the old and new processes.</a:t>
            </a:r>
          </a:p>
          <a:p>
            <a:pPr marL="0" indent="0">
              <a:buNone/>
            </a:pPr>
            <a:endParaRPr lang="en-US" sz="2400">
              <a:solidFill>
                <a:schemeClr val="bg1"/>
              </a:solidFill>
            </a:endParaRPr>
          </a:p>
          <a:p>
            <a:pPr marL="0" indent="0">
              <a:buNone/>
            </a:pPr>
            <a:r>
              <a:rPr lang="en-US" sz="2400">
                <a:solidFill>
                  <a:schemeClr val="bg1"/>
                </a:solidFill>
              </a:rPr>
              <a:t>Specifically, how to share source code that is common in a mixed SCM environment </a:t>
            </a:r>
          </a:p>
        </p:txBody>
      </p:sp>
    </p:spTree>
    <p:extLst>
      <p:ext uri="{BB962C8B-B14F-4D97-AF65-F5344CB8AC3E}">
        <p14:creationId xmlns:p14="http://schemas.microsoft.com/office/powerpoint/2010/main" val="234617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E6788-39C8-4F35-B761-95D60833E15A}"/>
              </a:ext>
            </a:extLst>
          </p:cNvPr>
          <p:cNvSpPr>
            <a:spLocks noGrp="1"/>
          </p:cNvSpPr>
          <p:nvPr>
            <p:ph type="title"/>
          </p:nvPr>
        </p:nvSpPr>
        <p:spPr>
          <a:xfrm>
            <a:off x="838200" y="631825"/>
            <a:ext cx="10515600" cy="1325563"/>
          </a:xfrm>
        </p:spPr>
        <p:txBody>
          <a:bodyPr>
            <a:normAutofit/>
          </a:bodyPr>
          <a:lstStyle/>
          <a:p>
            <a:r>
              <a:rPr lang="en-US">
                <a:solidFill>
                  <a:schemeClr val="bg1"/>
                </a:solidFill>
              </a:rPr>
              <a:t>Defining the scope of code sharing</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BE1430-8D64-4E73-A57C-CE5B4C529A6E}"/>
              </a:ext>
            </a:extLst>
          </p:cNvPr>
          <p:cNvSpPr>
            <a:spLocks noGrp="1"/>
          </p:cNvSpPr>
          <p:nvPr>
            <p:ph idx="1"/>
          </p:nvPr>
        </p:nvSpPr>
        <p:spPr>
          <a:xfrm>
            <a:off x="838200" y="2269173"/>
            <a:ext cx="10515600" cy="3659988"/>
          </a:xfrm>
        </p:spPr>
        <p:txBody>
          <a:bodyPr>
            <a:normAutofit/>
          </a:bodyPr>
          <a:lstStyle/>
          <a:p>
            <a:r>
              <a:rPr lang="en-US" sz="2200">
                <a:solidFill>
                  <a:schemeClr val="bg1"/>
                </a:solidFill>
              </a:rPr>
              <a:t>Mainframe source code is typically shared within: </a:t>
            </a:r>
          </a:p>
          <a:p>
            <a:pPr lvl="1"/>
            <a:r>
              <a:rPr lang="en-US" sz="2200">
                <a:solidFill>
                  <a:schemeClr val="bg1"/>
                </a:solidFill>
              </a:rPr>
              <a:t>Programs of one product line/business unit</a:t>
            </a:r>
          </a:p>
          <a:p>
            <a:pPr lvl="2"/>
            <a:r>
              <a:rPr lang="en-US" sz="2200">
                <a:solidFill>
                  <a:schemeClr val="bg1"/>
                </a:solidFill>
              </a:rPr>
              <a:t>Privately used by one owing team </a:t>
            </a:r>
          </a:p>
          <a:p>
            <a:pPr lvl="2"/>
            <a:endParaRPr lang="en-US" sz="2200">
              <a:solidFill>
                <a:schemeClr val="bg1"/>
              </a:solidFill>
            </a:endParaRPr>
          </a:p>
          <a:p>
            <a:pPr lvl="1"/>
            <a:r>
              <a:rPr lang="en-US" sz="2200">
                <a:solidFill>
                  <a:schemeClr val="bg1"/>
                </a:solidFill>
              </a:rPr>
              <a:t>Shared across related product lines  </a:t>
            </a:r>
          </a:p>
          <a:p>
            <a:pPr lvl="2"/>
            <a:r>
              <a:rPr lang="en-US" sz="2200">
                <a:solidFill>
                  <a:schemeClr val="bg1"/>
                </a:solidFill>
              </a:rPr>
              <a:t>publicly shared  across a small set of teams and with clear ownership</a:t>
            </a:r>
          </a:p>
          <a:p>
            <a:pPr lvl="2"/>
            <a:endParaRPr lang="en-US" sz="2200">
              <a:solidFill>
                <a:schemeClr val="bg1"/>
              </a:solidFill>
            </a:endParaRPr>
          </a:p>
          <a:p>
            <a:pPr lvl="1"/>
            <a:r>
              <a:rPr lang="en-US" sz="2200">
                <a:solidFill>
                  <a:schemeClr val="bg1"/>
                </a:solidFill>
              </a:rPr>
              <a:t>Enterprise-wide </a:t>
            </a:r>
          </a:p>
          <a:p>
            <a:pPr lvl="2"/>
            <a:r>
              <a:rPr lang="en-US" sz="2200">
                <a:solidFill>
                  <a:schemeClr val="bg1"/>
                </a:solidFill>
              </a:rPr>
              <a:t>Publicly shared across teams with clear ownership.  For example, common date routines, logging, customer master API’s …</a:t>
            </a:r>
          </a:p>
        </p:txBody>
      </p:sp>
    </p:spTree>
    <p:extLst>
      <p:ext uri="{BB962C8B-B14F-4D97-AF65-F5344CB8AC3E}">
        <p14:creationId xmlns:p14="http://schemas.microsoft.com/office/powerpoint/2010/main" val="24222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E6788-39C8-4F35-B761-95D60833E15A}"/>
              </a:ext>
            </a:extLst>
          </p:cNvPr>
          <p:cNvSpPr>
            <a:spLocks noGrp="1"/>
          </p:cNvSpPr>
          <p:nvPr>
            <p:ph type="title"/>
          </p:nvPr>
        </p:nvSpPr>
        <p:spPr>
          <a:xfrm>
            <a:off x="838200" y="631825"/>
            <a:ext cx="10515600" cy="1325563"/>
          </a:xfrm>
        </p:spPr>
        <p:txBody>
          <a:bodyPr>
            <a:normAutofit/>
          </a:bodyPr>
          <a:lstStyle/>
          <a:p>
            <a:r>
              <a:rPr lang="en-US" dirty="0">
                <a:solidFill>
                  <a:schemeClr val="bg1"/>
                </a:solidFill>
              </a:rPr>
              <a:t>Moving to Git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BE1430-8D64-4E73-A57C-CE5B4C529A6E}"/>
              </a:ext>
            </a:extLst>
          </p:cNvPr>
          <p:cNvSpPr>
            <a:spLocks noGrp="1"/>
          </p:cNvSpPr>
          <p:nvPr>
            <p:ph idx="1"/>
          </p:nvPr>
        </p:nvSpPr>
        <p:spPr>
          <a:xfrm>
            <a:off x="838200" y="2269173"/>
            <a:ext cx="10515600" cy="3659988"/>
          </a:xfrm>
        </p:spPr>
        <p:txBody>
          <a:bodyPr>
            <a:normAutofit/>
          </a:bodyPr>
          <a:lstStyle/>
          <a:p>
            <a:r>
              <a:rPr lang="en-US" sz="2200" dirty="0">
                <a:solidFill>
                  <a:schemeClr val="bg1"/>
                </a:solidFill>
              </a:rPr>
              <a:t>Changes how application source is structured, accessed and shared</a:t>
            </a:r>
          </a:p>
          <a:p>
            <a:pPr marL="0" indent="0">
              <a:buNone/>
            </a:pPr>
            <a:endParaRPr lang="en-US" sz="2200" dirty="0">
              <a:solidFill>
                <a:schemeClr val="bg1"/>
              </a:solidFill>
            </a:endParaRPr>
          </a:p>
          <a:p>
            <a:r>
              <a:rPr lang="en-US" sz="2200" dirty="0">
                <a:solidFill>
                  <a:schemeClr val="bg1"/>
                </a:solidFill>
              </a:rPr>
              <a:t>Going from legacy SCM PDS(s) to many smaller application repos  </a:t>
            </a:r>
          </a:p>
          <a:p>
            <a:pPr lvl="1"/>
            <a:r>
              <a:rPr lang="en-US" sz="2200" dirty="0">
                <a:solidFill>
                  <a:schemeClr val="bg1"/>
                </a:solidFill>
              </a:rPr>
              <a:t>More isolation = more collaboration </a:t>
            </a:r>
          </a:p>
          <a:p>
            <a:pPr lvl="1"/>
            <a:r>
              <a:rPr lang="en-US" sz="2200" dirty="0">
                <a:solidFill>
                  <a:schemeClr val="bg1"/>
                </a:solidFill>
              </a:rPr>
              <a:t>Today  - one PDS resolves all copybook includes </a:t>
            </a:r>
          </a:p>
          <a:p>
            <a:pPr lvl="1"/>
            <a:r>
              <a:rPr lang="en-US" sz="2200" dirty="0">
                <a:solidFill>
                  <a:schemeClr val="bg1"/>
                </a:solidFill>
              </a:rPr>
              <a:t>Future - one or more repos will resolve copybook includes </a:t>
            </a:r>
          </a:p>
          <a:p>
            <a:pPr marL="0" indent="0">
              <a:buNone/>
            </a:pPr>
            <a:endParaRPr lang="en-US" sz="2200" dirty="0">
              <a:solidFill>
                <a:schemeClr val="bg1"/>
              </a:solidFill>
            </a:endParaRPr>
          </a:p>
          <a:p>
            <a:r>
              <a:rPr lang="en-US" sz="2200" dirty="0">
                <a:solidFill>
                  <a:schemeClr val="bg1"/>
                </a:solidFill>
              </a:rPr>
              <a:t>Cross system Impact analysis and team collaboration will be an even more important best practice</a:t>
            </a:r>
          </a:p>
          <a:p>
            <a:endParaRPr lang="en-US" sz="2200" dirty="0">
              <a:solidFill>
                <a:schemeClr val="bg1"/>
              </a:solidFill>
            </a:endParaRPr>
          </a:p>
          <a:p>
            <a:pPr marL="457200" lvl="1" indent="0">
              <a:buNone/>
            </a:pPr>
            <a:endParaRPr lang="en-US" sz="2200" dirty="0">
              <a:solidFill>
                <a:schemeClr val="bg1"/>
              </a:solidFill>
            </a:endParaRPr>
          </a:p>
        </p:txBody>
      </p:sp>
    </p:spTree>
    <p:extLst>
      <p:ext uri="{BB962C8B-B14F-4D97-AF65-F5344CB8AC3E}">
        <p14:creationId xmlns:p14="http://schemas.microsoft.com/office/powerpoint/2010/main" val="51323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E6788-39C8-4F35-B761-95D60833E15A}"/>
              </a:ext>
            </a:extLst>
          </p:cNvPr>
          <p:cNvSpPr>
            <a:spLocks noGrp="1"/>
          </p:cNvSpPr>
          <p:nvPr>
            <p:ph type="title"/>
          </p:nvPr>
        </p:nvSpPr>
        <p:spPr>
          <a:xfrm>
            <a:off x="838200" y="631825"/>
            <a:ext cx="10515600" cy="1325563"/>
          </a:xfrm>
        </p:spPr>
        <p:txBody>
          <a:bodyPr>
            <a:normAutofit/>
          </a:bodyPr>
          <a:lstStyle/>
          <a:p>
            <a:r>
              <a:rPr lang="en-US">
                <a:solidFill>
                  <a:schemeClr val="bg1"/>
                </a:solidFill>
              </a:rPr>
              <a:t>Moving to Git – The transition phase </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BE1430-8D64-4E73-A57C-CE5B4C529A6E}"/>
              </a:ext>
            </a:extLst>
          </p:cNvPr>
          <p:cNvSpPr>
            <a:spLocks noGrp="1"/>
          </p:cNvSpPr>
          <p:nvPr>
            <p:ph idx="1"/>
          </p:nvPr>
        </p:nvSpPr>
        <p:spPr>
          <a:xfrm>
            <a:off x="838200" y="2269173"/>
            <a:ext cx="10515600" cy="3659988"/>
          </a:xfrm>
        </p:spPr>
        <p:txBody>
          <a:bodyPr>
            <a:normAutofit/>
          </a:bodyPr>
          <a:lstStyle/>
          <a:p>
            <a:r>
              <a:rPr lang="en-US" sz="2200" dirty="0">
                <a:solidFill>
                  <a:schemeClr val="bg1"/>
                </a:solidFill>
              </a:rPr>
              <a:t>Sharing code between migrated and non-migrated apps is a challenge </a:t>
            </a:r>
            <a:br>
              <a:rPr lang="en-US" sz="2200" dirty="0">
                <a:solidFill>
                  <a:schemeClr val="bg1"/>
                </a:solidFill>
              </a:rPr>
            </a:br>
            <a:endParaRPr lang="en-US" sz="2200" dirty="0">
              <a:solidFill>
                <a:schemeClr val="bg1"/>
              </a:solidFill>
            </a:endParaRPr>
          </a:p>
          <a:p>
            <a:r>
              <a:rPr lang="en-US" sz="2200" dirty="0">
                <a:solidFill>
                  <a:schemeClr val="bg1"/>
                </a:solidFill>
              </a:rPr>
              <a:t>It’s a bi-directional issue</a:t>
            </a:r>
          </a:p>
          <a:p>
            <a:pPr marL="914400" lvl="1" indent="-457200">
              <a:buFont typeface="+mj-lt"/>
              <a:buAutoNum type="alphaUcPeriod"/>
            </a:pPr>
            <a:r>
              <a:rPr lang="en-US" sz="2200" dirty="0">
                <a:solidFill>
                  <a:schemeClr val="bg1"/>
                </a:solidFill>
              </a:rPr>
              <a:t>How will migrated apps access non-migrated shared  source</a:t>
            </a:r>
          </a:p>
          <a:p>
            <a:pPr marL="914400" lvl="1" indent="-457200">
              <a:buFont typeface="+mj-lt"/>
              <a:buAutoNum type="alphaUcPeriod"/>
            </a:pPr>
            <a:r>
              <a:rPr lang="en-US" sz="2200" dirty="0">
                <a:solidFill>
                  <a:schemeClr val="bg1"/>
                </a:solidFill>
              </a:rPr>
              <a:t>How will  non-migrated apps access migrated shared source </a:t>
            </a:r>
            <a:br>
              <a:rPr lang="en-US" sz="2200" dirty="0">
                <a:solidFill>
                  <a:schemeClr val="bg1"/>
                </a:solidFill>
              </a:rPr>
            </a:br>
            <a:endParaRPr lang="en-US" sz="2200" dirty="0">
              <a:solidFill>
                <a:schemeClr val="bg1"/>
              </a:solidFill>
            </a:endParaRPr>
          </a:p>
          <a:p>
            <a:r>
              <a:rPr lang="en-US" sz="2200" dirty="0">
                <a:solidFill>
                  <a:schemeClr val="bg1"/>
                </a:solidFill>
              </a:rPr>
              <a:t>Solutions</a:t>
            </a:r>
          </a:p>
          <a:p>
            <a:pPr marL="914400" lvl="1" indent="-457200">
              <a:buFont typeface="+mj-lt"/>
              <a:buAutoNum type="alphaUcPeriod"/>
            </a:pPr>
            <a:r>
              <a:rPr lang="en-US" sz="2200" dirty="0">
                <a:solidFill>
                  <a:schemeClr val="bg1"/>
                </a:solidFill>
              </a:rPr>
              <a:t>Concatenate centralized Source PDS(s) in the DBB build (SYSLIB DD) </a:t>
            </a:r>
          </a:p>
          <a:p>
            <a:pPr marL="914400" lvl="1" indent="-457200">
              <a:buFont typeface="+mj-lt"/>
              <a:buAutoNum type="alphaUcPeriod"/>
            </a:pPr>
            <a:r>
              <a:rPr lang="en-US" sz="2200" dirty="0">
                <a:solidFill>
                  <a:schemeClr val="bg1"/>
                </a:solidFill>
              </a:rPr>
              <a:t>Publish shared Repo’s in Central Source PDS used by Legacy SCM </a:t>
            </a:r>
            <a:br>
              <a:rPr lang="en-US" sz="2200" dirty="0">
                <a:solidFill>
                  <a:schemeClr val="bg1"/>
                </a:solidFill>
              </a:rPr>
            </a:br>
            <a:endParaRPr lang="en-US" sz="2200" dirty="0">
              <a:solidFill>
                <a:schemeClr val="bg1"/>
              </a:solidFill>
            </a:endParaRPr>
          </a:p>
          <a:p>
            <a:pPr lvl="1"/>
            <a:endParaRPr lang="en-US" sz="2200" dirty="0">
              <a:solidFill>
                <a:schemeClr val="bg1"/>
              </a:solidFill>
            </a:endParaRPr>
          </a:p>
          <a:p>
            <a:pPr marL="457200" lvl="1" indent="0">
              <a:buNone/>
            </a:pPr>
            <a:endParaRPr lang="en-US" sz="2200" dirty="0">
              <a:solidFill>
                <a:schemeClr val="bg1"/>
              </a:solidFill>
            </a:endParaRPr>
          </a:p>
        </p:txBody>
      </p:sp>
    </p:spTree>
    <p:extLst>
      <p:ext uri="{BB962C8B-B14F-4D97-AF65-F5344CB8AC3E}">
        <p14:creationId xmlns:p14="http://schemas.microsoft.com/office/powerpoint/2010/main" val="358416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E6788-39C8-4F35-B761-95D60833E15A}"/>
              </a:ext>
            </a:extLst>
          </p:cNvPr>
          <p:cNvSpPr>
            <a:spLocks noGrp="1"/>
          </p:cNvSpPr>
          <p:nvPr>
            <p:ph type="title"/>
          </p:nvPr>
        </p:nvSpPr>
        <p:spPr>
          <a:xfrm>
            <a:off x="838200" y="631825"/>
            <a:ext cx="10515600" cy="1325563"/>
          </a:xfrm>
        </p:spPr>
        <p:txBody>
          <a:bodyPr>
            <a:normAutofit/>
          </a:bodyPr>
          <a:lstStyle/>
          <a:p>
            <a:r>
              <a:rPr lang="en-US" dirty="0">
                <a:solidFill>
                  <a:schemeClr val="bg1"/>
                </a:solidFill>
              </a:rPr>
              <a:t>Common code  sharing techniques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BE1430-8D64-4E73-A57C-CE5B4C529A6E}"/>
              </a:ext>
            </a:extLst>
          </p:cNvPr>
          <p:cNvSpPr>
            <a:spLocks noGrp="1"/>
          </p:cNvSpPr>
          <p:nvPr>
            <p:ph idx="1"/>
          </p:nvPr>
        </p:nvSpPr>
        <p:spPr>
          <a:xfrm>
            <a:off x="838200" y="2269173"/>
            <a:ext cx="10515600" cy="3659988"/>
          </a:xfrm>
        </p:spPr>
        <p:txBody>
          <a:bodyPr>
            <a:normAutofit/>
          </a:bodyPr>
          <a:lstStyle/>
          <a:p>
            <a:r>
              <a:rPr lang="en-US" sz="2200" dirty="0">
                <a:solidFill>
                  <a:schemeClr val="bg1"/>
                </a:solidFill>
              </a:rPr>
              <a:t>Common mainframe component sharing techniques (aka - interfaces):</a:t>
            </a:r>
          </a:p>
          <a:p>
            <a:pPr lvl="1"/>
            <a:r>
              <a:rPr lang="en-US" sz="2200" dirty="0">
                <a:solidFill>
                  <a:schemeClr val="bg1"/>
                </a:solidFill>
              </a:rPr>
              <a:t>Shared </a:t>
            </a:r>
            <a:r>
              <a:rPr lang="en-US" sz="2200" u="sng" dirty="0">
                <a:solidFill>
                  <a:schemeClr val="bg1"/>
                </a:solidFill>
              </a:rPr>
              <a:t>source</a:t>
            </a:r>
            <a:r>
              <a:rPr lang="en-US" sz="2200" dirty="0">
                <a:solidFill>
                  <a:schemeClr val="bg1"/>
                </a:solidFill>
              </a:rPr>
              <a:t> code like CICS comm-areas, or record layouts for flat files (copybooks)</a:t>
            </a:r>
          </a:p>
          <a:p>
            <a:pPr lvl="2"/>
            <a:r>
              <a:rPr lang="en-US" sz="2200" b="1" i="1" dirty="0">
                <a:solidFill>
                  <a:schemeClr val="bg1"/>
                </a:solidFill>
              </a:rPr>
              <a:t>Resolved - </a:t>
            </a:r>
            <a:r>
              <a:rPr lang="en-US" sz="2200" i="1" dirty="0">
                <a:solidFill>
                  <a:schemeClr val="bg1"/>
                </a:solidFill>
              </a:rPr>
              <a:t> </a:t>
            </a:r>
            <a:r>
              <a:rPr lang="en-US" sz="2200" dirty="0">
                <a:solidFill>
                  <a:schemeClr val="bg1"/>
                </a:solidFill>
              </a:rPr>
              <a:t>during the build process</a:t>
            </a:r>
          </a:p>
          <a:p>
            <a:pPr lvl="1"/>
            <a:r>
              <a:rPr lang="en-US" sz="2200" dirty="0">
                <a:solidFill>
                  <a:schemeClr val="bg1"/>
                </a:solidFill>
              </a:rPr>
              <a:t>Shared </a:t>
            </a:r>
            <a:r>
              <a:rPr lang="en-US" sz="2200" u="sng" dirty="0">
                <a:solidFill>
                  <a:schemeClr val="bg1"/>
                </a:solidFill>
              </a:rPr>
              <a:t>static</a:t>
            </a:r>
            <a:r>
              <a:rPr lang="en-US" sz="2200" dirty="0">
                <a:solidFill>
                  <a:schemeClr val="bg1"/>
                </a:solidFill>
              </a:rPr>
              <a:t> modules </a:t>
            </a:r>
          </a:p>
          <a:p>
            <a:pPr lvl="2"/>
            <a:r>
              <a:rPr lang="en-US" sz="2200" b="1" i="1" dirty="0">
                <a:solidFill>
                  <a:schemeClr val="bg1"/>
                </a:solidFill>
              </a:rPr>
              <a:t>Resolved - </a:t>
            </a:r>
            <a:r>
              <a:rPr lang="en-US" sz="2200" dirty="0">
                <a:solidFill>
                  <a:schemeClr val="bg1"/>
                </a:solidFill>
              </a:rPr>
              <a:t>during the binder process</a:t>
            </a:r>
          </a:p>
          <a:p>
            <a:pPr lvl="1"/>
            <a:r>
              <a:rPr lang="en-US" sz="2200" dirty="0">
                <a:solidFill>
                  <a:schemeClr val="bg1"/>
                </a:solidFill>
              </a:rPr>
              <a:t>Share </a:t>
            </a:r>
            <a:r>
              <a:rPr lang="en-US" sz="2200" u="sng" dirty="0">
                <a:solidFill>
                  <a:schemeClr val="bg1"/>
                </a:solidFill>
              </a:rPr>
              <a:t>dynamic</a:t>
            </a:r>
            <a:r>
              <a:rPr lang="en-US" sz="2200" dirty="0">
                <a:solidFill>
                  <a:schemeClr val="bg1"/>
                </a:solidFill>
              </a:rPr>
              <a:t> modules </a:t>
            </a:r>
          </a:p>
          <a:p>
            <a:pPr lvl="2"/>
            <a:r>
              <a:rPr lang="en-US" sz="2200" b="1" i="1" dirty="0">
                <a:solidFill>
                  <a:schemeClr val="bg1"/>
                </a:solidFill>
              </a:rPr>
              <a:t>Resolved - </a:t>
            </a:r>
            <a:r>
              <a:rPr lang="en-US" sz="2200" dirty="0">
                <a:solidFill>
                  <a:schemeClr val="bg1"/>
                </a:solidFill>
              </a:rPr>
              <a:t>at runtime </a:t>
            </a:r>
          </a:p>
          <a:p>
            <a:pPr lvl="1"/>
            <a:r>
              <a:rPr lang="en-US" sz="2200" dirty="0">
                <a:solidFill>
                  <a:schemeClr val="bg1"/>
                </a:solidFill>
              </a:rPr>
              <a:t>Shared </a:t>
            </a:r>
            <a:r>
              <a:rPr lang="en-US" sz="2200" u="sng" dirty="0">
                <a:solidFill>
                  <a:schemeClr val="bg1"/>
                </a:solidFill>
              </a:rPr>
              <a:t>data</a:t>
            </a:r>
            <a:r>
              <a:rPr lang="en-US" sz="2200" dirty="0">
                <a:solidFill>
                  <a:schemeClr val="bg1"/>
                </a:solidFill>
              </a:rPr>
              <a:t> - like a common DB2 view or MQ feed</a:t>
            </a:r>
          </a:p>
          <a:p>
            <a:pPr lvl="2"/>
            <a:r>
              <a:rPr lang="en-US" sz="2200" b="1" i="1" dirty="0">
                <a:solidFill>
                  <a:schemeClr val="bg1"/>
                </a:solidFill>
              </a:rPr>
              <a:t>Resolved  - </a:t>
            </a:r>
            <a:r>
              <a:rPr lang="en-US" sz="2200" dirty="0">
                <a:solidFill>
                  <a:schemeClr val="bg1"/>
                </a:solidFill>
              </a:rPr>
              <a:t>at build with a private or public data structure (copybook) and as an API (dynamic or static module)</a:t>
            </a:r>
          </a:p>
          <a:p>
            <a:pPr lvl="1"/>
            <a:endParaRPr lang="en-US" sz="2200" dirty="0">
              <a:solidFill>
                <a:schemeClr val="bg1"/>
              </a:solidFill>
            </a:endParaRPr>
          </a:p>
        </p:txBody>
      </p:sp>
    </p:spTree>
    <p:extLst>
      <p:ext uri="{BB962C8B-B14F-4D97-AF65-F5344CB8AC3E}">
        <p14:creationId xmlns:p14="http://schemas.microsoft.com/office/powerpoint/2010/main" val="138768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6024FD-8373-4133-9E6F-2811E35DF678}"/>
              </a:ext>
            </a:extLst>
          </p:cNvPr>
          <p:cNvSpPr txBox="1"/>
          <p:nvPr/>
        </p:nvSpPr>
        <p:spPr>
          <a:xfrm>
            <a:off x="5761842" y="1189775"/>
            <a:ext cx="4968587" cy="4247317"/>
          </a:xfrm>
          <a:prstGeom prst="rect">
            <a:avLst/>
          </a:prstGeom>
          <a:solidFill>
            <a:schemeClr val="accent1">
              <a:lumMod val="20000"/>
              <a:lumOff val="80000"/>
            </a:schemeClr>
          </a:solidFill>
        </p:spPr>
        <p:txBody>
          <a:bodyPr wrap="square" rtlCol="0">
            <a:spAutoFit/>
          </a:bodyPr>
          <a:lstStyle/>
          <a:p>
            <a:pPr algn="ctr"/>
            <a:r>
              <a:rPr lang="en-US" sz="2000" b="1" dirty="0"/>
              <a:t>Repos</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graphicFrame>
        <p:nvGraphicFramePr>
          <p:cNvPr id="8" name="Diagram 7">
            <a:extLst>
              <a:ext uri="{FF2B5EF4-FFF2-40B4-BE49-F238E27FC236}">
                <a16:creationId xmlns:a16="http://schemas.microsoft.com/office/drawing/2014/main" id="{A8FE9969-D713-4588-80FC-B3917E487952}"/>
              </a:ext>
            </a:extLst>
          </p:cNvPr>
          <p:cNvGraphicFramePr/>
          <p:nvPr>
            <p:extLst>
              <p:ext uri="{D42A27DB-BD31-4B8C-83A1-F6EECF244321}">
                <p14:modId xmlns:p14="http://schemas.microsoft.com/office/powerpoint/2010/main" val="2238334520"/>
              </p:ext>
            </p:extLst>
          </p:nvPr>
        </p:nvGraphicFramePr>
        <p:xfrm>
          <a:off x="1027195" y="1635111"/>
          <a:ext cx="9082316" cy="3551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Rounded Corners 10">
            <a:extLst>
              <a:ext uri="{FF2B5EF4-FFF2-40B4-BE49-F238E27FC236}">
                <a16:creationId xmlns:a16="http://schemas.microsoft.com/office/drawing/2014/main" id="{264A284A-EF6B-4ECC-A626-12ABBC61DE8C}"/>
              </a:ext>
            </a:extLst>
          </p:cNvPr>
          <p:cNvSpPr/>
          <p:nvPr/>
        </p:nvSpPr>
        <p:spPr bwMode="auto">
          <a:xfrm>
            <a:off x="8180882" y="1638541"/>
            <a:ext cx="1614676" cy="344316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fontAlgn="base">
              <a:spcBef>
                <a:spcPct val="0"/>
              </a:spcBef>
              <a:spcAft>
                <a:spcPct val="0"/>
              </a:spcAft>
            </a:pPr>
            <a:endParaRPr lang="en-US" sz="1200">
              <a:solidFill>
                <a:srgbClr val="000000"/>
              </a:solidFill>
              <a:latin typeface="Arial" panose="020B0604020202020204" pitchFamily="34" charset="0"/>
            </a:endParaRPr>
          </a:p>
        </p:txBody>
      </p:sp>
      <p:sp>
        <p:nvSpPr>
          <p:cNvPr id="2" name="Title 1">
            <a:extLst>
              <a:ext uri="{FF2B5EF4-FFF2-40B4-BE49-F238E27FC236}">
                <a16:creationId xmlns:a16="http://schemas.microsoft.com/office/drawing/2014/main" id="{43B7D52C-F219-4F7E-A693-73E1F7276760}"/>
              </a:ext>
            </a:extLst>
          </p:cNvPr>
          <p:cNvSpPr>
            <a:spLocks noGrp="1"/>
          </p:cNvSpPr>
          <p:nvPr>
            <p:ph type="title"/>
          </p:nvPr>
        </p:nvSpPr>
        <p:spPr>
          <a:xfrm>
            <a:off x="304800" y="183634"/>
            <a:ext cx="11480800" cy="862759"/>
          </a:xfrm>
        </p:spPr>
        <p:txBody>
          <a:bodyPr/>
          <a:lstStyle/>
          <a:p>
            <a:r>
              <a:rPr lang="en-US" sz="3600" dirty="0">
                <a:solidFill>
                  <a:schemeClr val="bg1"/>
                </a:solidFill>
              </a:rPr>
              <a:t>Managing shared code (Repo Design Ideas)</a:t>
            </a:r>
          </a:p>
        </p:txBody>
      </p:sp>
      <p:sp>
        <p:nvSpPr>
          <p:cNvPr id="15" name="Flowchart: Magnetic Disk 14">
            <a:extLst>
              <a:ext uri="{FF2B5EF4-FFF2-40B4-BE49-F238E27FC236}">
                <a16:creationId xmlns:a16="http://schemas.microsoft.com/office/drawing/2014/main" id="{899B15E9-D061-42A6-98D2-A799315E7B62}"/>
              </a:ext>
            </a:extLst>
          </p:cNvPr>
          <p:cNvSpPr/>
          <p:nvPr/>
        </p:nvSpPr>
        <p:spPr bwMode="auto">
          <a:xfrm>
            <a:off x="5811989" y="2468385"/>
            <a:ext cx="1263839" cy="624955"/>
          </a:xfrm>
          <a:prstGeom prst="flowChartMagneticDisk">
            <a:avLst/>
          </a:prstGeom>
          <a:solidFill>
            <a:schemeClr val="tx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fontAlgn="base">
              <a:spcBef>
                <a:spcPct val="0"/>
              </a:spcBef>
              <a:spcAft>
                <a:spcPct val="0"/>
              </a:spcAft>
            </a:pPr>
            <a:r>
              <a:rPr lang="en-US" dirty="0">
                <a:solidFill>
                  <a:srgbClr val="000000"/>
                </a:solidFill>
                <a:latin typeface="Arial" panose="020B0604020202020204" pitchFamily="34" charset="0"/>
              </a:rPr>
              <a:t>App(s)</a:t>
            </a:r>
          </a:p>
        </p:txBody>
      </p:sp>
      <p:sp>
        <p:nvSpPr>
          <p:cNvPr id="18" name="Rectangle: Rounded Corners 17">
            <a:extLst>
              <a:ext uri="{FF2B5EF4-FFF2-40B4-BE49-F238E27FC236}">
                <a16:creationId xmlns:a16="http://schemas.microsoft.com/office/drawing/2014/main" id="{5C1F9886-CCF1-4991-8E8C-07B7EE49A116}"/>
              </a:ext>
            </a:extLst>
          </p:cNvPr>
          <p:cNvSpPr/>
          <p:nvPr/>
        </p:nvSpPr>
        <p:spPr bwMode="auto">
          <a:xfrm>
            <a:off x="2045233" y="5668225"/>
            <a:ext cx="8224182" cy="1107292"/>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fontAlgn="base">
              <a:spcBef>
                <a:spcPct val="0"/>
              </a:spcBef>
              <a:spcAft>
                <a:spcPct val="0"/>
              </a:spcAft>
            </a:pPr>
            <a:r>
              <a:rPr lang="en-US" sz="1400" b="1" dirty="0">
                <a:solidFill>
                  <a:srgbClr val="000000"/>
                </a:solidFill>
                <a:latin typeface="Arial" panose="020B0604020202020204" pitchFamily="34" charset="0"/>
              </a:rPr>
              <a:t>Common code can be shared across applications in git as separate repos. </a:t>
            </a:r>
          </a:p>
          <a:p>
            <a:pPr algn="ctr" defTabSz="614347" fontAlgn="base">
              <a:spcBef>
                <a:spcPct val="0"/>
              </a:spcBef>
              <a:spcAft>
                <a:spcPct val="0"/>
              </a:spcAft>
            </a:pPr>
            <a:r>
              <a:rPr lang="en-US" sz="1400" b="1" dirty="0">
                <a:solidFill>
                  <a:srgbClr val="000000"/>
                </a:solidFill>
                <a:latin typeface="Arial" panose="020B0604020202020204" pitchFamily="34" charset="0"/>
              </a:rPr>
              <a:t>This improves visibility (where is the code) and provides more granular security access.</a:t>
            </a:r>
          </a:p>
          <a:p>
            <a:pPr algn="ctr" defTabSz="614347" fontAlgn="base">
              <a:spcBef>
                <a:spcPct val="0"/>
              </a:spcBef>
              <a:spcAft>
                <a:spcPct val="0"/>
              </a:spcAft>
            </a:pPr>
            <a:r>
              <a:rPr lang="en-US" sz="1400" b="1" dirty="0">
                <a:solidFill>
                  <a:srgbClr val="000000"/>
                </a:solidFill>
                <a:latin typeface="Arial" panose="020B0604020202020204" pitchFamily="34" charset="0"/>
              </a:rPr>
              <a:t> </a:t>
            </a:r>
          </a:p>
          <a:p>
            <a:pPr algn="ctr" defTabSz="614347" fontAlgn="base">
              <a:spcBef>
                <a:spcPct val="0"/>
              </a:spcBef>
              <a:spcAft>
                <a:spcPct val="0"/>
              </a:spcAft>
            </a:pPr>
            <a:r>
              <a:rPr lang="en-US" sz="1400" b="1" dirty="0">
                <a:solidFill>
                  <a:srgbClr val="000000"/>
                </a:solidFill>
                <a:latin typeface="Arial" panose="020B0604020202020204" pitchFamily="34" charset="0"/>
              </a:rPr>
              <a:t>Folders within a repo can also be shared across teams but </a:t>
            </a:r>
          </a:p>
          <a:p>
            <a:pPr algn="ctr" defTabSz="614347" fontAlgn="base">
              <a:spcBef>
                <a:spcPct val="0"/>
              </a:spcBef>
              <a:spcAft>
                <a:spcPct val="0"/>
              </a:spcAft>
            </a:pPr>
            <a:r>
              <a:rPr lang="en-US" sz="1400" b="1" dirty="0">
                <a:solidFill>
                  <a:srgbClr val="000000"/>
                </a:solidFill>
                <a:latin typeface="Arial" panose="020B0604020202020204" pitchFamily="34" charset="0"/>
              </a:rPr>
              <a:t>managing access and configuring subfolders check-outs  can be  complicated.</a:t>
            </a:r>
          </a:p>
        </p:txBody>
      </p:sp>
      <p:sp>
        <p:nvSpPr>
          <p:cNvPr id="19" name="Flowchart: Magnetic Disk 18">
            <a:extLst>
              <a:ext uri="{FF2B5EF4-FFF2-40B4-BE49-F238E27FC236}">
                <a16:creationId xmlns:a16="http://schemas.microsoft.com/office/drawing/2014/main" id="{2E306D15-6AEE-41AD-A785-3AB34C646EAF}"/>
              </a:ext>
            </a:extLst>
          </p:cNvPr>
          <p:cNvSpPr/>
          <p:nvPr/>
        </p:nvSpPr>
        <p:spPr bwMode="auto">
          <a:xfrm>
            <a:off x="8652136" y="1803104"/>
            <a:ext cx="895976" cy="475607"/>
          </a:xfrm>
          <a:prstGeom prst="flowChartMagneticDisk">
            <a:avLst/>
          </a:prstGeom>
          <a:solidFill>
            <a:schemeClr val="tx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fontAlgn="base">
              <a:spcBef>
                <a:spcPct val="0"/>
              </a:spcBef>
              <a:spcAft>
                <a:spcPct val="0"/>
              </a:spcAft>
            </a:pPr>
            <a:r>
              <a:rPr lang="en-US" sz="1600" dirty="0">
                <a:solidFill>
                  <a:srgbClr val="000000"/>
                </a:solidFill>
                <a:latin typeface="Arial" panose="020B0604020202020204" pitchFamily="34" charset="0"/>
              </a:rPr>
              <a:t>Common</a:t>
            </a:r>
          </a:p>
        </p:txBody>
      </p:sp>
      <p:sp>
        <p:nvSpPr>
          <p:cNvPr id="20" name="Flowchart: Magnetic Disk 19">
            <a:extLst>
              <a:ext uri="{FF2B5EF4-FFF2-40B4-BE49-F238E27FC236}">
                <a16:creationId xmlns:a16="http://schemas.microsoft.com/office/drawing/2014/main" id="{964537BD-8345-4D9D-A73E-222792CE27E7}"/>
              </a:ext>
            </a:extLst>
          </p:cNvPr>
          <p:cNvSpPr/>
          <p:nvPr/>
        </p:nvSpPr>
        <p:spPr bwMode="auto">
          <a:xfrm>
            <a:off x="8676724" y="2711385"/>
            <a:ext cx="895976" cy="475607"/>
          </a:xfrm>
          <a:prstGeom prst="flowChartMagneticDisk">
            <a:avLst/>
          </a:prstGeom>
          <a:solidFill>
            <a:schemeClr val="tx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fontAlgn="base">
              <a:spcBef>
                <a:spcPct val="0"/>
              </a:spcBef>
              <a:spcAft>
                <a:spcPct val="0"/>
              </a:spcAft>
            </a:pPr>
            <a:r>
              <a:rPr lang="en-US" sz="1600" dirty="0">
                <a:solidFill>
                  <a:srgbClr val="000000"/>
                </a:solidFill>
                <a:latin typeface="Arial" panose="020B0604020202020204" pitchFamily="34" charset="0"/>
              </a:rPr>
              <a:t>Common</a:t>
            </a:r>
          </a:p>
        </p:txBody>
      </p:sp>
      <p:sp>
        <p:nvSpPr>
          <p:cNvPr id="23" name="Flowchart: Magnetic Disk 22">
            <a:extLst>
              <a:ext uri="{FF2B5EF4-FFF2-40B4-BE49-F238E27FC236}">
                <a16:creationId xmlns:a16="http://schemas.microsoft.com/office/drawing/2014/main" id="{80B0C893-59EB-44EB-97E4-BFD5F3A04C6F}"/>
              </a:ext>
            </a:extLst>
          </p:cNvPr>
          <p:cNvSpPr/>
          <p:nvPr/>
        </p:nvSpPr>
        <p:spPr bwMode="auto">
          <a:xfrm>
            <a:off x="5821278" y="1684217"/>
            <a:ext cx="1263839" cy="624955"/>
          </a:xfrm>
          <a:prstGeom prst="flowChartMagneticDisk">
            <a:avLst/>
          </a:prstGeom>
          <a:solidFill>
            <a:schemeClr val="tx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fontAlgn="base">
              <a:spcBef>
                <a:spcPct val="0"/>
              </a:spcBef>
              <a:spcAft>
                <a:spcPct val="0"/>
              </a:spcAft>
            </a:pPr>
            <a:r>
              <a:rPr lang="en-US" dirty="0">
                <a:solidFill>
                  <a:srgbClr val="000000"/>
                </a:solidFill>
                <a:latin typeface="Arial" panose="020B0604020202020204" pitchFamily="34" charset="0"/>
              </a:rPr>
              <a:t>App(s)</a:t>
            </a:r>
          </a:p>
        </p:txBody>
      </p:sp>
      <p:sp>
        <p:nvSpPr>
          <p:cNvPr id="24" name="Flowchart: Magnetic Disk 23">
            <a:extLst>
              <a:ext uri="{FF2B5EF4-FFF2-40B4-BE49-F238E27FC236}">
                <a16:creationId xmlns:a16="http://schemas.microsoft.com/office/drawing/2014/main" id="{C730E959-03E1-4866-BB5E-2BB8A7593C36}"/>
              </a:ext>
            </a:extLst>
          </p:cNvPr>
          <p:cNvSpPr/>
          <p:nvPr/>
        </p:nvSpPr>
        <p:spPr bwMode="auto">
          <a:xfrm>
            <a:off x="5821278" y="3457538"/>
            <a:ext cx="1263839" cy="624955"/>
          </a:xfrm>
          <a:prstGeom prst="flowChartMagneticDisk">
            <a:avLst/>
          </a:prstGeom>
          <a:solidFill>
            <a:schemeClr val="tx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fontAlgn="base">
              <a:spcBef>
                <a:spcPct val="0"/>
              </a:spcBef>
              <a:spcAft>
                <a:spcPct val="0"/>
              </a:spcAft>
            </a:pPr>
            <a:r>
              <a:rPr lang="en-US" dirty="0">
                <a:solidFill>
                  <a:srgbClr val="000000"/>
                </a:solidFill>
                <a:latin typeface="Arial" panose="020B0604020202020204" pitchFamily="34" charset="0"/>
              </a:rPr>
              <a:t>App(s)</a:t>
            </a:r>
          </a:p>
        </p:txBody>
      </p:sp>
      <p:sp>
        <p:nvSpPr>
          <p:cNvPr id="25" name="Flowchart: Magnetic Disk 24">
            <a:extLst>
              <a:ext uri="{FF2B5EF4-FFF2-40B4-BE49-F238E27FC236}">
                <a16:creationId xmlns:a16="http://schemas.microsoft.com/office/drawing/2014/main" id="{5B683065-95CA-44BB-926C-F40C6F620022}"/>
              </a:ext>
            </a:extLst>
          </p:cNvPr>
          <p:cNvSpPr/>
          <p:nvPr/>
        </p:nvSpPr>
        <p:spPr bwMode="auto">
          <a:xfrm>
            <a:off x="8591865" y="4385763"/>
            <a:ext cx="1065694" cy="475607"/>
          </a:xfrm>
          <a:prstGeom prst="flowChartMagneticDisk">
            <a:avLst/>
          </a:prstGeom>
          <a:solidFill>
            <a:schemeClr val="tx2">
              <a:lumMod val="60000"/>
              <a:lumOff val="4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fontAlgn="base">
              <a:spcBef>
                <a:spcPct val="0"/>
              </a:spcBef>
              <a:spcAft>
                <a:spcPct val="0"/>
              </a:spcAft>
            </a:pPr>
            <a:r>
              <a:rPr lang="en-US" dirty="0">
                <a:solidFill>
                  <a:schemeClr val="bg1">
                    <a:lumMod val="95000"/>
                  </a:schemeClr>
                </a:solidFill>
                <a:latin typeface="Arial" panose="020B0604020202020204" pitchFamily="34" charset="0"/>
              </a:rPr>
              <a:t>Common </a:t>
            </a:r>
          </a:p>
        </p:txBody>
      </p:sp>
      <p:sp>
        <p:nvSpPr>
          <p:cNvPr id="26" name="Flowchart: Magnetic Disk 25">
            <a:extLst>
              <a:ext uri="{FF2B5EF4-FFF2-40B4-BE49-F238E27FC236}">
                <a16:creationId xmlns:a16="http://schemas.microsoft.com/office/drawing/2014/main" id="{B1B6C26B-982A-4048-BE66-970FC3D84E31}"/>
              </a:ext>
            </a:extLst>
          </p:cNvPr>
          <p:cNvSpPr/>
          <p:nvPr/>
        </p:nvSpPr>
        <p:spPr bwMode="auto">
          <a:xfrm>
            <a:off x="8652136" y="3576899"/>
            <a:ext cx="895976" cy="475607"/>
          </a:xfrm>
          <a:prstGeom prst="flowChartMagneticDisk">
            <a:avLst/>
          </a:prstGeom>
          <a:solidFill>
            <a:schemeClr val="tx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fontAlgn="base">
              <a:spcBef>
                <a:spcPct val="0"/>
              </a:spcBef>
              <a:spcAft>
                <a:spcPct val="0"/>
              </a:spcAft>
            </a:pPr>
            <a:r>
              <a:rPr lang="en-US" sz="1600" dirty="0">
                <a:solidFill>
                  <a:srgbClr val="000000"/>
                </a:solidFill>
                <a:latin typeface="Arial" panose="020B0604020202020204" pitchFamily="34" charset="0"/>
              </a:rPr>
              <a:t>Common</a:t>
            </a:r>
          </a:p>
        </p:txBody>
      </p:sp>
      <p:cxnSp>
        <p:nvCxnSpPr>
          <p:cNvPr id="28" name="Straight Connector 27">
            <a:extLst>
              <a:ext uri="{FF2B5EF4-FFF2-40B4-BE49-F238E27FC236}">
                <a16:creationId xmlns:a16="http://schemas.microsoft.com/office/drawing/2014/main" id="{B50B9EF9-6F81-49FB-AE0E-D4AFDE55CEED}"/>
              </a:ext>
            </a:extLst>
          </p:cNvPr>
          <p:cNvCxnSpPr>
            <a:cxnSpLocks/>
          </p:cNvCxnSpPr>
          <p:nvPr/>
        </p:nvCxnSpPr>
        <p:spPr bwMode="auto">
          <a:xfrm>
            <a:off x="7086118" y="2008011"/>
            <a:ext cx="1094764" cy="1350376"/>
          </a:xfrm>
          <a:prstGeom prst="line">
            <a:avLst/>
          </a:prstGeom>
          <a:solidFill>
            <a:srgbClr val="FDFDFD"/>
          </a:solidFill>
          <a:ln w="349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EB795F20-C266-4E16-BC8F-CCF2ACCB4B66}"/>
              </a:ext>
            </a:extLst>
          </p:cNvPr>
          <p:cNvCxnSpPr>
            <a:cxnSpLocks/>
          </p:cNvCxnSpPr>
          <p:nvPr/>
        </p:nvCxnSpPr>
        <p:spPr bwMode="auto">
          <a:xfrm>
            <a:off x="7049141" y="2999221"/>
            <a:ext cx="1131741" cy="359168"/>
          </a:xfrm>
          <a:prstGeom prst="line">
            <a:avLst/>
          </a:prstGeom>
          <a:solidFill>
            <a:srgbClr val="FDFDFD"/>
          </a:solidFill>
          <a:ln w="349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cxnSp>
      <p:cxnSp>
        <p:nvCxnSpPr>
          <p:cNvPr id="32" name="Straight Connector 31">
            <a:extLst>
              <a:ext uri="{FF2B5EF4-FFF2-40B4-BE49-F238E27FC236}">
                <a16:creationId xmlns:a16="http://schemas.microsoft.com/office/drawing/2014/main" id="{E7700255-0FB4-41B9-AA0E-B58FF3C3FD18}"/>
              </a:ext>
            </a:extLst>
          </p:cNvPr>
          <p:cNvCxnSpPr>
            <a:cxnSpLocks/>
            <a:endCxn id="24" idx="4"/>
          </p:cNvCxnSpPr>
          <p:nvPr/>
        </p:nvCxnSpPr>
        <p:spPr bwMode="auto">
          <a:xfrm flipH="1">
            <a:off x="7085116" y="3346436"/>
            <a:ext cx="1118683" cy="423580"/>
          </a:xfrm>
          <a:prstGeom prst="line">
            <a:avLst/>
          </a:prstGeom>
          <a:solidFill>
            <a:srgbClr val="FDFDFD"/>
          </a:solidFill>
          <a:ln w="349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6605ABD6-02E0-41A5-A56B-C25C2F5D26A3}"/>
              </a:ext>
            </a:extLst>
          </p:cNvPr>
          <p:cNvCxnSpPr>
            <a:cxnSpLocks/>
          </p:cNvCxnSpPr>
          <p:nvPr/>
        </p:nvCxnSpPr>
        <p:spPr bwMode="auto">
          <a:xfrm flipV="1">
            <a:off x="7085117" y="3367927"/>
            <a:ext cx="1068077" cy="593146"/>
          </a:xfrm>
          <a:prstGeom prst="line">
            <a:avLst/>
          </a:prstGeom>
          <a:solidFill>
            <a:srgbClr val="FDFDFD"/>
          </a:solidFill>
          <a:ln w="349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437702246"/>
      </p:ext>
    </p:extLst>
  </p:cSld>
  <p:clrMapOvr>
    <a:masterClrMapping/>
  </p:clrMapOvr>
  <mc:AlternateContent xmlns:mc="http://schemas.openxmlformats.org/markup-compatibility/2006" xmlns:p14="http://schemas.microsoft.com/office/powerpoint/2010/main">
    <mc:Choice Requires="p14">
      <p:transition spd="slow" p14:dur="2000" advTm="103931"/>
    </mc:Choice>
    <mc:Fallback xmlns="">
      <p:transition spd="slow" advTm="10393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6024FD-8373-4133-9E6F-2811E35DF678}"/>
              </a:ext>
            </a:extLst>
          </p:cNvPr>
          <p:cNvSpPr txBox="1"/>
          <p:nvPr/>
        </p:nvSpPr>
        <p:spPr>
          <a:xfrm>
            <a:off x="5387555" y="1325560"/>
            <a:ext cx="4842922" cy="1477328"/>
          </a:xfrm>
          <a:prstGeom prst="rect">
            <a:avLst/>
          </a:prstGeom>
          <a:solidFill>
            <a:schemeClr val="accent1">
              <a:lumMod val="20000"/>
              <a:lumOff val="80000"/>
            </a:schemeClr>
          </a:solidFill>
        </p:spPr>
        <p:txBody>
          <a:bodyPr wrap="square" rtlCol="0">
            <a:spAutoFit/>
          </a:bodyPr>
          <a:lstStyle/>
          <a:p>
            <a:pPr algn="ctr"/>
            <a:r>
              <a:rPr lang="en-US" b="1" dirty="0"/>
              <a:t>Migrated App Repos</a:t>
            </a:r>
          </a:p>
          <a:p>
            <a:pPr algn="ctr"/>
            <a:endParaRPr lang="en-US" b="1" dirty="0"/>
          </a:p>
          <a:p>
            <a:pPr algn="ctr"/>
            <a:endParaRPr lang="en-US" b="1" dirty="0"/>
          </a:p>
          <a:p>
            <a:pPr algn="ctr"/>
            <a:endParaRPr lang="en-US" b="1" dirty="0"/>
          </a:p>
          <a:p>
            <a:pPr algn="ctr"/>
            <a:endParaRPr lang="en-US" b="1" dirty="0"/>
          </a:p>
        </p:txBody>
      </p:sp>
      <p:graphicFrame>
        <p:nvGraphicFramePr>
          <p:cNvPr id="8" name="Diagram 7">
            <a:extLst>
              <a:ext uri="{FF2B5EF4-FFF2-40B4-BE49-F238E27FC236}">
                <a16:creationId xmlns:a16="http://schemas.microsoft.com/office/drawing/2014/main" id="{A8FE9969-D713-4588-80FC-B3917E487952}"/>
              </a:ext>
            </a:extLst>
          </p:cNvPr>
          <p:cNvGraphicFramePr/>
          <p:nvPr>
            <p:extLst>
              <p:ext uri="{D42A27DB-BD31-4B8C-83A1-F6EECF244321}">
                <p14:modId xmlns:p14="http://schemas.microsoft.com/office/powerpoint/2010/main" val="4021787207"/>
              </p:ext>
            </p:extLst>
          </p:nvPr>
        </p:nvGraphicFramePr>
        <p:xfrm>
          <a:off x="1280886" y="1635110"/>
          <a:ext cx="9082316" cy="556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3B7D52C-F219-4F7E-A693-73E1F7276760}"/>
              </a:ext>
            </a:extLst>
          </p:cNvPr>
          <p:cNvSpPr>
            <a:spLocks noGrp="1"/>
          </p:cNvSpPr>
          <p:nvPr>
            <p:ph type="title"/>
          </p:nvPr>
        </p:nvSpPr>
        <p:spPr>
          <a:xfrm>
            <a:off x="304800" y="183634"/>
            <a:ext cx="11480800" cy="862759"/>
          </a:xfrm>
        </p:spPr>
        <p:txBody>
          <a:bodyPr/>
          <a:lstStyle/>
          <a:p>
            <a:pPr algn="ctr"/>
            <a:r>
              <a:rPr lang="en-US" sz="3600" dirty="0">
                <a:solidFill>
                  <a:schemeClr val="bg1"/>
                </a:solidFill>
              </a:rPr>
              <a:t>Sharing code in a mixed SCM environment </a:t>
            </a:r>
            <a:br>
              <a:rPr lang="en-US" sz="3600" dirty="0">
                <a:solidFill>
                  <a:schemeClr val="bg1"/>
                </a:solidFill>
              </a:rPr>
            </a:br>
            <a:r>
              <a:rPr lang="en-US" sz="2400" dirty="0">
                <a:solidFill>
                  <a:schemeClr val="bg1"/>
                </a:solidFill>
              </a:rPr>
              <a:t>(legacy &amp; Git)</a:t>
            </a:r>
            <a:endParaRPr lang="en-US" sz="3600" dirty="0">
              <a:solidFill>
                <a:schemeClr val="bg1"/>
              </a:solidFill>
            </a:endParaRPr>
          </a:p>
        </p:txBody>
      </p:sp>
      <p:sp>
        <p:nvSpPr>
          <p:cNvPr id="18" name="Rectangle: Rounded Corners 17">
            <a:extLst>
              <a:ext uri="{FF2B5EF4-FFF2-40B4-BE49-F238E27FC236}">
                <a16:creationId xmlns:a16="http://schemas.microsoft.com/office/drawing/2014/main" id="{5C1F9886-CCF1-4991-8E8C-07B7EE49A116}"/>
              </a:ext>
            </a:extLst>
          </p:cNvPr>
          <p:cNvSpPr/>
          <p:nvPr/>
        </p:nvSpPr>
        <p:spPr bwMode="auto">
          <a:xfrm>
            <a:off x="964578" y="5835084"/>
            <a:ext cx="10504713" cy="862759"/>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fontAlgn="base">
              <a:spcBef>
                <a:spcPct val="0"/>
              </a:spcBef>
              <a:spcAft>
                <a:spcPct val="0"/>
              </a:spcAft>
            </a:pPr>
            <a:r>
              <a:rPr lang="en-US" b="1" dirty="0">
                <a:solidFill>
                  <a:srgbClr val="000000"/>
                </a:solidFill>
                <a:latin typeface="Arial" panose="020B0604020202020204" pitchFamily="34" charset="0"/>
              </a:rPr>
              <a:t>Publish common repo source to legacy SCM PDS(s) and </a:t>
            </a:r>
          </a:p>
          <a:p>
            <a:pPr algn="ctr" defTabSz="614347" fontAlgn="base">
              <a:spcBef>
                <a:spcPct val="0"/>
              </a:spcBef>
              <a:spcAft>
                <a:spcPct val="0"/>
              </a:spcAft>
            </a:pPr>
            <a:r>
              <a:rPr lang="en-US" b="1" dirty="0">
                <a:solidFill>
                  <a:srgbClr val="000000"/>
                </a:solidFill>
                <a:latin typeface="Arial" panose="020B0604020202020204" pitchFamily="34" charset="0"/>
              </a:rPr>
              <a:t>concatenate PDS’s in the groovy build process</a:t>
            </a:r>
          </a:p>
        </p:txBody>
      </p:sp>
      <p:sp>
        <p:nvSpPr>
          <p:cNvPr id="19" name="Flowchart: Magnetic Disk 18">
            <a:extLst>
              <a:ext uri="{FF2B5EF4-FFF2-40B4-BE49-F238E27FC236}">
                <a16:creationId xmlns:a16="http://schemas.microsoft.com/office/drawing/2014/main" id="{2E306D15-6AEE-41AD-A785-3AB34C646EAF}"/>
              </a:ext>
            </a:extLst>
          </p:cNvPr>
          <p:cNvSpPr/>
          <p:nvPr/>
        </p:nvSpPr>
        <p:spPr bwMode="auto">
          <a:xfrm>
            <a:off x="8795527" y="2023441"/>
            <a:ext cx="895976" cy="475607"/>
          </a:xfrm>
          <a:prstGeom prst="flowChartMagneticDisk">
            <a:avLst/>
          </a:prstGeom>
          <a:solidFill>
            <a:schemeClr val="tx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fontAlgn="base">
              <a:spcBef>
                <a:spcPct val="0"/>
              </a:spcBef>
              <a:spcAft>
                <a:spcPct val="0"/>
              </a:spcAft>
            </a:pPr>
            <a:r>
              <a:rPr lang="en-US" sz="1600" dirty="0">
                <a:solidFill>
                  <a:srgbClr val="000000"/>
                </a:solidFill>
                <a:latin typeface="Arial" panose="020B0604020202020204" pitchFamily="34" charset="0"/>
              </a:rPr>
              <a:t>Common</a:t>
            </a:r>
          </a:p>
        </p:txBody>
      </p:sp>
      <p:sp>
        <p:nvSpPr>
          <p:cNvPr id="23" name="Flowchart: Magnetic Disk 22">
            <a:extLst>
              <a:ext uri="{FF2B5EF4-FFF2-40B4-BE49-F238E27FC236}">
                <a16:creationId xmlns:a16="http://schemas.microsoft.com/office/drawing/2014/main" id="{80B0C893-59EB-44EB-97E4-BFD5F3A04C6F}"/>
              </a:ext>
            </a:extLst>
          </p:cNvPr>
          <p:cNvSpPr/>
          <p:nvPr/>
        </p:nvSpPr>
        <p:spPr bwMode="auto">
          <a:xfrm>
            <a:off x="6158080" y="2022349"/>
            <a:ext cx="1116495" cy="510086"/>
          </a:xfrm>
          <a:prstGeom prst="flowChartMagneticDisk">
            <a:avLst/>
          </a:prstGeom>
          <a:solidFill>
            <a:schemeClr val="tx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fontAlgn="base">
              <a:spcBef>
                <a:spcPct val="0"/>
              </a:spcBef>
              <a:spcAft>
                <a:spcPct val="0"/>
              </a:spcAft>
            </a:pPr>
            <a:r>
              <a:rPr lang="en-US" dirty="0">
                <a:solidFill>
                  <a:srgbClr val="000000"/>
                </a:solidFill>
                <a:latin typeface="Arial" panose="020B0604020202020204" pitchFamily="34" charset="0"/>
              </a:rPr>
              <a:t>Private</a:t>
            </a:r>
          </a:p>
        </p:txBody>
      </p:sp>
      <p:sp>
        <p:nvSpPr>
          <p:cNvPr id="27" name="TextBox 26">
            <a:extLst>
              <a:ext uri="{FF2B5EF4-FFF2-40B4-BE49-F238E27FC236}">
                <a16:creationId xmlns:a16="http://schemas.microsoft.com/office/drawing/2014/main" id="{7189A329-46CC-48B9-9C08-658CE084EFBE}"/>
              </a:ext>
            </a:extLst>
          </p:cNvPr>
          <p:cNvSpPr txBox="1"/>
          <p:nvPr/>
        </p:nvSpPr>
        <p:spPr>
          <a:xfrm>
            <a:off x="5387555" y="3863284"/>
            <a:ext cx="4842922" cy="1754326"/>
          </a:xfrm>
          <a:prstGeom prst="rect">
            <a:avLst/>
          </a:prstGeom>
          <a:solidFill>
            <a:schemeClr val="tx2">
              <a:lumMod val="20000"/>
              <a:lumOff val="80000"/>
            </a:schemeClr>
          </a:solidFill>
        </p:spPr>
        <p:txBody>
          <a:bodyPr wrap="square" rtlCol="0">
            <a:spAutoFit/>
          </a:bodyPr>
          <a:lstStyle/>
          <a:p>
            <a:pPr algn="ctr"/>
            <a:endParaRPr lang="en-US" b="1" dirty="0"/>
          </a:p>
          <a:p>
            <a:pPr algn="ctr"/>
            <a:endParaRPr lang="en-US" b="1" dirty="0"/>
          </a:p>
          <a:p>
            <a:pPr algn="ctr"/>
            <a:endParaRPr lang="en-US" b="1" dirty="0"/>
          </a:p>
          <a:p>
            <a:pPr algn="ctr"/>
            <a:endParaRPr lang="en-US" b="1" dirty="0"/>
          </a:p>
          <a:p>
            <a:pPr algn="ctr"/>
            <a:endParaRPr lang="en-US" b="1" dirty="0"/>
          </a:p>
          <a:p>
            <a:pPr algn="ctr"/>
            <a:r>
              <a:rPr lang="en-US" b="1" dirty="0"/>
              <a:t>Legacy PDS(s)</a:t>
            </a:r>
          </a:p>
        </p:txBody>
      </p:sp>
      <p:graphicFrame>
        <p:nvGraphicFramePr>
          <p:cNvPr id="30" name="Diagram 29">
            <a:extLst>
              <a:ext uri="{FF2B5EF4-FFF2-40B4-BE49-F238E27FC236}">
                <a16:creationId xmlns:a16="http://schemas.microsoft.com/office/drawing/2014/main" id="{59D4009C-F30C-4E89-935F-0C023617F69B}"/>
              </a:ext>
            </a:extLst>
          </p:cNvPr>
          <p:cNvGraphicFramePr/>
          <p:nvPr>
            <p:extLst>
              <p:ext uri="{D42A27DB-BD31-4B8C-83A1-F6EECF244321}">
                <p14:modId xmlns:p14="http://schemas.microsoft.com/office/powerpoint/2010/main" val="1201596959"/>
              </p:ext>
            </p:extLst>
          </p:nvPr>
        </p:nvGraphicFramePr>
        <p:xfrm>
          <a:off x="1280887" y="4211325"/>
          <a:ext cx="5399313" cy="5563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1" name="Flowchart: Magnetic Disk 30">
            <a:extLst>
              <a:ext uri="{FF2B5EF4-FFF2-40B4-BE49-F238E27FC236}">
                <a16:creationId xmlns:a16="http://schemas.microsoft.com/office/drawing/2014/main" id="{C06DE5E6-6E41-4F04-BAC3-304A90725B39}"/>
              </a:ext>
            </a:extLst>
          </p:cNvPr>
          <p:cNvSpPr/>
          <p:nvPr/>
        </p:nvSpPr>
        <p:spPr bwMode="auto">
          <a:xfrm>
            <a:off x="7215720" y="4114800"/>
            <a:ext cx="1263839" cy="1025221"/>
          </a:xfrm>
          <a:prstGeom prst="flowChartMagneticDisk">
            <a:avLst/>
          </a:prstGeom>
          <a:solidFill>
            <a:schemeClr val="accent5">
              <a:lumMod val="60000"/>
              <a:lumOff val="4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fontAlgn="base">
              <a:spcBef>
                <a:spcPct val="0"/>
              </a:spcBef>
              <a:spcAft>
                <a:spcPct val="0"/>
              </a:spcAft>
            </a:pPr>
            <a:r>
              <a:rPr lang="en-US" dirty="0">
                <a:solidFill>
                  <a:srgbClr val="000000"/>
                </a:solidFill>
                <a:latin typeface="Arial" panose="020B0604020202020204" pitchFamily="34" charset="0"/>
              </a:rPr>
              <a:t>Members</a:t>
            </a:r>
          </a:p>
        </p:txBody>
      </p:sp>
      <p:cxnSp>
        <p:nvCxnSpPr>
          <p:cNvPr id="12" name="Connector: Curved 11" descr="PUB">
            <a:extLst>
              <a:ext uri="{FF2B5EF4-FFF2-40B4-BE49-F238E27FC236}">
                <a16:creationId xmlns:a16="http://schemas.microsoft.com/office/drawing/2014/main" id="{CEA2337C-13DD-4674-B12F-F2F724D0967D}"/>
              </a:ext>
            </a:extLst>
          </p:cNvPr>
          <p:cNvCxnSpPr>
            <a:cxnSpLocks/>
            <a:stCxn id="19" idx="3"/>
            <a:endCxn id="31" idx="4"/>
          </p:cNvCxnSpPr>
          <p:nvPr/>
        </p:nvCxnSpPr>
        <p:spPr bwMode="auto">
          <a:xfrm rot="5400000">
            <a:off x="7797356" y="3181251"/>
            <a:ext cx="2128363" cy="763956"/>
          </a:xfrm>
          <a:prstGeom prst="curvedConnector2">
            <a:avLst/>
          </a:prstGeom>
          <a:solidFill>
            <a:srgbClr val="FDFDFD"/>
          </a:solidFill>
          <a:ln w="50800" cap="flat" cmpd="sng" algn="ctr">
            <a:solidFill>
              <a:srgbClr val="0070C0"/>
            </a:solidFill>
            <a:prstDash val="solid"/>
            <a:round/>
            <a:headEnd type="oval"/>
            <a:tailEnd type="triangle"/>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cxnSp>
      <p:cxnSp>
        <p:nvCxnSpPr>
          <p:cNvPr id="34" name="Connector: Curved 33" descr="PUB">
            <a:extLst>
              <a:ext uri="{FF2B5EF4-FFF2-40B4-BE49-F238E27FC236}">
                <a16:creationId xmlns:a16="http://schemas.microsoft.com/office/drawing/2014/main" id="{DDFE7CD9-4582-4837-8897-C743DA8135A9}"/>
              </a:ext>
            </a:extLst>
          </p:cNvPr>
          <p:cNvCxnSpPr>
            <a:cxnSpLocks/>
            <a:stCxn id="31" idx="2"/>
            <a:endCxn id="40" idx="2"/>
          </p:cNvCxnSpPr>
          <p:nvPr/>
        </p:nvCxnSpPr>
        <p:spPr bwMode="auto">
          <a:xfrm rot="10800000">
            <a:off x="6216936" y="3302835"/>
            <a:ext cx="998785" cy="1324577"/>
          </a:xfrm>
          <a:prstGeom prst="curvedConnector2">
            <a:avLst/>
          </a:prstGeom>
          <a:solidFill>
            <a:srgbClr val="FDFDFD"/>
          </a:solidFill>
          <a:ln w="50800" cap="flat" cmpd="sng" algn="ctr">
            <a:solidFill>
              <a:srgbClr val="0070C0"/>
            </a:solidFill>
            <a:prstDash val="solid"/>
            <a:round/>
            <a:headEnd type="oval"/>
            <a:tailEnd type="triangle"/>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cxnSp>
      <p:sp>
        <p:nvSpPr>
          <p:cNvPr id="40" name="TextBox 39">
            <a:extLst>
              <a:ext uri="{FF2B5EF4-FFF2-40B4-BE49-F238E27FC236}">
                <a16:creationId xmlns:a16="http://schemas.microsoft.com/office/drawing/2014/main" id="{68DC1853-3B28-4DF2-9435-192FEA66E160}"/>
              </a:ext>
            </a:extLst>
          </p:cNvPr>
          <p:cNvSpPr txBox="1"/>
          <p:nvPr/>
        </p:nvSpPr>
        <p:spPr>
          <a:xfrm>
            <a:off x="4989952" y="2718059"/>
            <a:ext cx="2453966" cy="584775"/>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en-US" sz="1600" b="1" dirty="0"/>
              <a:t>DBB Build</a:t>
            </a:r>
          </a:p>
          <a:p>
            <a:pPr algn="ctr"/>
            <a:r>
              <a:rPr lang="en-US" sz="1600" b="1" dirty="0" err="1"/>
              <a:t>Concate</a:t>
            </a:r>
            <a:r>
              <a:rPr lang="en-US" sz="1600" b="1" dirty="0"/>
              <a:t> </a:t>
            </a:r>
            <a:r>
              <a:rPr lang="en-US" sz="1600" b="1" dirty="0" err="1"/>
              <a:t>syslib</a:t>
            </a:r>
            <a:endParaRPr lang="en-US" sz="1600" b="1" dirty="0"/>
          </a:p>
        </p:txBody>
      </p:sp>
      <p:sp>
        <p:nvSpPr>
          <p:cNvPr id="41" name="TextBox 40">
            <a:extLst>
              <a:ext uri="{FF2B5EF4-FFF2-40B4-BE49-F238E27FC236}">
                <a16:creationId xmlns:a16="http://schemas.microsoft.com/office/drawing/2014/main" id="{A7AB0A08-5A33-4DD9-8FCA-4E0164DACFD7}"/>
              </a:ext>
            </a:extLst>
          </p:cNvPr>
          <p:cNvSpPr txBox="1"/>
          <p:nvPr/>
        </p:nvSpPr>
        <p:spPr>
          <a:xfrm>
            <a:off x="8045101" y="2719310"/>
            <a:ext cx="2766925" cy="584775"/>
          </a:xfrm>
          <a:prstGeom prst="rect">
            <a:avLst/>
          </a:prstGeom>
          <a:solidFill>
            <a:schemeClr val="tx2">
              <a:lumMod val="40000"/>
              <a:lumOff val="60000"/>
            </a:schemeClr>
          </a:solidFill>
          <a:ln>
            <a:solidFill>
              <a:schemeClr val="tx2">
                <a:lumMod val="60000"/>
                <a:lumOff val="40000"/>
              </a:schemeClr>
            </a:solidFill>
          </a:ln>
        </p:spPr>
        <p:txBody>
          <a:bodyPr wrap="square" rtlCol="0">
            <a:spAutoFit/>
          </a:bodyPr>
          <a:lstStyle/>
          <a:p>
            <a:pPr algn="ctr"/>
            <a:r>
              <a:rPr lang="en-US" sz="1600" b="1" dirty="0"/>
              <a:t>Release process</a:t>
            </a:r>
          </a:p>
          <a:p>
            <a:pPr algn="ctr"/>
            <a:r>
              <a:rPr lang="en-US" sz="1600" b="1" dirty="0"/>
              <a:t>includes a “Publish” step</a:t>
            </a:r>
          </a:p>
        </p:txBody>
      </p:sp>
    </p:spTree>
    <p:extLst>
      <p:ext uri="{BB962C8B-B14F-4D97-AF65-F5344CB8AC3E}">
        <p14:creationId xmlns:p14="http://schemas.microsoft.com/office/powerpoint/2010/main" val="125223470"/>
      </p:ext>
    </p:extLst>
  </p:cSld>
  <p:clrMapOvr>
    <a:masterClrMapping/>
  </p:clrMapOvr>
  <mc:AlternateContent xmlns:mc="http://schemas.openxmlformats.org/markup-compatibility/2006" xmlns:p14="http://schemas.microsoft.com/office/powerpoint/2010/main">
    <mc:Choice Requires="p14">
      <p:transition spd="slow" p14:dur="2000" advTm="103931"/>
    </mc:Choice>
    <mc:Fallback xmlns="">
      <p:transition spd="slow" advTm="10393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8E1F-28D2-436E-BA3A-AFE2206E3733}"/>
              </a:ext>
            </a:extLst>
          </p:cNvPr>
          <p:cNvSpPr>
            <a:spLocks noGrp="1"/>
          </p:cNvSpPr>
          <p:nvPr>
            <p:ph type="title"/>
          </p:nvPr>
        </p:nvSpPr>
        <p:spPr>
          <a:xfrm>
            <a:off x="0" y="-299766"/>
            <a:ext cx="12191999" cy="1325563"/>
          </a:xfrm>
        </p:spPr>
        <p:txBody>
          <a:bodyPr>
            <a:normAutofit/>
          </a:bodyPr>
          <a:lstStyle/>
          <a:p>
            <a:r>
              <a:rPr lang="en-US" sz="3600" dirty="0">
                <a:solidFill>
                  <a:schemeClr val="bg1"/>
                </a:solidFill>
              </a:rPr>
              <a:t>Modern DevOps Workflows  - Git &amp; Release Management</a:t>
            </a:r>
          </a:p>
        </p:txBody>
      </p:sp>
      <p:pic>
        <p:nvPicPr>
          <p:cNvPr id="1026" name="Picture 2" descr="What Is Source Control? | Source Control Tool | Perforce">
            <a:extLst>
              <a:ext uri="{FF2B5EF4-FFF2-40B4-BE49-F238E27FC236}">
                <a16:creationId xmlns:a16="http://schemas.microsoft.com/office/drawing/2014/main" id="{4F930108-EC12-45F2-B8D3-9B76B1639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458" y="1578428"/>
            <a:ext cx="7113814" cy="4742543"/>
          </a:xfrm>
          <a:prstGeom prst="rect">
            <a:avLst/>
          </a:prstGeom>
          <a:noFill/>
          <a:effectLst>
            <a:glow rad="114300">
              <a:srgbClr val="7030A0">
                <a:alpha val="29000"/>
              </a:srgbClr>
            </a:glow>
            <a:softEdge rad="4826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53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FAug15wide">
  <a:themeElements>
    <a:clrScheme name="TechU 2019a">
      <a:dk1>
        <a:srgbClr val="000000"/>
      </a:dk1>
      <a:lt1>
        <a:srgbClr val="FFFFFF"/>
      </a:lt1>
      <a:dk2>
        <a:srgbClr val="1E439B"/>
      </a:dk2>
      <a:lt2>
        <a:srgbClr val="F2F4F8"/>
      </a:lt2>
      <a:accent1>
        <a:srgbClr val="7E50A0"/>
      </a:accent1>
      <a:accent2>
        <a:srgbClr val="3EBDAC"/>
      </a:accent2>
      <a:accent3>
        <a:srgbClr val="697077"/>
      </a:accent3>
      <a:accent4>
        <a:srgbClr val="B9BFC7"/>
      </a:accent4>
      <a:accent5>
        <a:srgbClr val="D41A69"/>
      </a:accent5>
      <a:accent6>
        <a:srgbClr val="FDFACC"/>
      </a:accent6>
      <a:hlink>
        <a:srgbClr val="1E439B"/>
      </a:hlink>
      <a:folHlink>
        <a:srgbClr val="1E439B"/>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WE_9.1 1">
        <a:dk1>
          <a:srgbClr val="000000"/>
        </a:dk1>
        <a:lt1>
          <a:srgbClr val="FFFFFF"/>
        </a:lt1>
        <a:dk2>
          <a:srgbClr val="000000"/>
        </a:dk2>
        <a:lt2>
          <a:srgbClr val="C0C0C0"/>
        </a:lt2>
        <a:accent1>
          <a:srgbClr val="008ABF"/>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WE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ommonLookAug15">
        <a:dk1>
          <a:srgbClr val="000000"/>
        </a:dk1>
        <a:lt1>
          <a:srgbClr val="FFFFFF"/>
        </a:lt1>
        <a:dk2>
          <a:srgbClr val="000000"/>
        </a:dk2>
        <a:lt2>
          <a:srgbClr val="F389AF"/>
        </a:lt2>
        <a:accent1>
          <a:srgbClr val="008ABF"/>
        </a:accent1>
        <a:accent2>
          <a:srgbClr val="8CC63F"/>
        </a:accent2>
        <a:accent3>
          <a:srgbClr val="FFCF01"/>
        </a:accent3>
        <a:accent4>
          <a:srgbClr val="B8471B"/>
        </a:accent4>
        <a:accent5>
          <a:srgbClr val="82D1F5"/>
        </a:accent5>
        <a:accent6>
          <a:srgbClr val="007670"/>
        </a:accent6>
        <a:hlink>
          <a:srgbClr val="00649D"/>
        </a:hlink>
        <a:folHlink>
          <a:srgbClr val="7F1C7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wide.potx" id="{317B9BE2-5732-44F1-811C-5561011B5954}" vid="{C46B01EB-643E-43FB-B244-2C382CF58F0E}"/>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1907</Words>
  <Application>Microsoft Office PowerPoint</Application>
  <PresentationFormat>Widescreen</PresentationFormat>
  <Paragraphs>443</Paragraphs>
  <Slides>18</Slides>
  <Notes>9</Notes>
  <HiddenSlides>4</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Calibri</vt:lpstr>
      <vt:lpstr>Calibri Light</vt:lpstr>
      <vt:lpstr>Courier New</vt:lpstr>
      <vt:lpstr>IBM Plex Sans</vt:lpstr>
      <vt:lpstr>Lucida Grande</vt:lpstr>
      <vt:lpstr>Wingdings</vt:lpstr>
      <vt:lpstr>Office Theme</vt:lpstr>
      <vt:lpstr>CLFAug15wide</vt:lpstr>
      <vt:lpstr>Office Theme</vt:lpstr>
      <vt:lpstr>Modern Build Workflows with  DBB/Git </vt:lpstr>
      <vt:lpstr>Overview </vt:lpstr>
      <vt:lpstr>Defining the scope of code sharing</vt:lpstr>
      <vt:lpstr>Moving to Git</vt:lpstr>
      <vt:lpstr>Moving to Git – The transition phase </vt:lpstr>
      <vt:lpstr>Common code  sharing techniques</vt:lpstr>
      <vt:lpstr>Managing shared code (Repo Design Ideas)</vt:lpstr>
      <vt:lpstr>Sharing code in a mixed SCM environment  (legacy &amp; Git)</vt:lpstr>
      <vt:lpstr>Modern DevOps Workflows  - Git &amp; Release Management</vt:lpstr>
      <vt:lpstr>Git Branch Model for Mainframe Applications</vt:lpstr>
      <vt:lpstr>Big Picture</vt:lpstr>
      <vt:lpstr>PowerPoint Presentation</vt:lpstr>
      <vt:lpstr>Summary </vt:lpstr>
      <vt:lpstr>PowerPoint Presentation</vt:lpstr>
      <vt:lpstr>DBB Build – a basic flow  </vt:lpstr>
      <vt:lpstr>DBB Build – Publishing Shared Code </vt:lpstr>
      <vt:lpstr>DBB/UCD – Build, Package, Release, Deploy</vt:lpstr>
      <vt:lpstr>From CI to CD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Build Workflows with  DBB/Git </dc:title>
  <dc:creator>Nelson Lopez</dc:creator>
  <cp:lastModifiedBy>Nelson Lopez</cp:lastModifiedBy>
  <cp:revision>55</cp:revision>
  <dcterms:created xsi:type="dcterms:W3CDTF">2020-06-05T12:42:53Z</dcterms:created>
  <dcterms:modified xsi:type="dcterms:W3CDTF">2020-07-23T12:08:22Z</dcterms:modified>
</cp:coreProperties>
</file>