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40" r:id="rId3"/>
    <p:sldMasterId id="2147483776" r:id="rId4"/>
    <p:sldMasterId id="2147483820" r:id="rId5"/>
  </p:sldMasterIdLst>
  <p:notesMasterIdLst>
    <p:notesMasterId r:id="rId28"/>
  </p:notesMasterIdLst>
  <p:sldIdLst>
    <p:sldId id="141168209" r:id="rId6"/>
    <p:sldId id="5235" r:id="rId7"/>
    <p:sldId id="2142531769" r:id="rId8"/>
    <p:sldId id="2142531771" r:id="rId9"/>
    <p:sldId id="2142531770" r:id="rId10"/>
    <p:sldId id="141168206" r:id="rId11"/>
    <p:sldId id="141168225" r:id="rId12"/>
    <p:sldId id="141168224" r:id="rId13"/>
    <p:sldId id="141168226" r:id="rId14"/>
    <p:sldId id="2142531768" r:id="rId15"/>
    <p:sldId id="2142531762" r:id="rId16"/>
    <p:sldId id="141168325" r:id="rId17"/>
    <p:sldId id="141168326" r:id="rId18"/>
    <p:sldId id="141168328" r:id="rId19"/>
    <p:sldId id="141168327" r:id="rId20"/>
    <p:sldId id="141168221" r:id="rId21"/>
    <p:sldId id="141168222" r:id="rId22"/>
    <p:sldId id="2142531763" r:id="rId23"/>
    <p:sldId id="2142531764" r:id="rId24"/>
    <p:sldId id="2142531766" r:id="rId25"/>
    <p:sldId id="2142531767" r:id="rId26"/>
    <p:sldId id="141168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page" id="{3D068A8D-37E2-F04F-92D9-98FE387A1C6C}">
          <p14:sldIdLst>
            <p14:sldId id="141168209"/>
          </p14:sldIdLst>
        </p14:section>
        <p14:section name="Introduction" id="{B1188D05-A41D-CB45-AFDA-4266A99D76C7}">
          <p14:sldIdLst>
            <p14:sldId id="5235"/>
            <p14:sldId id="2142531769"/>
            <p14:sldId id="2142531771"/>
            <p14:sldId id="2142531770"/>
          </p14:sldIdLst>
        </p14:section>
        <p14:section name="zAppBuild" id="{1E8148C0-7B7B-1A41-B205-20332A6F0781}">
          <p14:sldIdLst>
            <p14:sldId id="141168206"/>
            <p14:sldId id="141168225"/>
            <p14:sldId id="141168224"/>
            <p14:sldId id="141168226"/>
            <p14:sldId id="2142531768"/>
            <p14:sldId id="2142531762"/>
            <p14:sldId id="141168325"/>
            <p14:sldId id="141168326"/>
            <p14:sldId id="141168328"/>
            <p14:sldId id="141168327"/>
            <p14:sldId id="141168221"/>
            <p14:sldId id="141168222"/>
            <p14:sldId id="2142531763"/>
            <p14:sldId id="2142531764"/>
          </p14:sldIdLst>
        </p14:section>
        <p14:section name="Troubleshooting" id="{E5E21849-38CE-784C-B5BB-B5CACC975BFB}">
          <p14:sldIdLst>
            <p14:sldId id="2142531766"/>
            <p14:sldId id="2142531767"/>
            <p14:sldId id="141168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Lopez" initials="NL" lastIdx="1" clrIdx="0">
    <p:extLst>
      <p:ext uri="{19B8F6BF-5375-455C-9EA6-DF929625EA0E}">
        <p15:presenceInfo xmlns:p15="http://schemas.microsoft.com/office/powerpoint/2012/main" userId="S::Nelson.Lopez1@ibm.com::c3e8863a-e5c8-4eb0-893a-4d9b3ad73f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EE8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55" autoAdjust="0"/>
    <p:restoredTop sz="94393" autoAdjust="0"/>
  </p:normalViewPr>
  <p:slideViewPr>
    <p:cSldViewPr snapToGrid="0">
      <p:cViewPr varScale="1">
        <p:scale>
          <a:sx n="179" d="100"/>
          <a:sy n="179" d="100"/>
        </p:scale>
        <p:origin x="208" y="672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03819-22F6-46D9-AFA7-4A2B0B6A17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C8A5F3-FC4C-46DE-8532-1FE9EE60961D}">
      <dgm:prSet phldrT="[Text]"/>
      <dgm:spPr/>
      <dgm:t>
        <a:bodyPr/>
        <a:lstStyle/>
        <a:p>
          <a:r>
            <a:rPr lang="en-US" dirty="0"/>
            <a:t>Initialize Build</a:t>
          </a:r>
        </a:p>
      </dgm:t>
    </dgm:pt>
    <dgm:pt modelId="{4E88F50D-0625-4CA4-86F3-79A01FF00E73}" type="parTrans" cxnId="{2BA45622-880F-4F71-A896-ED9EADE6D68F}">
      <dgm:prSet/>
      <dgm:spPr/>
      <dgm:t>
        <a:bodyPr/>
        <a:lstStyle/>
        <a:p>
          <a:endParaRPr lang="en-US"/>
        </a:p>
      </dgm:t>
    </dgm:pt>
    <dgm:pt modelId="{BC119098-110F-447C-B28D-E6D253455154}" type="sibTrans" cxnId="{2BA45622-880F-4F71-A896-ED9EADE6D68F}">
      <dgm:prSet/>
      <dgm:spPr/>
      <dgm:t>
        <a:bodyPr/>
        <a:lstStyle/>
        <a:p>
          <a:endParaRPr lang="en-US"/>
        </a:p>
      </dgm:t>
    </dgm:pt>
    <dgm:pt modelId="{6F52F867-E36C-4C4A-84B6-B8BEE8BC5260}">
      <dgm:prSet phldrT="[Text]"/>
      <dgm:spPr/>
      <dgm:t>
        <a:bodyPr/>
        <a:lstStyle/>
        <a:p>
          <a:r>
            <a:rPr lang="en-US" dirty="0"/>
            <a:t>Create Build List</a:t>
          </a:r>
        </a:p>
      </dgm:t>
    </dgm:pt>
    <dgm:pt modelId="{699CF70A-412E-4754-8F21-2537299D5C39}" type="parTrans" cxnId="{75FC6FC1-BCA9-4D62-8DCA-E15E04C494A2}">
      <dgm:prSet/>
      <dgm:spPr/>
      <dgm:t>
        <a:bodyPr/>
        <a:lstStyle/>
        <a:p>
          <a:endParaRPr lang="en-US"/>
        </a:p>
      </dgm:t>
    </dgm:pt>
    <dgm:pt modelId="{0467FB66-59E8-4DF8-93F0-DB90E15897A2}" type="sibTrans" cxnId="{75FC6FC1-BCA9-4D62-8DCA-E15E04C494A2}">
      <dgm:prSet/>
      <dgm:spPr/>
      <dgm:t>
        <a:bodyPr/>
        <a:lstStyle/>
        <a:p>
          <a:endParaRPr lang="en-US"/>
        </a:p>
      </dgm:t>
    </dgm:pt>
    <dgm:pt modelId="{B0E4DB1B-441F-487C-8FFF-51DCC63B5697}">
      <dgm:prSet phldrT="[Text]"/>
      <dgm:spPr/>
      <dgm:t>
        <a:bodyPr/>
        <a:lstStyle/>
        <a:p>
          <a:r>
            <a:rPr lang="en-US" dirty="0"/>
            <a:t>Process Build List</a:t>
          </a:r>
        </a:p>
      </dgm:t>
    </dgm:pt>
    <dgm:pt modelId="{DE973B69-823F-411E-B42A-5363EBC4F170}" type="parTrans" cxnId="{E18A8F27-2F4F-421F-AEE0-636335CEE966}">
      <dgm:prSet/>
      <dgm:spPr/>
      <dgm:t>
        <a:bodyPr/>
        <a:lstStyle/>
        <a:p>
          <a:endParaRPr lang="en-US"/>
        </a:p>
      </dgm:t>
    </dgm:pt>
    <dgm:pt modelId="{DAD53916-F83C-4444-8AD1-FFFEB6C73658}" type="sibTrans" cxnId="{E18A8F27-2F4F-421F-AEE0-636335CEE966}">
      <dgm:prSet/>
      <dgm:spPr/>
      <dgm:t>
        <a:bodyPr/>
        <a:lstStyle/>
        <a:p>
          <a:endParaRPr lang="en-US"/>
        </a:p>
      </dgm:t>
    </dgm:pt>
    <dgm:pt modelId="{C9BC6D13-03C9-438B-AB69-A267B48AF708}">
      <dgm:prSet phldrT="[Text]"/>
      <dgm:spPr/>
      <dgm:t>
        <a:bodyPr/>
        <a:lstStyle/>
        <a:p>
          <a:r>
            <a:rPr lang="en-US" dirty="0"/>
            <a:t>Finalize Build</a:t>
          </a:r>
        </a:p>
      </dgm:t>
    </dgm:pt>
    <dgm:pt modelId="{A0B07157-B9E3-449F-A813-F868F193FFD1}" type="parTrans" cxnId="{38AAB5B1-B5B1-4AC2-A057-9C563B16AA25}">
      <dgm:prSet/>
      <dgm:spPr/>
      <dgm:t>
        <a:bodyPr/>
        <a:lstStyle/>
        <a:p>
          <a:endParaRPr lang="en-US"/>
        </a:p>
      </dgm:t>
    </dgm:pt>
    <dgm:pt modelId="{CD38E358-9D3D-4D70-A5BA-9D53E468E8C8}" type="sibTrans" cxnId="{38AAB5B1-B5B1-4AC2-A057-9C563B16AA25}">
      <dgm:prSet/>
      <dgm:spPr/>
      <dgm:t>
        <a:bodyPr/>
        <a:lstStyle/>
        <a:p>
          <a:endParaRPr lang="en-US"/>
        </a:p>
      </dgm:t>
    </dgm:pt>
    <dgm:pt modelId="{336AE9E6-C735-42D7-B99F-ACF32669EB71}" type="pres">
      <dgm:prSet presAssocID="{C4303819-22F6-46D9-AFA7-4A2B0B6A1781}" presName="Name0" presStyleCnt="0">
        <dgm:presLayoutVars>
          <dgm:dir/>
          <dgm:resizeHandles val="exact"/>
        </dgm:presLayoutVars>
      </dgm:prSet>
      <dgm:spPr/>
    </dgm:pt>
    <dgm:pt modelId="{8EEE68E6-ACAC-4C66-812E-1EF7E101B139}" type="pres">
      <dgm:prSet presAssocID="{C9C8A5F3-FC4C-46DE-8532-1FE9EE60961D}" presName="node" presStyleLbl="node1" presStyleIdx="0" presStyleCnt="4">
        <dgm:presLayoutVars>
          <dgm:bulletEnabled val="1"/>
        </dgm:presLayoutVars>
      </dgm:prSet>
      <dgm:spPr/>
    </dgm:pt>
    <dgm:pt modelId="{4B72658A-F423-47AC-9187-2EFF1830A123}" type="pres">
      <dgm:prSet presAssocID="{BC119098-110F-447C-B28D-E6D253455154}" presName="sibTrans" presStyleLbl="sibTrans2D1" presStyleIdx="0" presStyleCnt="3"/>
      <dgm:spPr/>
    </dgm:pt>
    <dgm:pt modelId="{B88D4E43-BC39-43D2-AA18-3348BD724A11}" type="pres">
      <dgm:prSet presAssocID="{BC119098-110F-447C-B28D-E6D253455154}" presName="connectorText" presStyleLbl="sibTrans2D1" presStyleIdx="0" presStyleCnt="3"/>
      <dgm:spPr/>
    </dgm:pt>
    <dgm:pt modelId="{618F0FC0-CDCD-469A-83D1-9B60E8AEB57F}" type="pres">
      <dgm:prSet presAssocID="{6F52F867-E36C-4C4A-84B6-B8BEE8BC5260}" presName="node" presStyleLbl="node1" presStyleIdx="1" presStyleCnt="4">
        <dgm:presLayoutVars>
          <dgm:bulletEnabled val="1"/>
        </dgm:presLayoutVars>
      </dgm:prSet>
      <dgm:spPr/>
    </dgm:pt>
    <dgm:pt modelId="{6BCED170-79AC-49BF-92E0-0B9885EB60A8}" type="pres">
      <dgm:prSet presAssocID="{0467FB66-59E8-4DF8-93F0-DB90E15897A2}" presName="sibTrans" presStyleLbl="sibTrans2D1" presStyleIdx="1" presStyleCnt="3"/>
      <dgm:spPr/>
    </dgm:pt>
    <dgm:pt modelId="{CB6C7A5E-3121-4316-ABAB-DAB0137A8598}" type="pres">
      <dgm:prSet presAssocID="{0467FB66-59E8-4DF8-93F0-DB90E15897A2}" presName="connectorText" presStyleLbl="sibTrans2D1" presStyleIdx="1" presStyleCnt="3"/>
      <dgm:spPr/>
    </dgm:pt>
    <dgm:pt modelId="{3038EF15-13F3-4001-B770-EF8A7524265A}" type="pres">
      <dgm:prSet presAssocID="{B0E4DB1B-441F-487C-8FFF-51DCC63B5697}" presName="node" presStyleLbl="node1" presStyleIdx="2" presStyleCnt="4">
        <dgm:presLayoutVars>
          <dgm:bulletEnabled val="1"/>
        </dgm:presLayoutVars>
      </dgm:prSet>
      <dgm:spPr/>
    </dgm:pt>
    <dgm:pt modelId="{84AF6D9C-4165-4F94-939F-C6D6D3CB270A}" type="pres">
      <dgm:prSet presAssocID="{DAD53916-F83C-4444-8AD1-FFFEB6C73658}" presName="sibTrans" presStyleLbl="sibTrans2D1" presStyleIdx="2" presStyleCnt="3"/>
      <dgm:spPr/>
    </dgm:pt>
    <dgm:pt modelId="{A44C73B8-5799-4745-B2C7-412FE0589FE5}" type="pres">
      <dgm:prSet presAssocID="{DAD53916-F83C-4444-8AD1-FFFEB6C73658}" presName="connectorText" presStyleLbl="sibTrans2D1" presStyleIdx="2" presStyleCnt="3"/>
      <dgm:spPr/>
    </dgm:pt>
    <dgm:pt modelId="{728886F0-F27E-4252-A460-98D0077DD9DE}" type="pres">
      <dgm:prSet presAssocID="{C9BC6D13-03C9-438B-AB69-A267B48AF708}" presName="node" presStyleLbl="node1" presStyleIdx="3" presStyleCnt="4">
        <dgm:presLayoutVars>
          <dgm:bulletEnabled val="1"/>
        </dgm:presLayoutVars>
      </dgm:prSet>
      <dgm:spPr/>
    </dgm:pt>
  </dgm:ptLst>
  <dgm:cxnLst>
    <dgm:cxn modelId="{C74B5D17-F517-4D1F-A979-6C9DD97C6D27}" type="presOf" srcId="{0467FB66-59E8-4DF8-93F0-DB90E15897A2}" destId="{CB6C7A5E-3121-4316-ABAB-DAB0137A8598}" srcOrd="1" destOrd="0" presId="urn:microsoft.com/office/officeart/2005/8/layout/process1"/>
    <dgm:cxn modelId="{2BA45622-880F-4F71-A896-ED9EADE6D68F}" srcId="{C4303819-22F6-46D9-AFA7-4A2B0B6A1781}" destId="{C9C8A5F3-FC4C-46DE-8532-1FE9EE60961D}" srcOrd="0" destOrd="0" parTransId="{4E88F50D-0625-4CA4-86F3-79A01FF00E73}" sibTransId="{BC119098-110F-447C-B28D-E6D253455154}"/>
    <dgm:cxn modelId="{E18A8F27-2F4F-421F-AEE0-636335CEE966}" srcId="{C4303819-22F6-46D9-AFA7-4A2B0B6A1781}" destId="{B0E4DB1B-441F-487C-8FFF-51DCC63B5697}" srcOrd="2" destOrd="0" parTransId="{DE973B69-823F-411E-B42A-5363EBC4F170}" sibTransId="{DAD53916-F83C-4444-8AD1-FFFEB6C73658}"/>
    <dgm:cxn modelId="{921D6833-1653-4E5A-8F33-C66684D7A2F2}" type="presOf" srcId="{C9C8A5F3-FC4C-46DE-8532-1FE9EE60961D}" destId="{8EEE68E6-ACAC-4C66-812E-1EF7E101B139}" srcOrd="0" destOrd="0" presId="urn:microsoft.com/office/officeart/2005/8/layout/process1"/>
    <dgm:cxn modelId="{E93D5540-42E8-42CE-84E0-20810F5742CD}" type="presOf" srcId="{BC119098-110F-447C-B28D-E6D253455154}" destId="{B88D4E43-BC39-43D2-AA18-3348BD724A11}" srcOrd="1" destOrd="0" presId="urn:microsoft.com/office/officeart/2005/8/layout/process1"/>
    <dgm:cxn modelId="{8D4ADD4C-6546-4544-B137-E7A5290AE9FC}" type="presOf" srcId="{6F52F867-E36C-4C4A-84B6-B8BEE8BC5260}" destId="{618F0FC0-CDCD-469A-83D1-9B60E8AEB57F}" srcOrd="0" destOrd="0" presId="urn:microsoft.com/office/officeart/2005/8/layout/process1"/>
    <dgm:cxn modelId="{50EEFC4D-42B3-4C72-B1D3-9D05CCAC57E3}" type="presOf" srcId="{C9BC6D13-03C9-438B-AB69-A267B48AF708}" destId="{728886F0-F27E-4252-A460-98D0077DD9DE}" srcOrd="0" destOrd="0" presId="urn:microsoft.com/office/officeart/2005/8/layout/process1"/>
    <dgm:cxn modelId="{7BE0EF9B-6941-48A8-9C48-AAFA0CF90090}" type="presOf" srcId="{C4303819-22F6-46D9-AFA7-4A2B0B6A1781}" destId="{336AE9E6-C735-42D7-B99F-ACF32669EB71}" srcOrd="0" destOrd="0" presId="urn:microsoft.com/office/officeart/2005/8/layout/process1"/>
    <dgm:cxn modelId="{EDB8E1A4-B73F-4A9F-8BE7-93B46DB6A526}" type="presOf" srcId="{B0E4DB1B-441F-487C-8FFF-51DCC63B5697}" destId="{3038EF15-13F3-4001-B770-EF8A7524265A}" srcOrd="0" destOrd="0" presId="urn:microsoft.com/office/officeart/2005/8/layout/process1"/>
    <dgm:cxn modelId="{7F7156AB-B824-4EDE-859F-3DA27FBF43E0}" type="presOf" srcId="{DAD53916-F83C-4444-8AD1-FFFEB6C73658}" destId="{84AF6D9C-4165-4F94-939F-C6D6D3CB270A}" srcOrd="0" destOrd="0" presId="urn:microsoft.com/office/officeart/2005/8/layout/process1"/>
    <dgm:cxn modelId="{38AAB5B1-B5B1-4AC2-A057-9C563B16AA25}" srcId="{C4303819-22F6-46D9-AFA7-4A2B0B6A1781}" destId="{C9BC6D13-03C9-438B-AB69-A267B48AF708}" srcOrd="3" destOrd="0" parTransId="{A0B07157-B9E3-449F-A813-F868F193FFD1}" sibTransId="{CD38E358-9D3D-4D70-A5BA-9D53E468E8C8}"/>
    <dgm:cxn modelId="{75FC6FC1-BCA9-4D62-8DCA-E15E04C494A2}" srcId="{C4303819-22F6-46D9-AFA7-4A2B0B6A1781}" destId="{6F52F867-E36C-4C4A-84B6-B8BEE8BC5260}" srcOrd="1" destOrd="0" parTransId="{699CF70A-412E-4754-8F21-2537299D5C39}" sibTransId="{0467FB66-59E8-4DF8-93F0-DB90E15897A2}"/>
    <dgm:cxn modelId="{F8E587C5-2933-4B2C-B67E-8A71527D456D}" type="presOf" srcId="{BC119098-110F-447C-B28D-E6D253455154}" destId="{4B72658A-F423-47AC-9187-2EFF1830A123}" srcOrd="0" destOrd="0" presId="urn:microsoft.com/office/officeart/2005/8/layout/process1"/>
    <dgm:cxn modelId="{D97E4BCE-BC14-4509-BDEA-D71103BC4E70}" type="presOf" srcId="{0467FB66-59E8-4DF8-93F0-DB90E15897A2}" destId="{6BCED170-79AC-49BF-92E0-0B9885EB60A8}" srcOrd="0" destOrd="0" presId="urn:microsoft.com/office/officeart/2005/8/layout/process1"/>
    <dgm:cxn modelId="{D0FB93F8-237B-4ED9-A229-C8C854BB667D}" type="presOf" srcId="{DAD53916-F83C-4444-8AD1-FFFEB6C73658}" destId="{A44C73B8-5799-4745-B2C7-412FE0589FE5}" srcOrd="1" destOrd="0" presId="urn:microsoft.com/office/officeart/2005/8/layout/process1"/>
    <dgm:cxn modelId="{FB9C6191-2497-4596-9E41-EB9F72921E25}" type="presParOf" srcId="{336AE9E6-C735-42D7-B99F-ACF32669EB71}" destId="{8EEE68E6-ACAC-4C66-812E-1EF7E101B139}" srcOrd="0" destOrd="0" presId="urn:microsoft.com/office/officeart/2005/8/layout/process1"/>
    <dgm:cxn modelId="{ACF8E61E-0FEF-4AE7-88E8-960E86D8CBF0}" type="presParOf" srcId="{336AE9E6-C735-42D7-B99F-ACF32669EB71}" destId="{4B72658A-F423-47AC-9187-2EFF1830A123}" srcOrd="1" destOrd="0" presId="urn:microsoft.com/office/officeart/2005/8/layout/process1"/>
    <dgm:cxn modelId="{1F612D9F-3EC2-49E1-B0EF-89113E91A57A}" type="presParOf" srcId="{4B72658A-F423-47AC-9187-2EFF1830A123}" destId="{B88D4E43-BC39-43D2-AA18-3348BD724A11}" srcOrd="0" destOrd="0" presId="urn:microsoft.com/office/officeart/2005/8/layout/process1"/>
    <dgm:cxn modelId="{EBB60070-08B7-4E8E-8CAE-0D735952DB62}" type="presParOf" srcId="{336AE9E6-C735-42D7-B99F-ACF32669EB71}" destId="{618F0FC0-CDCD-469A-83D1-9B60E8AEB57F}" srcOrd="2" destOrd="0" presId="urn:microsoft.com/office/officeart/2005/8/layout/process1"/>
    <dgm:cxn modelId="{2C5D3EB0-E4EF-4952-AD7A-B620E15D0166}" type="presParOf" srcId="{336AE9E6-C735-42D7-B99F-ACF32669EB71}" destId="{6BCED170-79AC-49BF-92E0-0B9885EB60A8}" srcOrd="3" destOrd="0" presId="urn:microsoft.com/office/officeart/2005/8/layout/process1"/>
    <dgm:cxn modelId="{3C14CD14-0ABA-43FC-8A6A-8E6DCABD670F}" type="presParOf" srcId="{6BCED170-79AC-49BF-92E0-0B9885EB60A8}" destId="{CB6C7A5E-3121-4316-ABAB-DAB0137A8598}" srcOrd="0" destOrd="0" presId="urn:microsoft.com/office/officeart/2005/8/layout/process1"/>
    <dgm:cxn modelId="{C88C4738-9270-4011-A82F-876F3F6D6789}" type="presParOf" srcId="{336AE9E6-C735-42D7-B99F-ACF32669EB71}" destId="{3038EF15-13F3-4001-B770-EF8A7524265A}" srcOrd="4" destOrd="0" presId="urn:microsoft.com/office/officeart/2005/8/layout/process1"/>
    <dgm:cxn modelId="{7DFA0CAE-9470-4504-AB12-54D593D2C74C}" type="presParOf" srcId="{336AE9E6-C735-42D7-B99F-ACF32669EB71}" destId="{84AF6D9C-4165-4F94-939F-C6D6D3CB270A}" srcOrd="5" destOrd="0" presId="urn:microsoft.com/office/officeart/2005/8/layout/process1"/>
    <dgm:cxn modelId="{0D497A79-76F3-40B2-80F0-AE1652C732E2}" type="presParOf" srcId="{84AF6D9C-4165-4F94-939F-C6D6D3CB270A}" destId="{A44C73B8-5799-4745-B2C7-412FE0589FE5}" srcOrd="0" destOrd="0" presId="urn:microsoft.com/office/officeart/2005/8/layout/process1"/>
    <dgm:cxn modelId="{46CA4CA9-5FF8-4620-8161-57979186BDCF}" type="presParOf" srcId="{336AE9E6-C735-42D7-B99F-ACF32669EB71}" destId="{728886F0-F27E-4252-A460-98D0077DD9D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03819-22F6-46D9-AFA7-4A2B0B6A17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C8A5F3-FC4C-46DE-8532-1FE9EE60961D}">
      <dgm:prSet phldrT="[Text]"/>
      <dgm:spPr/>
      <dgm:t>
        <a:bodyPr/>
        <a:lstStyle/>
        <a:p>
          <a:r>
            <a:rPr lang="en-US" dirty="0"/>
            <a:t>Initialize Build</a:t>
          </a:r>
        </a:p>
      </dgm:t>
    </dgm:pt>
    <dgm:pt modelId="{4E88F50D-0625-4CA4-86F3-79A01FF00E73}" type="parTrans" cxnId="{2BA45622-880F-4F71-A896-ED9EADE6D68F}">
      <dgm:prSet/>
      <dgm:spPr/>
      <dgm:t>
        <a:bodyPr/>
        <a:lstStyle/>
        <a:p>
          <a:endParaRPr lang="en-US"/>
        </a:p>
      </dgm:t>
    </dgm:pt>
    <dgm:pt modelId="{BC119098-110F-447C-B28D-E6D253455154}" type="sibTrans" cxnId="{2BA45622-880F-4F71-A896-ED9EADE6D68F}">
      <dgm:prSet/>
      <dgm:spPr/>
      <dgm:t>
        <a:bodyPr/>
        <a:lstStyle/>
        <a:p>
          <a:endParaRPr lang="en-US"/>
        </a:p>
      </dgm:t>
    </dgm:pt>
    <dgm:pt modelId="{6F52F867-E36C-4C4A-84B6-B8BEE8BC5260}">
      <dgm:prSet phldrT="[Text]"/>
      <dgm:spPr/>
      <dgm:t>
        <a:bodyPr/>
        <a:lstStyle/>
        <a:p>
          <a:r>
            <a:rPr lang="en-US" dirty="0"/>
            <a:t>Create Build List</a:t>
          </a:r>
        </a:p>
      </dgm:t>
    </dgm:pt>
    <dgm:pt modelId="{699CF70A-412E-4754-8F21-2537299D5C39}" type="parTrans" cxnId="{75FC6FC1-BCA9-4D62-8DCA-E15E04C494A2}">
      <dgm:prSet/>
      <dgm:spPr/>
      <dgm:t>
        <a:bodyPr/>
        <a:lstStyle/>
        <a:p>
          <a:endParaRPr lang="en-US"/>
        </a:p>
      </dgm:t>
    </dgm:pt>
    <dgm:pt modelId="{0467FB66-59E8-4DF8-93F0-DB90E15897A2}" type="sibTrans" cxnId="{75FC6FC1-BCA9-4D62-8DCA-E15E04C494A2}">
      <dgm:prSet/>
      <dgm:spPr/>
      <dgm:t>
        <a:bodyPr/>
        <a:lstStyle/>
        <a:p>
          <a:endParaRPr lang="en-US"/>
        </a:p>
      </dgm:t>
    </dgm:pt>
    <dgm:pt modelId="{B0E4DB1B-441F-487C-8FFF-51DCC63B5697}">
      <dgm:prSet phldrT="[Text]"/>
      <dgm:spPr/>
      <dgm:t>
        <a:bodyPr/>
        <a:lstStyle/>
        <a:p>
          <a:r>
            <a:rPr lang="en-US" dirty="0"/>
            <a:t>Process Build List</a:t>
          </a:r>
        </a:p>
      </dgm:t>
    </dgm:pt>
    <dgm:pt modelId="{DE973B69-823F-411E-B42A-5363EBC4F170}" type="parTrans" cxnId="{E18A8F27-2F4F-421F-AEE0-636335CEE966}">
      <dgm:prSet/>
      <dgm:spPr/>
      <dgm:t>
        <a:bodyPr/>
        <a:lstStyle/>
        <a:p>
          <a:endParaRPr lang="en-US"/>
        </a:p>
      </dgm:t>
    </dgm:pt>
    <dgm:pt modelId="{DAD53916-F83C-4444-8AD1-FFFEB6C73658}" type="sibTrans" cxnId="{E18A8F27-2F4F-421F-AEE0-636335CEE966}">
      <dgm:prSet/>
      <dgm:spPr/>
      <dgm:t>
        <a:bodyPr/>
        <a:lstStyle/>
        <a:p>
          <a:endParaRPr lang="en-US"/>
        </a:p>
      </dgm:t>
    </dgm:pt>
    <dgm:pt modelId="{C9BC6D13-03C9-438B-AB69-A267B48AF708}">
      <dgm:prSet phldrT="[Text]"/>
      <dgm:spPr/>
      <dgm:t>
        <a:bodyPr/>
        <a:lstStyle/>
        <a:p>
          <a:r>
            <a:rPr lang="en-US" dirty="0"/>
            <a:t>Finalize Build</a:t>
          </a:r>
        </a:p>
      </dgm:t>
    </dgm:pt>
    <dgm:pt modelId="{A0B07157-B9E3-449F-A813-F868F193FFD1}" type="parTrans" cxnId="{38AAB5B1-B5B1-4AC2-A057-9C563B16AA25}">
      <dgm:prSet/>
      <dgm:spPr/>
      <dgm:t>
        <a:bodyPr/>
        <a:lstStyle/>
        <a:p>
          <a:endParaRPr lang="en-US"/>
        </a:p>
      </dgm:t>
    </dgm:pt>
    <dgm:pt modelId="{CD38E358-9D3D-4D70-A5BA-9D53E468E8C8}" type="sibTrans" cxnId="{38AAB5B1-B5B1-4AC2-A057-9C563B16AA25}">
      <dgm:prSet/>
      <dgm:spPr/>
      <dgm:t>
        <a:bodyPr/>
        <a:lstStyle/>
        <a:p>
          <a:endParaRPr lang="en-US"/>
        </a:p>
      </dgm:t>
    </dgm:pt>
    <dgm:pt modelId="{336AE9E6-C735-42D7-B99F-ACF32669EB71}" type="pres">
      <dgm:prSet presAssocID="{C4303819-22F6-46D9-AFA7-4A2B0B6A1781}" presName="Name0" presStyleCnt="0">
        <dgm:presLayoutVars>
          <dgm:dir/>
          <dgm:resizeHandles val="exact"/>
        </dgm:presLayoutVars>
      </dgm:prSet>
      <dgm:spPr/>
    </dgm:pt>
    <dgm:pt modelId="{8EEE68E6-ACAC-4C66-812E-1EF7E101B139}" type="pres">
      <dgm:prSet presAssocID="{C9C8A5F3-FC4C-46DE-8532-1FE9EE60961D}" presName="node" presStyleLbl="node1" presStyleIdx="0" presStyleCnt="4">
        <dgm:presLayoutVars>
          <dgm:bulletEnabled val="1"/>
        </dgm:presLayoutVars>
      </dgm:prSet>
      <dgm:spPr/>
    </dgm:pt>
    <dgm:pt modelId="{4B72658A-F423-47AC-9187-2EFF1830A123}" type="pres">
      <dgm:prSet presAssocID="{BC119098-110F-447C-B28D-E6D253455154}" presName="sibTrans" presStyleLbl="sibTrans2D1" presStyleIdx="0" presStyleCnt="3"/>
      <dgm:spPr/>
    </dgm:pt>
    <dgm:pt modelId="{B88D4E43-BC39-43D2-AA18-3348BD724A11}" type="pres">
      <dgm:prSet presAssocID="{BC119098-110F-447C-B28D-E6D253455154}" presName="connectorText" presStyleLbl="sibTrans2D1" presStyleIdx="0" presStyleCnt="3"/>
      <dgm:spPr/>
    </dgm:pt>
    <dgm:pt modelId="{618F0FC0-CDCD-469A-83D1-9B60E8AEB57F}" type="pres">
      <dgm:prSet presAssocID="{6F52F867-E36C-4C4A-84B6-B8BEE8BC5260}" presName="node" presStyleLbl="node1" presStyleIdx="1" presStyleCnt="4">
        <dgm:presLayoutVars>
          <dgm:bulletEnabled val="1"/>
        </dgm:presLayoutVars>
      </dgm:prSet>
      <dgm:spPr/>
    </dgm:pt>
    <dgm:pt modelId="{6BCED170-79AC-49BF-92E0-0B9885EB60A8}" type="pres">
      <dgm:prSet presAssocID="{0467FB66-59E8-4DF8-93F0-DB90E15897A2}" presName="sibTrans" presStyleLbl="sibTrans2D1" presStyleIdx="1" presStyleCnt="3"/>
      <dgm:spPr/>
    </dgm:pt>
    <dgm:pt modelId="{CB6C7A5E-3121-4316-ABAB-DAB0137A8598}" type="pres">
      <dgm:prSet presAssocID="{0467FB66-59E8-4DF8-93F0-DB90E15897A2}" presName="connectorText" presStyleLbl="sibTrans2D1" presStyleIdx="1" presStyleCnt="3"/>
      <dgm:spPr/>
    </dgm:pt>
    <dgm:pt modelId="{3038EF15-13F3-4001-B770-EF8A7524265A}" type="pres">
      <dgm:prSet presAssocID="{B0E4DB1B-441F-487C-8FFF-51DCC63B5697}" presName="node" presStyleLbl="node1" presStyleIdx="2" presStyleCnt="4">
        <dgm:presLayoutVars>
          <dgm:bulletEnabled val="1"/>
        </dgm:presLayoutVars>
      </dgm:prSet>
      <dgm:spPr/>
    </dgm:pt>
    <dgm:pt modelId="{84AF6D9C-4165-4F94-939F-C6D6D3CB270A}" type="pres">
      <dgm:prSet presAssocID="{DAD53916-F83C-4444-8AD1-FFFEB6C73658}" presName="sibTrans" presStyleLbl="sibTrans2D1" presStyleIdx="2" presStyleCnt="3"/>
      <dgm:spPr/>
    </dgm:pt>
    <dgm:pt modelId="{A44C73B8-5799-4745-B2C7-412FE0589FE5}" type="pres">
      <dgm:prSet presAssocID="{DAD53916-F83C-4444-8AD1-FFFEB6C73658}" presName="connectorText" presStyleLbl="sibTrans2D1" presStyleIdx="2" presStyleCnt="3"/>
      <dgm:spPr/>
    </dgm:pt>
    <dgm:pt modelId="{728886F0-F27E-4252-A460-98D0077DD9DE}" type="pres">
      <dgm:prSet presAssocID="{C9BC6D13-03C9-438B-AB69-A267B48AF708}" presName="node" presStyleLbl="node1" presStyleIdx="3" presStyleCnt="4">
        <dgm:presLayoutVars>
          <dgm:bulletEnabled val="1"/>
        </dgm:presLayoutVars>
      </dgm:prSet>
      <dgm:spPr/>
    </dgm:pt>
  </dgm:ptLst>
  <dgm:cxnLst>
    <dgm:cxn modelId="{C74B5D17-F517-4D1F-A979-6C9DD97C6D27}" type="presOf" srcId="{0467FB66-59E8-4DF8-93F0-DB90E15897A2}" destId="{CB6C7A5E-3121-4316-ABAB-DAB0137A8598}" srcOrd="1" destOrd="0" presId="urn:microsoft.com/office/officeart/2005/8/layout/process1"/>
    <dgm:cxn modelId="{2BA45622-880F-4F71-A896-ED9EADE6D68F}" srcId="{C4303819-22F6-46D9-AFA7-4A2B0B6A1781}" destId="{C9C8A5F3-FC4C-46DE-8532-1FE9EE60961D}" srcOrd="0" destOrd="0" parTransId="{4E88F50D-0625-4CA4-86F3-79A01FF00E73}" sibTransId="{BC119098-110F-447C-B28D-E6D253455154}"/>
    <dgm:cxn modelId="{E18A8F27-2F4F-421F-AEE0-636335CEE966}" srcId="{C4303819-22F6-46D9-AFA7-4A2B0B6A1781}" destId="{B0E4DB1B-441F-487C-8FFF-51DCC63B5697}" srcOrd="2" destOrd="0" parTransId="{DE973B69-823F-411E-B42A-5363EBC4F170}" sibTransId="{DAD53916-F83C-4444-8AD1-FFFEB6C73658}"/>
    <dgm:cxn modelId="{921D6833-1653-4E5A-8F33-C66684D7A2F2}" type="presOf" srcId="{C9C8A5F3-FC4C-46DE-8532-1FE9EE60961D}" destId="{8EEE68E6-ACAC-4C66-812E-1EF7E101B139}" srcOrd="0" destOrd="0" presId="urn:microsoft.com/office/officeart/2005/8/layout/process1"/>
    <dgm:cxn modelId="{E93D5540-42E8-42CE-84E0-20810F5742CD}" type="presOf" srcId="{BC119098-110F-447C-B28D-E6D253455154}" destId="{B88D4E43-BC39-43D2-AA18-3348BD724A11}" srcOrd="1" destOrd="0" presId="urn:microsoft.com/office/officeart/2005/8/layout/process1"/>
    <dgm:cxn modelId="{8D4ADD4C-6546-4544-B137-E7A5290AE9FC}" type="presOf" srcId="{6F52F867-E36C-4C4A-84B6-B8BEE8BC5260}" destId="{618F0FC0-CDCD-469A-83D1-9B60E8AEB57F}" srcOrd="0" destOrd="0" presId="urn:microsoft.com/office/officeart/2005/8/layout/process1"/>
    <dgm:cxn modelId="{50EEFC4D-42B3-4C72-B1D3-9D05CCAC57E3}" type="presOf" srcId="{C9BC6D13-03C9-438B-AB69-A267B48AF708}" destId="{728886F0-F27E-4252-A460-98D0077DD9DE}" srcOrd="0" destOrd="0" presId="urn:microsoft.com/office/officeart/2005/8/layout/process1"/>
    <dgm:cxn modelId="{7BE0EF9B-6941-48A8-9C48-AAFA0CF90090}" type="presOf" srcId="{C4303819-22F6-46D9-AFA7-4A2B0B6A1781}" destId="{336AE9E6-C735-42D7-B99F-ACF32669EB71}" srcOrd="0" destOrd="0" presId="urn:microsoft.com/office/officeart/2005/8/layout/process1"/>
    <dgm:cxn modelId="{EDB8E1A4-B73F-4A9F-8BE7-93B46DB6A526}" type="presOf" srcId="{B0E4DB1B-441F-487C-8FFF-51DCC63B5697}" destId="{3038EF15-13F3-4001-B770-EF8A7524265A}" srcOrd="0" destOrd="0" presId="urn:microsoft.com/office/officeart/2005/8/layout/process1"/>
    <dgm:cxn modelId="{7F7156AB-B824-4EDE-859F-3DA27FBF43E0}" type="presOf" srcId="{DAD53916-F83C-4444-8AD1-FFFEB6C73658}" destId="{84AF6D9C-4165-4F94-939F-C6D6D3CB270A}" srcOrd="0" destOrd="0" presId="urn:microsoft.com/office/officeart/2005/8/layout/process1"/>
    <dgm:cxn modelId="{38AAB5B1-B5B1-4AC2-A057-9C563B16AA25}" srcId="{C4303819-22F6-46D9-AFA7-4A2B0B6A1781}" destId="{C9BC6D13-03C9-438B-AB69-A267B48AF708}" srcOrd="3" destOrd="0" parTransId="{A0B07157-B9E3-449F-A813-F868F193FFD1}" sibTransId="{CD38E358-9D3D-4D70-A5BA-9D53E468E8C8}"/>
    <dgm:cxn modelId="{75FC6FC1-BCA9-4D62-8DCA-E15E04C494A2}" srcId="{C4303819-22F6-46D9-AFA7-4A2B0B6A1781}" destId="{6F52F867-E36C-4C4A-84B6-B8BEE8BC5260}" srcOrd="1" destOrd="0" parTransId="{699CF70A-412E-4754-8F21-2537299D5C39}" sibTransId="{0467FB66-59E8-4DF8-93F0-DB90E15897A2}"/>
    <dgm:cxn modelId="{F8E587C5-2933-4B2C-B67E-8A71527D456D}" type="presOf" srcId="{BC119098-110F-447C-B28D-E6D253455154}" destId="{4B72658A-F423-47AC-9187-2EFF1830A123}" srcOrd="0" destOrd="0" presId="urn:microsoft.com/office/officeart/2005/8/layout/process1"/>
    <dgm:cxn modelId="{D97E4BCE-BC14-4509-BDEA-D71103BC4E70}" type="presOf" srcId="{0467FB66-59E8-4DF8-93F0-DB90E15897A2}" destId="{6BCED170-79AC-49BF-92E0-0B9885EB60A8}" srcOrd="0" destOrd="0" presId="urn:microsoft.com/office/officeart/2005/8/layout/process1"/>
    <dgm:cxn modelId="{D0FB93F8-237B-4ED9-A229-C8C854BB667D}" type="presOf" srcId="{DAD53916-F83C-4444-8AD1-FFFEB6C73658}" destId="{A44C73B8-5799-4745-B2C7-412FE0589FE5}" srcOrd="1" destOrd="0" presId="urn:microsoft.com/office/officeart/2005/8/layout/process1"/>
    <dgm:cxn modelId="{FB9C6191-2497-4596-9E41-EB9F72921E25}" type="presParOf" srcId="{336AE9E6-C735-42D7-B99F-ACF32669EB71}" destId="{8EEE68E6-ACAC-4C66-812E-1EF7E101B139}" srcOrd="0" destOrd="0" presId="urn:microsoft.com/office/officeart/2005/8/layout/process1"/>
    <dgm:cxn modelId="{ACF8E61E-0FEF-4AE7-88E8-960E86D8CBF0}" type="presParOf" srcId="{336AE9E6-C735-42D7-B99F-ACF32669EB71}" destId="{4B72658A-F423-47AC-9187-2EFF1830A123}" srcOrd="1" destOrd="0" presId="urn:microsoft.com/office/officeart/2005/8/layout/process1"/>
    <dgm:cxn modelId="{1F612D9F-3EC2-49E1-B0EF-89113E91A57A}" type="presParOf" srcId="{4B72658A-F423-47AC-9187-2EFF1830A123}" destId="{B88D4E43-BC39-43D2-AA18-3348BD724A11}" srcOrd="0" destOrd="0" presId="urn:microsoft.com/office/officeart/2005/8/layout/process1"/>
    <dgm:cxn modelId="{EBB60070-08B7-4E8E-8CAE-0D735952DB62}" type="presParOf" srcId="{336AE9E6-C735-42D7-B99F-ACF32669EB71}" destId="{618F0FC0-CDCD-469A-83D1-9B60E8AEB57F}" srcOrd="2" destOrd="0" presId="urn:microsoft.com/office/officeart/2005/8/layout/process1"/>
    <dgm:cxn modelId="{2C5D3EB0-E4EF-4952-AD7A-B620E15D0166}" type="presParOf" srcId="{336AE9E6-C735-42D7-B99F-ACF32669EB71}" destId="{6BCED170-79AC-49BF-92E0-0B9885EB60A8}" srcOrd="3" destOrd="0" presId="urn:microsoft.com/office/officeart/2005/8/layout/process1"/>
    <dgm:cxn modelId="{3C14CD14-0ABA-43FC-8A6A-8E6DCABD670F}" type="presParOf" srcId="{6BCED170-79AC-49BF-92E0-0B9885EB60A8}" destId="{CB6C7A5E-3121-4316-ABAB-DAB0137A8598}" srcOrd="0" destOrd="0" presId="urn:microsoft.com/office/officeart/2005/8/layout/process1"/>
    <dgm:cxn modelId="{C88C4738-9270-4011-A82F-876F3F6D6789}" type="presParOf" srcId="{336AE9E6-C735-42D7-B99F-ACF32669EB71}" destId="{3038EF15-13F3-4001-B770-EF8A7524265A}" srcOrd="4" destOrd="0" presId="urn:microsoft.com/office/officeart/2005/8/layout/process1"/>
    <dgm:cxn modelId="{7DFA0CAE-9470-4504-AB12-54D593D2C74C}" type="presParOf" srcId="{336AE9E6-C735-42D7-B99F-ACF32669EB71}" destId="{84AF6D9C-4165-4F94-939F-C6D6D3CB270A}" srcOrd="5" destOrd="0" presId="urn:microsoft.com/office/officeart/2005/8/layout/process1"/>
    <dgm:cxn modelId="{0D497A79-76F3-40B2-80F0-AE1652C732E2}" type="presParOf" srcId="{84AF6D9C-4165-4F94-939F-C6D6D3CB270A}" destId="{A44C73B8-5799-4745-B2C7-412FE0589FE5}" srcOrd="0" destOrd="0" presId="urn:microsoft.com/office/officeart/2005/8/layout/process1"/>
    <dgm:cxn modelId="{46CA4CA9-5FF8-4620-8161-57979186BDCF}" type="presParOf" srcId="{336AE9E6-C735-42D7-B99F-ACF32669EB71}" destId="{728886F0-F27E-4252-A460-98D0077DD9D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E68E6-ACAC-4C66-812E-1EF7E101B139}">
      <dsp:nvSpPr>
        <dsp:cNvPr id="0" name=""/>
        <dsp:cNvSpPr/>
      </dsp:nvSpPr>
      <dsp:spPr>
        <a:xfrm>
          <a:off x="4713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Initialize Build</a:t>
          </a:r>
        </a:p>
      </dsp:txBody>
      <dsp:txXfrm>
        <a:off x="40930" y="132173"/>
        <a:ext cx="1988456" cy="1164100"/>
      </dsp:txXfrm>
    </dsp:sp>
    <dsp:sp modelId="{4B72658A-F423-47AC-9187-2EFF1830A123}">
      <dsp:nvSpPr>
        <dsp:cNvPr id="0" name=""/>
        <dsp:cNvSpPr/>
      </dsp:nvSpPr>
      <dsp:spPr>
        <a:xfrm>
          <a:off x="2271692" y="458673"/>
          <a:ext cx="436908" cy="5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71692" y="560893"/>
        <a:ext cx="305836" cy="306660"/>
      </dsp:txXfrm>
    </dsp:sp>
    <dsp:sp modelId="{618F0FC0-CDCD-469A-83D1-9B60E8AEB57F}">
      <dsp:nvSpPr>
        <dsp:cNvPr id="0" name=""/>
        <dsp:cNvSpPr/>
      </dsp:nvSpPr>
      <dsp:spPr>
        <a:xfrm>
          <a:off x="2889960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Create Build List</a:t>
          </a:r>
        </a:p>
      </dsp:txBody>
      <dsp:txXfrm>
        <a:off x="2926177" y="132173"/>
        <a:ext cx="1988456" cy="1164100"/>
      </dsp:txXfrm>
    </dsp:sp>
    <dsp:sp modelId="{6BCED170-79AC-49BF-92E0-0B9885EB60A8}">
      <dsp:nvSpPr>
        <dsp:cNvPr id="0" name=""/>
        <dsp:cNvSpPr/>
      </dsp:nvSpPr>
      <dsp:spPr>
        <a:xfrm>
          <a:off x="5156939" y="458673"/>
          <a:ext cx="436908" cy="5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6939" y="560893"/>
        <a:ext cx="305836" cy="306660"/>
      </dsp:txXfrm>
    </dsp:sp>
    <dsp:sp modelId="{3038EF15-13F3-4001-B770-EF8A7524265A}">
      <dsp:nvSpPr>
        <dsp:cNvPr id="0" name=""/>
        <dsp:cNvSpPr/>
      </dsp:nvSpPr>
      <dsp:spPr>
        <a:xfrm>
          <a:off x="5775206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Process Build List</a:t>
          </a:r>
        </a:p>
      </dsp:txBody>
      <dsp:txXfrm>
        <a:off x="5811423" y="132173"/>
        <a:ext cx="1988456" cy="1164100"/>
      </dsp:txXfrm>
    </dsp:sp>
    <dsp:sp modelId="{84AF6D9C-4165-4F94-939F-C6D6D3CB270A}">
      <dsp:nvSpPr>
        <dsp:cNvPr id="0" name=""/>
        <dsp:cNvSpPr/>
      </dsp:nvSpPr>
      <dsp:spPr>
        <a:xfrm>
          <a:off x="8042185" y="458673"/>
          <a:ext cx="436908" cy="5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42185" y="560893"/>
        <a:ext cx="305836" cy="306660"/>
      </dsp:txXfrm>
    </dsp:sp>
    <dsp:sp modelId="{728886F0-F27E-4252-A460-98D0077DD9DE}">
      <dsp:nvSpPr>
        <dsp:cNvPr id="0" name=""/>
        <dsp:cNvSpPr/>
      </dsp:nvSpPr>
      <dsp:spPr>
        <a:xfrm>
          <a:off x="8660453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Finalize Build</a:t>
          </a:r>
        </a:p>
      </dsp:txBody>
      <dsp:txXfrm>
        <a:off x="8696670" y="132173"/>
        <a:ext cx="1988456" cy="11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E68E6-ACAC-4C66-812E-1EF7E101B139}">
      <dsp:nvSpPr>
        <dsp:cNvPr id="0" name=""/>
        <dsp:cNvSpPr/>
      </dsp:nvSpPr>
      <dsp:spPr>
        <a:xfrm>
          <a:off x="4713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Initialize Build</a:t>
          </a:r>
        </a:p>
      </dsp:txBody>
      <dsp:txXfrm>
        <a:off x="40930" y="132173"/>
        <a:ext cx="1988456" cy="1164100"/>
      </dsp:txXfrm>
    </dsp:sp>
    <dsp:sp modelId="{4B72658A-F423-47AC-9187-2EFF1830A123}">
      <dsp:nvSpPr>
        <dsp:cNvPr id="0" name=""/>
        <dsp:cNvSpPr/>
      </dsp:nvSpPr>
      <dsp:spPr>
        <a:xfrm>
          <a:off x="2271692" y="458673"/>
          <a:ext cx="436908" cy="5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271692" y="560893"/>
        <a:ext cx="305836" cy="306660"/>
      </dsp:txXfrm>
    </dsp:sp>
    <dsp:sp modelId="{618F0FC0-CDCD-469A-83D1-9B60E8AEB57F}">
      <dsp:nvSpPr>
        <dsp:cNvPr id="0" name=""/>
        <dsp:cNvSpPr/>
      </dsp:nvSpPr>
      <dsp:spPr>
        <a:xfrm>
          <a:off x="2889960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Create Build List</a:t>
          </a:r>
        </a:p>
      </dsp:txBody>
      <dsp:txXfrm>
        <a:off x="2926177" y="132173"/>
        <a:ext cx="1988456" cy="1164100"/>
      </dsp:txXfrm>
    </dsp:sp>
    <dsp:sp modelId="{6BCED170-79AC-49BF-92E0-0B9885EB60A8}">
      <dsp:nvSpPr>
        <dsp:cNvPr id="0" name=""/>
        <dsp:cNvSpPr/>
      </dsp:nvSpPr>
      <dsp:spPr>
        <a:xfrm>
          <a:off x="5156939" y="458673"/>
          <a:ext cx="436908" cy="5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6939" y="560893"/>
        <a:ext cx="305836" cy="306660"/>
      </dsp:txXfrm>
    </dsp:sp>
    <dsp:sp modelId="{3038EF15-13F3-4001-B770-EF8A7524265A}">
      <dsp:nvSpPr>
        <dsp:cNvPr id="0" name=""/>
        <dsp:cNvSpPr/>
      </dsp:nvSpPr>
      <dsp:spPr>
        <a:xfrm>
          <a:off x="5775206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Process Build List</a:t>
          </a:r>
        </a:p>
      </dsp:txBody>
      <dsp:txXfrm>
        <a:off x="5811423" y="132173"/>
        <a:ext cx="1988456" cy="1164100"/>
      </dsp:txXfrm>
    </dsp:sp>
    <dsp:sp modelId="{84AF6D9C-4165-4F94-939F-C6D6D3CB270A}">
      <dsp:nvSpPr>
        <dsp:cNvPr id="0" name=""/>
        <dsp:cNvSpPr/>
      </dsp:nvSpPr>
      <dsp:spPr>
        <a:xfrm>
          <a:off x="8042185" y="458673"/>
          <a:ext cx="436908" cy="511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42185" y="560893"/>
        <a:ext cx="305836" cy="306660"/>
      </dsp:txXfrm>
    </dsp:sp>
    <dsp:sp modelId="{728886F0-F27E-4252-A460-98D0077DD9DE}">
      <dsp:nvSpPr>
        <dsp:cNvPr id="0" name=""/>
        <dsp:cNvSpPr/>
      </dsp:nvSpPr>
      <dsp:spPr>
        <a:xfrm>
          <a:off x="8660453" y="95956"/>
          <a:ext cx="2060890" cy="123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Finalize Build</a:t>
          </a:r>
        </a:p>
      </dsp:txBody>
      <dsp:txXfrm>
        <a:off x="8696670" y="132173"/>
        <a:ext cx="1988456" cy="11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7929-A14B-4F6C-8100-2722630200E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5875-43A5-4460-853D-9350963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github.ibm.com</a:t>
            </a:r>
            <a:r>
              <a:rPr lang="en-US" dirty="0"/>
              <a:t>/</a:t>
            </a:r>
            <a:r>
              <a:rPr lang="en-US" dirty="0" err="1"/>
              <a:t>zDevOps</a:t>
            </a:r>
            <a:r>
              <a:rPr lang="en-US" dirty="0"/>
              <a:t>-Acceleration/FAQ-and-</a:t>
            </a:r>
            <a:r>
              <a:rPr lang="en-US" dirty="0" err="1"/>
              <a:t>HowTos</a:t>
            </a:r>
            <a:r>
              <a:rPr lang="en-US" dirty="0"/>
              <a:t>/blob/master/</a:t>
            </a:r>
            <a:r>
              <a:rPr lang="en-US" dirty="0" err="1"/>
              <a:t>dbb</a:t>
            </a:r>
            <a:r>
              <a:rPr lang="en-US" dirty="0"/>
              <a:t>/LoggingWithLog4j.md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github.ibm.com</a:t>
            </a:r>
            <a:r>
              <a:rPr lang="en-US" dirty="0"/>
              <a:t>/</a:t>
            </a:r>
            <a:r>
              <a:rPr lang="en-US" dirty="0" err="1"/>
              <a:t>zDevOps</a:t>
            </a:r>
            <a:r>
              <a:rPr lang="en-US" dirty="0"/>
              <a:t>-Acceleration/FAQ-and-</a:t>
            </a:r>
            <a:r>
              <a:rPr lang="en-US" dirty="0" err="1"/>
              <a:t>HowTos</a:t>
            </a:r>
            <a:r>
              <a:rPr lang="en-US" dirty="0"/>
              <a:t>/blob/master/</a:t>
            </a:r>
            <a:r>
              <a:rPr lang="en-US" dirty="0" err="1"/>
              <a:t>dbb</a:t>
            </a:r>
            <a:r>
              <a:rPr lang="en-US" dirty="0"/>
              <a:t>/LoggingWithLog4j.md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6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431325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1358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724724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56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861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7622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249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671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629510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141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210116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853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3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0549678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5434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738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FBCBA-4041-F647-935B-E17991B1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9287-AEF2-B14E-ADEC-54DD439ED26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BFD5D-99FF-704F-A2CB-83D2C5E4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6A74-20AE-C241-8C78-7935EE0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A85-20D7-A54F-987D-EC9445B6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56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8" name="Picture 7" descr="IBMZ_PrimaryGraphic_V1-copy">
            <a:extLst>
              <a:ext uri="{FF2B5EF4-FFF2-40B4-BE49-F238E27FC236}">
                <a16:creationId xmlns:a16="http://schemas.microsoft.com/office/drawing/2014/main" id="{AE8A95D7-F917-4248-A86E-AF66B0945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245" y="1207288"/>
            <a:ext cx="3201143" cy="39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9622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3072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4"/>
            <a:ext cx="5509847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4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347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55942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207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6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414717" y="1481598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448473" y="1483373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72066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5017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4569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012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563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37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7016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10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0494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66575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1972619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9560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79051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815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7744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87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0683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0971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46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3052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726427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756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8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79712044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1130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461136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9815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7040299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2794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44070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12655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2679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9CCC4F9-33B4-4C67-BF78-19F2D10A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845D0-3268-49C3-94C0-E4698CC35523}" type="datetimeFigureOut">
              <a:rPr lang="en-US"/>
              <a:pPr>
                <a:defRPr/>
              </a:pPr>
              <a:t>4/20/20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6C03D9-0D9E-4963-9F98-C007AF25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945313-5D61-445C-A662-7D39BDFC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C2C19-09BE-4D93-810E-60E5D262B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921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11579051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 Acceleration Program / © 2019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375180-FA8D-B946-87D8-DAC21B189D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63651"/>
            <a:ext cx="11381317" cy="456564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326357" y="1393239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9370715" y="1384412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480266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11579051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 Acceleration Program / © 2019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375180-FA8D-B946-87D8-DAC21B189D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63651"/>
            <a:ext cx="11381317" cy="456564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822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11579051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 Acceleration Program / © 2019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375180-FA8D-B946-87D8-DAC21B189D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63651"/>
            <a:ext cx="11381317" cy="456564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9077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11579051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 Acceleration Program / © 2019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375180-FA8D-B946-87D8-DAC21B189D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63651"/>
            <a:ext cx="11381317" cy="456564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82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11579051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 Acceleration Program / © 2019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375180-FA8D-B946-87D8-DAC21B189D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63651"/>
            <a:ext cx="11381317" cy="456564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653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11579051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 Acceleration Program / © 2019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375180-FA8D-B946-87D8-DAC21B189D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63651"/>
            <a:ext cx="11381317" cy="4565649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/>
            </a:lvl2pPr>
            <a:lvl3pPr>
              <a:buClr>
                <a:srgbClr val="FF0000"/>
              </a:buClr>
              <a:defRPr/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9343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IBM Corporation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7E8-FF7E-364C-9990-476F8CCDBC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19088" y="1547446"/>
            <a:ext cx="11554016" cy="476921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27171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7E8-FF7E-364C-9990-476F8CCDBC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1E21A-F473-1E42-B694-BC97B2146A85}"/>
              </a:ext>
            </a:extLst>
          </p:cNvPr>
          <p:cNvSpPr/>
          <p:nvPr userDrawn="1"/>
        </p:nvSpPr>
        <p:spPr>
          <a:xfrm>
            <a:off x="0" y="1365868"/>
            <a:ext cx="11708296" cy="5055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19088" y="1547446"/>
            <a:ext cx="11288194" cy="476921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2401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IBM Corporation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7E8-FF7E-364C-9990-476F8CCDBC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19088" y="1547446"/>
            <a:ext cx="5448300" cy="4769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190440" y="1547813"/>
            <a:ext cx="5448300" cy="47688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007802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IBM Corporation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7E8-FF7E-364C-9990-476F8CCDBC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34682" y="1547446"/>
            <a:ext cx="5448300" cy="4769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8896" y="1547813"/>
            <a:ext cx="5448300" cy="47688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4789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IBM Corporation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A7E8-FF7E-364C-9990-476F8CCDBC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19088" y="1547446"/>
            <a:ext cx="5448300" cy="4769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12932" y="1547445"/>
            <a:ext cx="5448300" cy="4769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50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400800" y="1488865"/>
            <a:ext cx="5486400" cy="4469313"/>
          </a:xfrm>
        </p:spPr>
        <p:txBody>
          <a:bodyPr/>
          <a:lstStyle>
            <a:lvl1pPr>
              <a:defRPr sz="1867">
                <a:solidFill>
                  <a:srgbClr val="FFFFFF"/>
                </a:solidFill>
              </a:defRPr>
            </a:lvl1pPr>
            <a:lvl2pPr>
              <a:defRPr sz="1867">
                <a:solidFill>
                  <a:srgbClr val="FFFFFF"/>
                </a:solidFill>
              </a:defRPr>
            </a:lvl2pPr>
            <a:lvl3pPr>
              <a:defRPr sz="1867">
                <a:solidFill>
                  <a:srgbClr val="FFFFFF"/>
                </a:solidFill>
              </a:defRPr>
            </a:lvl3pPr>
            <a:lvl4pPr>
              <a:defRPr sz="1867">
                <a:solidFill>
                  <a:srgbClr val="FFFFFF"/>
                </a:solidFill>
              </a:defRPr>
            </a:lvl4pPr>
            <a:lvl5pPr>
              <a:defRPr sz="18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372147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047FE2-0F83-45F6-A628-13E47C8C40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IBM Corporation 2019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757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26" y="615955"/>
            <a:ext cx="11493500" cy="44285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26" y="1600205"/>
            <a:ext cx="11493500" cy="1576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7" y="1257301"/>
            <a:ext cx="11518900" cy="4103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67" i="1">
                <a:solidFill>
                  <a:schemeClr val="tx1"/>
                </a:solidFill>
              </a:defRPr>
            </a:lvl1pPr>
            <a:lvl2pPr marL="174617" indent="0">
              <a:buFontTx/>
              <a:buNone/>
              <a:defRPr sz="1867" i="1">
                <a:solidFill>
                  <a:schemeClr val="tx1"/>
                </a:solidFill>
              </a:defRPr>
            </a:lvl2pPr>
            <a:lvl3pPr marL="339709" indent="0">
              <a:buFontTx/>
              <a:buNone/>
              <a:defRPr sz="1867" i="1">
                <a:solidFill>
                  <a:schemeClr val="tx1"/>
                </a:solidFill>
              </a:defRPr>
            </a:lvl3pPr>
            <a:lvl4pPr marL="1030236" indent="0">
              <a:buFontTx/>
              <a:buNone/>
              <a:defRPr sz="1867" i="1">
                <a:solidFill>
                  <a:schemeClr val="tx1"/>
                </a:solidFill>
              </a:defRPr>
            </a:lvl4pPr>
            <a:lvl5pPr marL="1376294" indent="0">
              <a:buFontTx/>
              <a:buNone/>
              <a:defRPr sz="1867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139D-0856-436C-8E56-7EDDC909C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2019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4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Dependency Based Build / DevOps Unleashed / Sept. 11,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867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IBM Systems Technical University - Z101707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3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84838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260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311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396178"/>
            <a:ext cx="11582400" cy="4699817"/>
          </a:xfrm>
        </p:spPr>
        <p:txBody>
          <a:bodyPr/>
          <a:lstStyle>
            <a:lvl1pPr marL="232828" indent="-232828">
              <a:spcBef>
                <a:spcPts val="1467"/>
              </a:spcBef>
              <a:spcAft>
                <a:spcPts val="0"/>
              </a:spcAft>
              <a:buFont typeface="Wingdings" pitchFamily="2" charset="2"/>
              <a:buChar char="§"/>
              <a:defRPr/>
            </a:lvl1pPr>
            <a:lvl2pPr marL="529153" indent="-222245">
              <a:spcBef>
                <a:spcPts val="667"/>
              </a:spcBef>
              <a:defRPr/>
            </a:lvl2pPr>
            <a:lvl3pPr marL="838179" indent="-222245">
              <a:spcBef>
                <a:spcPts val="667"/>
              </a:spcBef>
              <a:defRPr/>
            </a:lvl3pPr>
            <a:lvl4pPr marL="1071007" indent="-232828">
              <a:spcBef>
                <a:spcPts val="667"/>
              </a:spcBef>
              <a:defRPr/>
            </a:lvl4pPr>
            <a:lvl5pPr marL="1293252" indent="-222245">
              <a:spcBef>
                <a:spcPts val="6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76232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568274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91615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3034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9483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99001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62856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08969" y="1488651"/>
            <a:ext cx="8534400" cy="460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542559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7871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50557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7" y="1479824"/>
            <a:ext cx="2438400" cy="460586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266299" y="1492200"/>
            <a:ext cx="5620901" cy="4593491"/>
          </a:xfrm>
        </p:spPr>
        <p:txBody>
          <a:bodyPr/>
          <a:lstStyle>
            <a:lvl1pPr>
              <a:defRPr sz="2400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51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780"/>
            <a:ext cx="695452" cy="281961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10" name="Picture 9" descr="IBMZ_PrimaryGraphic_V1-cop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1245" y="1207288"/>
            <a:ext cx="3201143" cy="39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70722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0" y="258896"/>
            <a:ext cx="2438400" cy="592191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49833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698997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64994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99455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53587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471D-FB94-43E4-8DFD-966A05A846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5"/>
          </p:nvPr>
        </p:nvSpPr>
        <p:spPr>
          <a:xfrm>
            <a:off x="609604" y="1184566"/>
            <a:ext cx="10977033" cy="4958543"/>
          </a:xfrm>
        </p:spPr>
        <p:txBody>
          <a:bodyPr/>
          <a:lstStyle>
            <a:lvl1pPr>
              <a:defRPr sz="2000" b="1"/>
            </a:lvl1pPr>
            <a:lvl2pPr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>
              <a:buFont typeface="Courier New" pitchFamily="49" charset="0"/>
              <a:buChar char="o"/>
              <a:defRPr sz="1600"/>
            </a:lvl4pPr>
            <a:lvl5pP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233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9236"/>
            <a:ext cx="5825978" cy="5694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fontAlgn="t">
              <a:lnSpc>
                <a:spcPts val="6000"/>
              </a:lnSpc>
              <a:spcBef>
                <a:spcPts val="1500"/>
              </a:spcBef>
              <a:buFontTx/>
              <a:buNone/>
              <a:defRPr sz="5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5000" baseline="0" dirty="0">
                <a:latin typeface="Arial" charset="0"/>
              </a:rPr>
              <a:t>Big type headline</a:t>
            </a:r>
            <a:br>
              <a:rPr lang="en-US" sz="5000" baseline="0" dirty="0">
                <a:latin typeface="Arial" charset="0"/>
              </a:rPr>
            </a:br>
            <a:r>
              <a:rPr lang="en-US" sz="500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A8A213-8E92-D94A-82D7-8578C89CAF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55A5B"/>
                </a:solidFill>
                <a:effectLst/>
                <a:uLnTx/>
                <a:uFillTx/>
                <a:latin typeface="Arial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55A5B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55A5B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54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F588D-93BB-4D09-AF11-D52FBEF40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49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542729" y="698933"/>
            <a:ext cx="11106546" cy="745263"/>
          </a:xfrm>
          <a:prstGeom prst="rect">
            <a:avLst/>
          </a:prstGeom>
        </p:spPr>
        <p:txBody>
          <a:bodyPr lIns="71437" tIns="71437" rIns="71437" bIns="71437"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542729" y="1954436"/>
            <a:ext cx="11106546" cy="4296346"/>
          </a:xfrm>
          <a:prstGeom prst="rect">
            <a:avLst/>
          </a:prstGeom>
        </p:spPr>
        <p:txBody>
          <a:bodyPr lIns="71437" tIns="71437" rIns="71437" bIns="71437"/>
          <a:lstStyle>
            <a:lvl1pPr marL="197542" indent="-197542">
              <a:buClrTx/>
              <a:buSzPct val="75000"/>
            </a:lvl1pPr>
            <a:lvl2pPr marL="419778" indent="-197542">
              <a:buClrTx/>
              <a:buSzPct val="75000"/>
            </a:lvl2pPr>
            <a:lvl3pPr marL="642012" indent="-197542">
              <a:buClrTx/>
              <a:buSzPct val="75000"/>
            </a:lvl3pPr>
            <a:lvl4pPr marL="864248" indent="-197542">
              <a:buClrTx/>
              <a:buSzPct val="75000"/>
            </a:lvl4pPr>
            <a:lvl5pPr marL="1086483" indent="-197542">
              <a:buClrTx/>
              <a:buSzPct val="7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14152" y="6489701"/>
            <a:ext cx="148590" cy="1460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20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542729" y="1417943"/>
            <a:ext cx="11106546" cy="542823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41272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600" i="1">
                <a:solidFill>
                  <a:srgbClr val="0D1111"/>
                </a:solidFill>
              </a:defRPr>
            </a:lvl1pPr>
          </a:lstStyle>
          <a:p>
            <a: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170985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26" y="615955"/>
            <a:ext cx="11493500" cy="44285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26" y="1600205"/>
            <a:ext cx="11493500" cy="15768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7719" y="6537330"/>
            <a:ext cx="488949" cy="1841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1DED7-723D-4063-BA8B-4A90A9013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4317" y="6537330"/>
            <a:ext cx="7924800" cy="1841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35568" y="6537330"/>
            <a:ext cx="1339851" cy="1841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58891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431326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5090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11582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1" y="1396179"/>
            <a:ext cx="11582400" cy="4699818"/>
          </a:xfrm>
        </p:spPr>
        <p:txBody>
          <a:bodyPr/>
          <a:lstStyle>
            <a:lvl1pPr marL="232812" indent="-232812">
              <a:spcBef>
                <a:spcPts val="1467"/>
              </a:spcBef>
              <a:spcAft>
                <a:spcPts val="0"/>
              </a:spcAft>
              <a:buFont typeface="Wingdings" pitchFamily="2" charset="2"/>
              <a:buChar char="§"/>
              <a:defRPr/>
            </a:lvl1pPr>
            <a:lvl2pPr marL="529117" indent="-222230">
              <a:spcBef>
                <a:spcPts val="666"/>
              </a:spcBef>
              <a:defRPr/>
            </a:lvl2pPr>
            <a:lvl3pPr marL="838121" indent="-222230">
              <a:spcBef>
                <a:spcPts val="666"/>
              </a:spcBef>
              <a:defRPr/>
            </a:lvl3pPr>
            <a:lvl4pPr marL="1070933" indent="-232812">
              <a:spcBef>
                <a:spcPts val="666"/>
              </a:spcBef>
              <a:defRPr/>
            </a:lvl4pPr>
            <a:lvl5pPr marL="1293164" indent="-222230">
              <a:spcBef>
                <a:spcPts val="666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875241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10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3"/>
            <a:ext cx="695452" cy="28194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780"/>
            <a:ext cx="695452" cy="281961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3"/>
            <a:ext cx="695452" cy="281940"/>
          </a:xfrm>
          <a:prstGeom prst="rect">
            <a:avLst/>
          </a:prstGeom>
        </p:spPr>
      </p:pic>
      <p:pic>
        <p:nvPicPr>
          <p:cNvPr id="10" name="Picture 9" descr="IBMZ_PrimaryGraphic_V1-cop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1246" y="1207288"/>
            <a:ext cx="3201143" cy="39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7871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5283682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3"/>
            <a:ext cx="5486400" cy="11409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402342" y="1500376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077" algn="dec"/>
              </a:tabLst>
              <a:defRPr/>
            </a:lvl1pPr>
            <a:lvl2pPr marL="230697" indent="-230697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1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077" algn="dec"/>
              </a:tabLst>
              <a:defRPr/>
            </a:lvl1pPr>
            <a:lvl2pPr marL="230697" indent="-230697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66587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53570"/>
            <a:ext cx="11582400" cy="5964766"/>
          </a:xfrm>
        </p:spPr>
        <p:txBody>
          <a:bodyPr/>
          <a:lstStyle>
            <a:lvl1pPr>
              <a:lnSpc>
                <a:spcPct val="90000"/>
              </a:lnSpc>
              <a:defRPr sz="127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967188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6916616" cy="6027740"/>
          </a:xfrm>
        </p:spPr>
        <p:txBody>
          <a:bodyPr/>
          <a:lstStyle>
            <a:lvl1pPr marL="156619" indent="-15661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3502406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8640"/>
            <a:ext cx="5486400" cy="57707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9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1" y="267419"/>
            <a:ext cx="5486400" cy="40005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62352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1279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1" y="1499619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866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9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866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912413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548640"/>
            <a:ext cx="8534401" cy="853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1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1" y="268226"/>
            <a:ext cx="5486400" cy="40005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1" y="1457962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081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402341" y="1500375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973461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1" y="1327360"/>
            <a:ext cx="5486400" cy="4916809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7"/>
            <a:ext cx="5486400" cy="4755303"/>
          </a:xfrm>
        </p:spPr>
        <p:txBody>
          <a:bodyPr/>
          <a:lstStyle>
            <a:lvl1pPr>
              <a:defRPr sz="1866"/>
            </a:lvl1pPr>
            <a:lvl2pPr>
              <a:defRPr sz="1866"/>
            </a:lvl2pPr>
            <a:lvl3pPr>
              <a:defRPr sz="1866"/>
            </a:lvl3pPr>
            <a:lvl4pPr>
              <a:defRPr sz="1866"/>
            </a:lvl4pPr>
            <a:lvl5pPr>
              <a:defRPr sz="18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035745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548640"/>
            <a:ext cx="8534401" cy="853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1" y="268226"/>
            <a:ext cx="5486400" cy="40005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1" y="1488653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8" y="1479827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414718" y="1481600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448474" y="1483374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05115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8640"/>
            <a:ext cx="5486400" cy="853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1" y="268226"/>
            <a:ext cx="5486400" cy="40005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1" y="1463043"/>
            <a:ext cx="5486400" cy="478112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1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2276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5"/>
            <a:ext cx="5486400" cy="853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1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1" y="1488653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8" y="1479827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04603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377697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1" y="268226"/>
            <a:ext cx="5486400" cy="40005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326358" y="1393241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9370716" y="1384414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519271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377697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1" y="268226"/>
            <a:ext cx="5486400" cy="40005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400800" y="1488867"/>
            <a:ext cx="5486400" cy="4469313"/>
          </a:xfrm>
        </p:spPr>
        <p:txBody>
          <a:bodyPr/>
          <a:lstStyle>
            <a:lvl1pPr>
              <a:defRPr sz="1866">
                <a:solidFill>
                  <a:srgbClr val="FFFFFF"/>
                </a:solidFill>
              </a:defRPr>
            </a:lvl1pPr>
            <a:lvl2pPr>
              <a:defRPr sz="1866">
                <a:solidFill>
                  <a:srgbClr val="FFFFFF"/>
                </a:solidFill>
              </a:defRPr>
            </a:lvl2pPr>
            <a:lvl3pPr>
              <a:defRPr sz="1866">
                <a:solidFill>
                  <a:srgbClr val="FFFFFF"/>
                </a:solidFill>
              </a:defRPr>
            </a:lvl3pPr>
            <a:lvl4pPr>
              <a:defRPr sz="1866">
                <a:solidFill>
                  <a:srgbClr val="FFFFFF"/>
                </a:solidFill>
              </a:defRPr>
            </a:lvl4pPr>
            <a:lvl5pPr>
              <a:defRPr sz="1866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160881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1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291571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6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652832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1"/>
            <a:ext cx="6096001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1" y="256034"/>
            <a:ext cx="5486400" cy="400050"/>
          </a:xfrm>
        </p:spPr>
        <p:txBody>
          <a:bodyPr/>
          <a:lstStyle>
            <a:lvl1pPr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1" y="1463042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6"/>
            </a:lvl2pPr>
            <a:lvl3pPr>
              <a:defRPr sz="1866"/>
            </a:lvl3pPr>
            <a:lvl4pPr>
              <a:defRPr sz="1866"/>
            </a:lvl4pPr>
            <a:lvl5pPr>
              <a:defRPr sz="18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1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1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837839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1"/>
            <a:ext cx="6096001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1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1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1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6095998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866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861458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8" y="3429001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1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4" y="3429001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5387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7415280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1"/>
            <a:ext cx="3048000" cy="3047999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774251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6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233564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1" y="1488653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566029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08969" y="1488653"/>
            <a:ext cx="8534401" cy="460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1" y="1488653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5260233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1" y="1488653"/>
            <a:ext cx="2438400" cy="4605866"/>
          </a:xfrm>
        </p:spPr>
        <p:txBody>
          <a:bodyPr/>
          <a:lstStyle>
            <a:lvl1pPr>
              <a:defRPr sz="1866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401615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1" y="1488653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8" y="1479827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618198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1" y="1488653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349158" y="1479827"/>
            <a:ext cx="2438400" cy="460586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266300" y="1492202"/>
            <a:ext cx="5620901" cy="4593490"/>
          </a:xfrm>
        </p:spPr>
        <p:txBody>
          <a:bodyPr/>
          <a:lstStyle>
            <a:lvl1pPr>
              <a:defRPr sz="2399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742522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1" cy="612986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4801" y="258896"/>
            <a:ext cx="2438400" cy="5921917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64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412954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067742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1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46306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3"/>
            <a:ext cx="5486400" cy="11409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1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077" algn="dec"/>
              </a:tabLst>
              <a:defRPr sz="1467"/>
            </a:lvl1pPr>
            <a:lvl2pPr marL="230697" indent="-230697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3982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12388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8"/>
            <a:ext cx="1730144" cy="701463"/>
          </a:xfrm>
          <a:prstGeom prst="rect">
            <a:avLst/>
          </a:prstGeom>
        </p:spPr>
      </p:pic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661727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471D-FB94-43E4-8DFD-966A05A846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5"/>
          </p:nvPr>
        </p:nvSpPr>
        <p:spPr>
          <a:xfrm>
            <a:off x="609605" y="1184568"/>
            <a:ext cx="10977034" cy="4958542"/>
          </a:xfrm>
        </p:spPr>
        <p:txBody>
          <a:bodyPr/>
          <a:lstStyle>
            <a:lvl1pPr>
              <a:defRPr sz="2000" b="1"/>
            </a:lvl1pPr>
            <a:lvl2pPr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>
              <a:buFont typeface="Courier New" pitchFamily="49" charset="0"/>
              <a:buChar char="o"/>
              <a:defRPr sz="1600"/>
            </a:lvl4pPr>
            <a:lvl5pP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0231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9237"/>
            <a:ext cx="5825979" cy="5694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fontAlgn="t">
              <a:lnSpc>
                <a:spcPts val="6000"/>
              </a:lnSpc>
              <a:spcBef>
                <a:spcPts val="1500"/>
              </a:spcBef>
              <a:buFontTx/>
              <a:buNone/>
              <a:defRPr sz="5499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5000" baseline="0" dirty="0">
                <a:latin typeface="Arial" charset="0"/>
              </a:rPr>
              <a:t>Big type headline</a:t>
            </a:r>
            <a:br>
              <a:rPr lang="en-US" sz="5000" baseline="0" dirty="0">
                <a:latin typeface="Arial" charset="0"/>
              </a:rPr>
            </a:br>
            <a:r>
              <a:rPr lang="en-US" sz="500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10" y="6471663"/>
            <a:ext cx="580665" cy="249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6" y="6471663"/>
            <a:ext cx="2743200" cy="249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22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492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FAD960-BF20-8A45-ABAB-4DFC548E8CD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EE0D9-0EE8-0541-BA8D-5393678ABA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8" name="Picture 7" descr="IBMZ_PrimaryGraphic_V1-copy">
            <a:extLst>
              <a:ext uri="{FF2B5EF4-FFF2-40B4-BE49-F238E27FC236}">
                <a16:creationId xmlns:a16="http://schemas.microsoft.com/office/drawing/2014/main" id="{50AF8650-7E21-614A-8148-75EF24E7F7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245" y="1207288"/>
            <a:ext cx="3201143" cy="39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0581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54043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3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726011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3475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220442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85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419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7565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6191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20847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628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766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5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532633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264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97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4957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41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36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672835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223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2649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90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411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76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8.xml"/><Relationship Id="rId39" Type="http://schemas.openxmlformats.org/officeDocument/2006/relationships/slideLayout" Target="../slideLayouts/slideLayout151.xml"/><Relationship Id="rId21" Type="http://schemas.openxmlformats.org/officeDocument/2006/relationships/slideLayout" Target="../slideLayouts/slideLayout133.xml"/><Relationship Id="rId34" Type="http://schemas.openxmlformats.org/officeDocument/2006/relationships/slideLayout" Target="../slideLayouts/slideLayout146.xml"/><Relationship Id="rId42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29" Type="http://schemas.openxmlformats.org/officeDocument/2006/relationships/slideLayout" Target="../slideLayouts/slideLayout141.xml"/><Relationship Id="rId41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44.xml"/><Relationship Id="rId37" Type="http://schemas.openxmlformats.org/officeDocument/2006/relationships/slideLayout" Target="../slideLayouts/slideLayout149.xml"/><Relationship Id="rId40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28" Type="http://schemas.openxmlformats.org/officeDocument/2006/relationships/slideLayout" Target="../slideLayouts/slideLayout140.xml"/><Relationship Id="rId36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31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Relationship Id="rId27" Type="http://schemas.openxmlformats.org/officeDocument/2006/relationships/slideLayout" Target="../slideLayouts/slideLayout139.xml"/><Relationship Id="rId30" Type="http://schemas.openxmlformats.org/officeDocument/2006/relationships/slideLayout" Target="../slideLayouts/slideLayout142.xml"/><Relationship Id="rId35" Type="http://schemas.openxmlformats.org/officeDocument/2006/relationships/slideLayout" Target="../slideLayouts/slideLayout147.xml"/><Relationship Id="rId43" Type="http://schemas.openxmlformats.org/officeDocument/2006/relationships/theme" Target="../theme/theme4.xml"/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7.xml"/><Relationship Id="rId33" Type="http://schemas.openxmlformats.org/officeDocument/2006/relationships/slideLayout" Target="../slideLayouts/slideLayout145.xml"/><Relationship Id="rId38" Type="http://schemas.openxmlformats.org/officeDocument/2006/relationships/slideLayout" Target="../slideLayouts/slideLayout1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5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66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p:hf sldNum="0"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232828" indent="-232828" algn="l" defTabSz="609585" rtl="0" eaLnBrk="1" latinLnBrk="0" hangingPunct="1">
        <a:lnSpc>
          <a:spcPct val="100000"/>
        </a:lnSpc>
        <a:spcBef>
          <a:spcPts val="1467"/>
        </a:spcBef>
        <a:buFont typeface="Wingdings" pitchFamily="2" charset="2"/>
        <a:buChar char="§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29153" indent="-222245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838179" indent="-222245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071007" indent="-232828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293252" indent="-222245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7" pos="1728">
          <p15:clr>
            <a:srgbClr val="F26B43"/>
          </p15:clr>
        </p15:guide>
        <p15:guide id="38" orient="horz" pos="1619">
          <p15:clr>
            <a:srgbClr val="F26B43"/>
          </p15:clr>
        </p15:guide>
        <p15:guide id="39" orient="horz" pos="1216">
          <p15:clr>
            <a:srgbClr val="F26B43"/>
          </p15:clr>
        </p15:guide>
        <p15:guide id="40" orient="horz" pos="813">
          <p15:clr>
            <a:srgbClr val="F26B43"/>
          </p15:clr>
        </p15:guide>
        <p15:guide id="41" orient="horz" pos="2022">
          <p15:clr>
            <a:srgbClr val="F26B43"/>
          </p15:clr>
        </p15:guide>
        <p15:guide id="42" orient="horz" pos="2426">
          <p15:clr>
            <a:srgbClr val="F26B43"/>
          </p15:clr>
        </p15:guide>
        <p15:guide id="43" orient="horz" pos="2829">
          <p15:clr>
            <a:srgbClr val="F26B43"/>
          </p15:clr>
        </p15:guide>
        <p15:guide id="44" pos="3840">
          <p15:clr>
            <a:srgbClr val="F26B43"/>
          </p15:clr>
        </p15:guide>
        <p15:guide id="45" pos="3648">
          <p15:clr>
            <a:srgbClr val="F26B43"/>
          </p15:clr>
        </p15:guide>
        <p15:guide id="46" pos="2112">
          <p15:clr>
            <a:srgbClr val="F26B43"/>
          </p15:clr>
        </p15:guide>
        <p15:guide id="47" pos="1920">
          <p15:clr>
            <a:srgbClr val="F26B43"/>
          </p15:clr>
        </p15:guide>
        <p15:guide id="48" pos="4032">
          <p15:clr>
            <a:srgbClr val="F26B43"/>
          </p15:clr>
        </p15:guide>
        <p15:guide id="49" pos="5760">
          <p15:clr>
            <a:srgbClr val="F26B43"/>
          </p15:clr>
        </p15:guide>
        <p15:guide id="50" pos="192">
          <p15:clr>
            <a:srgbClr val="F26B43"/>
          </p15:clr>
        </p15:guide>
        <p15:guide id="51" pos="7488">
          <p15:clr>
            <a:srgbClr val="F26B43"/>
          </p15:clr>
        </p15:guide>
        <p15:guide id="52" orient="horz" pos="142">
          <p15:clr>
            <a:srgbClr val="F26B43"/>
          </p15:clr>
        </p15:guide>
        <p15:guide id="53" pos="5568">
          <p15:clr>
            <a:srgbClr val="F26B43"/>
          </p15:clr>
        </p15:guide>
        <p15:guide id="54" pos="5952">
          <p15:clr>
            <a:srgbClr val="F26B43"/>
          </p15:clr>
        </p15:guide>
        <p15:guide id="55" orient="horz" pos="3098">
          <p15:clr>
            <a:srgbClr val="F26B43"/>
          </p15:clr>
        </p15:guide>
        <p15:guide id="56" orient="horz" pos="420">
          <p15:clr>
            <a:srgbClr val="F26B43"/>
          </p15:clr>
        </p15:guide>
        <p15:guide id="57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268226"/>
            <a:ext cx="5486400" cy="59881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5"/>
            <a:ext cx="5486400" cy="60003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1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799" y="6435307"/>
            <a:ext cx="8534401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9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8306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</p:sldLayoutIdLst>
  <p:hf sldNum="0" hdr="0" dt="0"/>
  <p:txStyles>
    <p:titleStyle>
      <a:lvl1pPr algn="l" defTabSz="60954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232812" indent="-232812" algn="l" defTabSz="609544" rtl="0" eaLnBrk="1" latinLnBrk="0" hangingPunct="1">
        <a:lnSpc>
          <a:spcPct val="100000"/>
        </a:lnSpc>
        <a:spcBef>
          <a:spcPts val="1467"/>
        </a:spcBef>
        <a:buFont typeface="Wingdings" pitchFamily="2" charset="2"/>
        <a:buChar char="§"/>
        <a:defRPr sz="1866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29117" indent="-222230" algn="l" defTabSz="609544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6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838121" indent="-222230" algn="l" defTabSz="609544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6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070933" indent="-232812" algn="l" defTabSz="609544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6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293164" indent="-222230" algn="l" defTabSz="609544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6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488" indent="-304771" algn="l" defTabSz="60954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32" indent="-304771" algn="l" defTabSz="60954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76" indent="-304771" algn="l" defTabSz="60954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118" indent="-304771" algn="l" defTabSz="60954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44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7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30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72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717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61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803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47" algn="l" defTabSz="60954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7" pos="1728">
          <p15:clr>
            <a:srgbClr val="F26B43"/>
          </p15:clr>
        </p15:guide>
        <p15:guide id="38" orient="horz" pos="1619">
          <p15:clr>
            <a:srgbClr val="F26B43"/>
          </p15:clr>
        </p15:guide>
        <p15:guide id="39" orient="horz" pos="1216">
          <p15:clr>
            <a:srgbClr val="F26B43"/>
          </p15:clr>
        </p15:guide>
        <p15:guide id="40" orient="horz" pos="813">
          <p15:clr>
            <a:srgbClr val="F26B43"/>
          </p15:clr>
        </p15:guide>
        <p15:guide id="41" orient="horz" pos="2022">
          <p15:clr>
            <a:srgbClr val="F26B43"/>
          </p15:clr>
        </p15:guide>
        <p15:guide id="42" orient="horz" pos="2426">
          <p15:clr>
            <a:srgbClr val="F26B43"/>
          </p15:clr>
        </p15:guide>
        <p15:guide id="43" orient="horz" pos="2829">
          <p15:clr>
            <a:srgbClr val="F26B43"/>
          </p15:clr>
        </p15:guide>
        <p15:guide id="44" pos="3840">
          <p15:clr>
            <a:srgbClr val="F26B43"/>
          </p15:clr>
        </p15:guide>
        <p15:guide id="45" pos="3648">
          <p15:clr>
            <a:srgbClr val="F26B43"/>
          </p15:clr>
        </p15:guide>
        <p15:guide id="46" pos="2112">
          <p15:clr>
            <a:srgbClr val="F26B43"/>
          </p15:clr>
        </p15:guide>
        <p15:guide id="47" pos="1920">
          <p15:clr>
            <a:srgbClr val="F26B43"/>
          </p15:clr>
        </p15:guide>
        <p15:guide id="48" pos="4032">
          <p15:clr>
            <a:srgbClr val="F26B43"/>
          </p15:clr>
        </p15:guide>
        <p15:guide id="49" pos="5760">
          <p15:clr>
            <a:srgbClr val="F26B43"/>
          </p15:clr>
        </p15:guide>
        <p15:guide id="50" pos="192">
          <p15:clr>
            <a:srgbClr val="F26B43"/>
          </p15:clr>
        </p15:guide>
        <p15:guide id="51" pos="7488">
          <p15:clr>
            <a:srgbClr val="F26B43"/>
          </p15:clr>
        </p15:guide>
        <p15:guide id="52" orient="horz" pos="142">
          <p15:clr>
            <a:srgbClr val="F26B43"/>
          </p15:clr>
        </p15:guide>
        <p15:guide id="53" pos="5568">
          <p15:clr>
            <a:srgbClr val="F26B43"/>
          </p15:clr>
        </p15:guide>
        <p15:guide id="54" pos="5952">
          <p15:clr>
            <a:srgbClr val="F26B43"/>
          </p15:clr>
        </p15:guide>
        <p15:guide id="55" orient="horz" pos="3098">
          <p15:clr>
            <a:srgbClr val="F26B43"/>
          </p15:clr>
        </p15:guide>
        <p15:guide id="56" orient="horz" pos="420">
          <p15:clr>
            <a:srgbClr val="F26B43"/>
          </p15:clr>
        </p15:guide>
        <p15:guide id="57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5" r:id="rId35"/>
    <p:sldLayoutId id="2147483819" r:id="rId36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Enabling IBM Cloud for Secure Data and Services / May,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0" r:id="rId34"/>
    <p:sldLayoutId id="2147483811" r:id="rId35"/>
    <p:sldLayoutId id="2147483812" r:id="rId36"/>
    <p:sldLayoutId id="2147483813" r:id="rId37"/>
    <p:sldLayoutId id="2147483814" r:id="rId38"/>
    <p:sldLayoutId id="2147483815" r:id="rId39"/>
    <p:sldLayoutId id="2147483816" r:id="rId40"/>
    <p:sldLayoutId id="2147483817" r:id="rId41"/>
    <p:sldLayoutId id="2147483818" r:id="rId4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065" y="77631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65" y="6477529"/>
            <a:ext cx="1028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© Copyright IBM Corporation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465" y="77631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A7E8-FF7E-364C-9990-476F8CCDBC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184151" y="6524625"/>
            <a:ext cx="552448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sz="1067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8947E1-6E9C-4553-A175-053CB8F72200}" type="slidenum">
              <a:rPr lang="en-US" sz="1000" smtClean="0"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10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18896" y="1544638"/>
            <a:ext cx="11554208" cy="478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18896" y="191139"/>
            <a:ext cx="11554208" cy="10327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680207" y="6311040"/>
            <a:ext cx="588371" cy="2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Helvetica" charset="0"/>
        <a:buChar char="−"/>
        <a:defRPr sz="20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/>
        <a:buChar char="•"/>
        <a:defRPr sz="160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56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dbb" TargetMode="External"/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dbb" TargetMode="External"/><Relationship Id="rId2" Type="http://schemas.openxmlformats.org/officeDocument/2006/relationships/hyperlink" Target="https://github.com/IBM/dbb-zappbuild" TargetMode="External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C95085-A5F8-48A9-A33F-9807F9D0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0"/>
            <a:ext cx="60198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7D01F-8B16-4B89-942F-C8D1E840E5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1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7551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41A9E-75C0-E64E-9212-B17BEE2853A5}"/>
              </a:ext>
            </a:extLst>
          </p:cNvPr>
          <p:cNvSpPr txBox="1"/>
          <p:nvPr/>
        </p:nvSpPr>
        <p:spPr>
          <a:xfrm>
            <a:off x="155715" y="2538249"/>
            <a:ext cx="57721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IBM Plex Sans" panose="020B0503050203000203" pitchFamily="34" charset="77"/>
                <a:cs typeface="Arial"/>
              </a:rPr>
              <a:t>Z DevOps </a:t>
            </a:r>
          </a:p>
          <a:p>
            <a:r>
              <a:rPr lang="en-US" sz="2800" b="1" dirty="0">
                <a:solidFill>
                  <a:schemeClr val="bg2"/>
                </a:solidFill>
                <a:latin typeface="IBM Plex Sans" panose="020B0503050203000203" pitchFamily="34" charset="77"/>
                <a:cs typeface="Arial"/>
              </a:rPr>
              <a:t>Discovery and Design workshop</a:t>
            </a:r>
          </a:p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77"/>
                <a:cs typeface="Arial"/>
              </a:rPr>
              <a:t>DevOps Acceleration Program</a:t>
            </a:r>
          </a:p>
          <a:p>
            <a:endParaRPr lang="en-US" sz="2000" b="1" dirty="0">
              <a:solidFill>
                <a:schemeClr val="bg2"/>
              </a:solidFill>
              <a:latin typeface="IBM Plex Sans" panose="020B0503050203000203" pitchFamily="34" charset="77"/>
              <a:cs typeface="Arial"/>
            </a:endParaRPr>
          </a:p>
          <a:p>
            <a:r>
              <a:rPr lang="en-US" sz="2000" b="1" u="sng" dirty="0">
                <a:solidFill>
                  <a:schemeClr val="bg2"/>
                </a:solidFill>
                <a:latin typeface="IBM Plex Sans" panose="020B0503050203000203" pitchFamily="34" charset="77"/>
                <a:cs typeface="Arial"/>
              </a:rPr>
              <a:t>Module</a:t>
            </a:r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77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77"/>
                <a:cs typeface="Arial"/>
              </a:rPr>
              <a:t>Introduction to </a:t>
            </a:r>
            <a:r>
              <a:rPr lang="en-US" sz="2000" b="1" dirty="0" err="1">
                <a:solidFill>
                  <a:schemeClr val="bg2"/>
                </a:solidFill>
                <a:latin typeface="IBM Plex Sans" panose="020B0503050203000203" pitchFamily="34" charset="77"/>
                <a:cs typeface="Arial"/>
              </a:rPr>
              <a:t>zAppBuild</a:t>
            </a:r>
            <a:endParaRPr lang="en-US" sz="2000" b="1" dirty="0">
              <a:solidFill>
                <a:schemeClr val="bg2"/>
              </a:solidFill>
              <a:latin typeface="IBM Plex Sans" panose="020B0503050203000203" pitchFamily="34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53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Highlights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4">
              <a:defRPr/>
            </a:pPr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54">
                <a:defRPr/>
              </a:pPr>
              <a:t>10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54">
              <a:defRPr/>
            </a:pPr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BAD6F5-C3CB-4EF5-8F0A-DD951AE525F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171335"/>
            <a:ext cx="10749093" cy="4868863"/>
          </a:xfrm>
          <a:prstGeom prst="rect">
            <a:avLst/>
          </a:prstGeom>
        </p:spPr>
        <p:txBody>
          <a:bodyPr vert="horz" lIns="121920" tIns="60960" rIns="121920" bIns="6096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indent="-228589" defTabSz="914354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rgbClr val="FFFFFF"/>
                </a:solidFill>
                <a:latin typeface="Arial"/>
              </a:rPr>
              <a:t>Supports the following languages out of the box: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Assembler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BMS and MFS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COBOL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PL/I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Link Cards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rgbClr val="FFFFFF"/>
                </a:solidFill>
                <a:latin typeface="Arial"/>
              </a:rPr>
              <a:t>PSB, DBD</a:t>
            </a:r>
          </a:p>
          <a:p>
            <a:pPr marL="228589" indent="-228589" defTabSz="914354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rgbClr val="FFFFFF"/>
                </a:solidFill>
                <a:latin typeface="Arial"/>
              </a:rPr>
              <a:t>Supported build actions: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b="1" dirty="0">
                <a:solidFill>
                  <a:srgbClr val="FFFFFF"/>
                </a:solidFill>
                <a:latin typeface="Arial"/>
              </a:rPr>
              <a:t>Single Program </a:t>
            </a: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– Build a single program in the application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b="1" dirty="0">
                <a:solidFill>
                  <a:srgbClr val="FFFFFF"/>
                </a:solidFill>
                <a:latin typeface="Arial"/>
              </a:rPr>
              <a:t>List of Programs </a:t>
            </a: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– Build a list of programs provided by a text file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b="1" dirty="0">
                <a:solidFill>
                  <a:srgbClr val="FFFFFF"/>
                </a:solidFill>
                <a:latin typeface="Arial"/>
              </a:rPr>
              <a:t>Full Build </a:t>
            </a: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– Build all programs (or buildable files) of an application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b="1" dirty="0">
                <a:solidFill>
                  <a:srgbClr val="FFFFFF"/>
                </a:solidFill>
                <a:latin typeface="Arial"/>
              </a:rPr>
              <a:t>Impact Build </a:t>
            </a: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– Build only the programs impacted by source files that have changed since the last successful build</a:t>
            </a:r>
          </a:p>
          <a:p>
            <a:pPr marL="571480" lvl="1" indent="-228589" defTabSz="914354">
              <a:spcBef>
                <a:spcPts val="1000"/>
              </a:spcBef>
              <a:defRPr/>
            </a:pPr>
            <a:r>
              <a:rPr lang="en-AU" altLang="en-US" sz="2500" b="1" dirty="0">
                <a:solidFill>
                  <a:srgbClr val="FFFFFF"/>
                </a:solidFill>
                <a:latin typeface="Arial"/>
              </a:rPr>
              <a:t>Scan Only </a:t>
            </a:r>
            <a:r>
              <a:rPr lang="en-AU" altLang="en-US" sz="2500" dirty="0">
                <a:solidFill>
                  <a:srgbClr val="FFFFFF"/>
                </a:solidFill>
                <a:latin typeface="Arial"/>
              </a:rPr>
              <a:t>– Skip the actual building and only scan source files for dependency data</a:t>
            </a:r>
            <a:endParaRPr lang="en-AU" altLang="en-US" sz="25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8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26C-8739-9141-859B-95B9E971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 on </a:t>
            </a:r>
            <a:r>
              <a:rPr lang="en-US" dirty="0" err="1"/>
              <a:t>zAppBuild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3F12B-B898-DC43-9B9B-A13F8E85AA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21">
              <a:defRPr/>
            </a:pPr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621">
                <a:defRPr/>
              </a:pPr>
              <a:t>11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E4547-C1DE-644B-AF36-7CAA9D52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621">
              <a:defRPr/>
            </a:pPr>
            <a:r>
              <a:rPr lang="en-US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8D322A-FBB2-FB44-B3E2-1398884CFB79}"/>
              </a:ext>
            </a:extLst>
          </p:cNvPr>
          <p:cNvGraphicFramePr/>
          <p:nvPr/>
        </p:nvGraphicFramePr>
        <p:xfrm>
          <a:off x="731298" y="2559757"/>
          <a:ext cx="10726057" cy="142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07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2FDD34-54BC-43DE-BD69-0029244A9B20}"/>
              </a:ext>
            </a:extLst>
          </p:cNvPr>
          <p:cNvSpPr/>
          <p:nvPr/>
        </p:nvSpPr>
        <p:spPr>
          <a:xfrm>
            <a:off x="643342" y="815623"/>
            <a:ext cx="2060890" cy="1236534"/>
          </a:xfrm>
          <a:custGeom>
            <a:avLst/>
            <a:gdLst>
              <a:gd name="connsiteX0" fmla="*/ 0 w 2060890"/>
              <a:gd name="connsiteY0" fmla="*/ 123653 h 1236534"/>
              <a:gd name="connsiteX1" fmla="*/ 123653 w 2060890"/>
              <a:gd name="connsiteY1" fmla="*/ 0 h 1236534"/>
              <a:gd name="connsiteX2" fmla="*/ 1937237 w 2060890"/>
              <a:gd name="connsiteY2" fmla="*/ 0 h 1236534"/>
              <a:gd name="connsiteX3" fmla="*/ 2060890 w 2060890"/>
              <a:gd name="connsiteY3" fmla="*/ 123653 h 1236534"/>
              <a:gd name="connsiteX4" fmla="*/ 2060890 w 2060890"/>
              <a:gd name="connsiteY4" fmla="*/ 1112881 h 1236534"/>
              <a:gd name="connsiteX5" fmla="*/ 1937237 w 2060890"/>
              <a:gd name="connsiteY5" fmla="*/ 1236534 h 1236534"/>
              <a:gd name="connsiteX6" fmla="*/ 123653 w 2060890"/>
              <a:gd name="connsiteY6" fmla="*/ 1236534 h 1236534"/>
              <a:gd name="connsiteX7" fmla="*/ 0 w 2060890"/>
              <a:gd name="connsiteY7" fmla="*/ 1112881 h 1236534"/>
              <a:gd name="connsiteX8" fmla="*/ 0 w 2060890"/>
              <a:gd name="connsiteY8" fmla="*/ 123653 h 123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0890" h="1236534">
                <a:moveTo>
                  <a:pt x="0" y="123653"/>
                </a:moveTo>
                <a:cubicBezTo>
                  <a:pt x="0" y="55361"/>
                  <a:pt x="55361" y="0"/>
                  <a:pt x="123653" y="0"/>
                </a:cubicBezTo>
                <a:lnTo>
                  <a:pt x="1937237" y="0"/>
                </a:lnTo>
                <a:cubicBezTo>
                  <a:pt x="2005529" y="0"/>
                  <a:pt x="2060890" y="55361"/>
                  <a:pt x="2060890" y="123653"/>
                </a:cubicBezTo>
                <a:lnTo>
                  <a:pt x="2060890" y="1112881"/>
                </a:lnTo>
                <a:cubicBezTo>
                  <a:pt x="2060890" y="1181173"/>
                  <a:pt x="2005529" y="1236534"/>
                  <a:pt x="1937237" y="1236534"/>
                </a:cubicBezTo>
                <a:lnTo>
                  <a:pt x="123653" y="1236534"/>
                </a:lnTo>
                <a:cubicBezTo>
                  <a:pt x="55361" y="1236534"/>
                  <a:pt x="0" y="1181173"/>
                  <a:pt x="0" y="1112881"/>
                </a:cubicBezTo>
                <a:lnTo>
                  <a:pt x="0" y="1236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27" tIns="154327" rIns="154327" bIns="15432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Initialize Build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AB402-21BE-45CE-94DB-00481411D919}"/>
              </a:ext>
            </a:extLst>
          </p:cNvPr>
          <p:cNvSpPr txBox="1"/>
          <p:nvPr/>
        </p:nvSpPr>
        <p:spPr>
          <a:xfrm>
            <a:off x="638629" y="2682751"/>
            <a:ext cx="2251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Load properties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Initialize Build Report and build result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Create Data Sets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6048-EDAE-464A-AE58-4286B5BAE609}"/>
              </a:ext>
            </a:extLst>
          </p:cNvPr>
          <p:cNvSpPr txBox="1"/>
          <p:nvPr/>
        </p:nvSpPr>
        <p:spPr>
          <a:xfrm>
            <a:off x="638629" y="4928748"/>
            <a:ext cx="22952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Connect to WebApp</a:t>
            </a:r>
            <a:br>
              <a:rPr lang="en-US" sz="800" b="1" dirty="0">
                <a:solidFill>
                  <a:srgbClr val="FFFF00"/>
                </a:solidFill>
              </a:rPr>
            </a:br>
            <a:endParaRPr lang="en-US" sz="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Initialize Collection if needed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929ED2-C3FF-43D4-8C2B-F8689CC25EFF}"/>
              </a:ext>
            </a:extLst>
          </p:cNvPr>
          <p:cNvSpPr/>
          <p:nvPr/>
        </p:nvSpPr>
        <p:spPr>
          <a:xfrm>
            <a:off x="638629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72C3C-75C7-4159-BB9C-65EE5E97DE95}"/>
              </a:ext>
            </a:extLst>
          </p:cNvPr>
          <p:cNvSpPr txBox="1"/>
          <p:nvPr/>
        </p:nvSpPr>
        <p:spPr>
          <a:xfrm>
            <a:off x="10174513" y="645885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Pipeline build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89D13-CFCC-407B-B6AE-77F53ED007B2}"/>
              </a:ext>
            </a:extLst>
          </p:cNvPr>
          <p:cNvSpPr txBox="1"/>
          <p:nvPr/>
        </p:nvSpPr>
        <p:spPr>
          <a:xfrm>
            <a:off x="3476171" y="5863556"/>
            <a:ext cx="225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List of files to build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AF80ED-2FDB-4048-A912-BD094C97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79051" cy="508000"/>
          </a:xfrm>
        </p:spPr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49394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33EED8-25D3-4D3A-AB65-D54DD16A2940}"/>
              </a:ext>
            </a:extLst>
          </p:cNvPr>
          <p:cNvSpPr/>
          <p:nvPr/>
        </p:nvSpPr>
        <p:spPr>
          <a:xfrm>
            <a:off x="643342" y="815623"/>
            <a:ext cx="2060890" cy="1236534"/>
          </a:xfrm>
          <a:custGeom>
            <a:avLst/>
            <a:gdLst>
              <a:gd name="connsiteX0" fmla="*/ 0 w 2060890"/>
              <a:gd name="connsiteY0" fmla="*/ 123653 h 1236534"/>
              <a:gd name="connsiteX1" fmla="*/ 123653 w 2060890"/>
              <a:gd name="connsiteY1" fmla="*/ 0 h 1236534"/>
              <a:gd name="connsiteX2" fmla="*/ 1937237 w 2060890"/>
              <a:gd name="connsiteY2" fmla="*/ 0 h 1236534"/>
              <a:gd name="connsiteX3" fmla="*/ 2060890 w 2060890"/>
              <a:gd name="connsiteY3" fmla="*/ 123653 h 1236534"/>
              <a:gd name="connsiteX4" fmla="*/ 2060890 w 2060890"/>
              <a:gd name="connsiteY4" fmla="*/ 1112881 h 1236534"/>
              <a:gd name="connsiteX5" fmla="*/ 1937237 w 2060890"/>
              <a:gd name="connsiteY5" fmla="*/ 1236534 h 1236534"/>
              <a:gd name="connsiteX6" fmla="*/ 123653 w 2060890"/>
              <a:gd name="connsiteY6" fmla="*/ 1236534 h 1236534"/>
              <a:gd name="connsiteX7" fmla="*/ 0 w 2060890"/>
              <a:gd name="connsiteY7" fmla="*/ 1112881 h 1236534"/>
              <a:gd name="connsiteX8" fmla="*/ 0 w 2060890"/>
              <a:gd name="connsiteY8" fmla="*/ 123653 h 123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0890" h="1236534">
                <a:moveTo>
                  <a:pt x="0" y="123653"/>
                </a:moveTo>
                <a:cubicBezTo>
                  <a:pt x="0" y="55361"/>
                  <a:pt x="55361" y="0"/>
                  <a:pt x="123653" y="0"/>
                </a:cubicBezTo>
                <a:lnTo>
                  <a:pt x="1937237" y="0"/>
                </a:lnTo>
                <a:cubicBezTo>
                  <a:pt x="2005529" y="0"/>
                  <a:pt x="2060890" y="55361"/>
                  <a:pt x="2060890" y="123653"/>
                </a:cubicBezTo>
                <a:lnTo>
                  <a:pt x="2060890" y="1112881"/>
                </a:lnTo>
                <a:cubicBezTo>
                  <a:pt x="2060890" y="1181173"/>
                  <a:pt x="2005529" y="1236534"/>
                  <a:pt x="1937237" y="1236534"/>
                </a:cubicBezTo>
                <a:lnTo>
                  <a:pt x="123653" y="1236534"/>
                </a:lnTo>
                <a:cubicBezTo>
                  <a:pt x="55361" y="1236534"/>
                  <a:pt x="0" y="1181173"/>
                  <a:pt x="0" y="1112881"/>
                </a:cubicBezTo>
                <a:lnTo>
                  <a:pt x="0" y="1236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27" tIns="154327" rIns="154327" bIns="15432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Initialize Build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701D80-D633-46DD-A025-989FD6E25433}"/>
              </a:ext>
            </a:extLst>
          </p:cNvPr>
          <p:cNvSpPr/>
          <p:nvPr/>
        </p:nvSpPr>
        <p:spPr>
          <a:xfrm>
            <a:off x="2910321" y="1178340"/>
            <a:ext cx="436908" cy="511100"/>
          </a:xfrm>
          <a:custGeom>
            <a:avLst/>
            <a:gdLst>
              <a:gd name="connsiteX0" fmla="*/ 0 w 436908"/>
              <a:gd name="connsiteY0" fmla="*/ 102220 h 511100"/>
              <a:gd name="connsiteX1" fmla="*/ 218454 w 436908"/>
              <a:gd name="connsiteY1" fmla="*/ 102220 h 511100"/>
              <a:gd name="connsiteX2" fmla="*/ 218454 w 436908"/>
              <a:gd name="connsiteY2" fmla="*/ 0 h 511100"/>
              <a:gd name="connsiteX3" fmla="*/ 436908 w 436908"/>
              <a:gd name="connsiteY3" fmla="*/ 255550 h 511100"/>
              <a:gd name="connsiteX4" fmla="*/ 218454 w 436908"/>
              <a:gd name="connsiteY4" fmla="*/ 511100 h 511100"/>
              <a:gd name="connsiteX5" fmla="*/ 218454 w 436908"/>
              <a:gd name="connsiteY5" fmla="*/ 408880 h 511100"/>
              <a:gd name="connsiteX6" fmla="*/ 0 w 436908"/>
              <a:gd name="connsiteY6" fmla="*/ 408880 h 511100"/>
              <a:gd name="connsiteX7" fmla="*/ 0 w 436908"/>
              <a:gd name="connsiteY7" fmla="*/ 102220 h 51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908" h="511100">
                <a:moveTo>
                  <a:pt x="0" y="102220"/>
                </a:moveTo>
                <a:lnTo>
                  <a:pt x="218454" y="102220"/>
                </a:lnTo>
                <a:lnTo>
                  <a:pt x="218454" y="0"/>
                </a:lnTo>
                <a:lnTo>
                  <a:pt x="436908" y="255550"/>
                </a:lnTo>
                <a:lnTo>
                  <a:pt x="218454" y="511100"/>
                </a:lnTo>
                <a:lnTo>
                  <a:pt x="218454" y="408880"/>
                </a:lnTo>
                <a:lnTo>
                  <a:pt x="0" y="408880"/>
                </a:lnTo>
                <a:lnTo>
                  <a:pt x="0" y="10222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2220" rIns="131072" bIns="1022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52FC84-5380-4E22-A789-90A8D7D262C1}"/>
              </a:ext>
            </a:extLst>
          </p:cNvPr>
          <p:cNvSpPr/>
          <p:nvPr/>
        </p:nvSpPr>
        <p:spPr>
          <a:xfrm>
            <a:off x="3528589" y="815623"/>
            <a:ext cx="2060890" cy="1236534"/>
          </a:xfrm>
          <a:custGeom>
            <a:avLst/>
            <a:gdLst>
              <a:gd name="connsiteX0" fmla="*/ 0 w 2060890"/>
              <a:gd name="connsiteY0" fmla="*/ 123653 h 1236534"/>
              <a:gd name="connsiteX1" fmla="*/ 123653 w 2060890"/>
              <a:gd name="connsiteY1" fmla="*/ 0 h 1236534"/>
              <a:gd name="connsiteX2" fmla="*/ 1937237 w 2060890"/>
              <a:gd name="connsiteY2" fmla="*/ 0 h 1236534"/>
              <a:gd name="connsiteX3" fmla="*/ 2060890 w 2060890"/>
              <a:gd name="connsiteY3" fmla="*/ 123653 h 1236534"/>
              <a:gd name="connsiteX4" fmla="*/ 2060890 w 2060890"/>
              <a:gd name="connsiteY4" fmla="*/ 1112881 h 1236534"/>
              <a:gd name="connsiteX5" fmla="*/ 1937237 w 2060890"/>
              <a:gd name="connsiteY5" fmla="*/ 1236534 h 1236534"/>
              <a:gd name="connsiteX6" fmla="*/ 123653 w 2060890"/>
              <a:gd name="connsiteY6" fmla="*/ 1236534 h 1236534"/>
              <a:gd name="connsiteX7" fmla="*/ 0 w 2060890"/>
              <a:gd name="connsiteY7" fmla="*/ 1112881 h 1236534"/>
              <a:gd name="connsiteX8" fmla="*/ 0 w 2060890"/>
              <a:gd name="connsiteY8" fmla="*/ 123653 h 123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0890" h="1236534">
                <a:moveTo>
                  <a:pt x="0" y="123653"/>
                </a:moveTo>
                <a:cubicBezTo>
                  <a:pt x="0" y="55361"/>
                  <a:pt x="55361" y="0"/>
                  <a:pt x="123653" y="0"/>
                </a:cubicBezTo>
                <a:lnTo>
                  <a:pt x="1937237" y="0"/>
                </a:lnTo>
                <a:cubicBezTo>
                  <a:pt x="2005529" y="0"/>
                  <a:pt x="2060890" y="55361"/>
                  <a:pt x="2060890" y="123653"/>
                </a:cubicBezTo>
                <a:lnTo>
                  <a:pt x="2060890" y="1112881"/>
                </a:lnTo>
                <a:cubicBezTo>
                  <a:pt x="2060890" y="1181173"/>
                  <a:pt x="2005529" y="1236534"/>
                  <a:pt x="1937237" y="1236534"/>
                </a:cubicBezTo>
                <a:lnTo>
                  <a:pt x="123653" y="1236534"/>
                </a:lnTo>
                <a:cubicBezTo>
                  <a:pt x="55361" y="1236534"/>
                  <a:pt x="0" y="1181173"/>
                  <a:pt x="0" y="1112881"/>
                </a:cubicBezTo>
                <a:lnTo>
                  <a:pt x="0" y="1236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27" tIns="154327" rIns="154327" bIns="15432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Create Build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AB402-21BE-45CE-94DB-00481411D919}"/>
              </a:ext>
            </a:extLst>
          </p:cNvPr>
          <p:cNvSpPr txBox="1"/>
          <p:nvPr/>
        </p:nvSpPr>
        <p:spPr>
          <a:xfrm>
            <a:off x="638629" y="2682751"/>
            <a:ext cx="2251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Load properties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Initialize Build Report and build result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Create Data Sets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6048-EDAE-464A-AE58-4286B5BAE609}"/>
              </a:ext>
            </a:extLst>
          </p:cNvPr>
          <p:cNvSpPr txBox="1"/>
          <p:nvPr/>
        </p:nvSpPr>
        <p:spPr>
          <a:xfrm>
            <a:off x="638629" y="4928748"/>
            <a:ext cx="22952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Connect to WebApp</a:t>
            </a:r>
            <a:br>
              <a:rPr lang="en-US" sz="800" b="1" dirty="0">
                <a:solidFill>
                  <a:srgbClr val="FFFF00"/>
                </a:solidFill>
              </a:rPr>
            </a:br>
            <a:endParaRPr lang="en-US" sz="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Initialize Collection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54FA0-D271-4B89-BA8E-CECDD144F0C7}"/>
              </a:ext>
            </a:extLst>
          </p:cNvPr>
          <p:cNvSpPr txBox="1"/>
          <p:nvPr/>
        </p:nvSpPr>
        <p:spPr>
          <a:xfrm>
            <a:off x="3476172" y="2697265"/>
            <a:ext cx="2251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Process build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User build, full build, impact,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3A71C-9C1F-4DD1-AB14-ED347FB69BE2}"/>
              </a:ext>
            </a:extLst>
          </p:cNvPr>
          <p:cNvSpPr txBox="1"/>
          <p:nvPr/>
        </p:nvSpPr>
        <p:spPr>
          <a:xfrm>
            <a:off x="3476172" y="4384007"/>
            <a:ext cx="244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Scan changed files and update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Perform impact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929ED2-C3FF-43D4-8C2B-F8689CC25EFF}"/>
              </a:ext>
            </a:extLst>
          </p:cNvPr>
          <p:cNvSpPr/>
          <p:nvPr/>
        </p:nvSpPr>
        <p:spPr>
          <a:xfrm>
            <a:off x="638629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72C3C-75C7-4159-BB9C-65EE5E97DE95}"/>
              </a:ext>
            </a:extLst>
          </p:cNvPr>
          <p:cNvSpPr txBox="1"/>
          <p:nvPr/>
        </p:nvSpPr>
        <p:spPr>
          <a:xfrm>
            <a:off x="10174513" y="645885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Pipeline build only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5D0B54-A06A-47F3-9DF7-885667757CB0}"/>
              </a:ext>
            </a:extLst>
          </p:cNvPr>
          <p:cNvSpPr/>
          <p:nvPr/>
        </p:nvSpPr>
        <p:spPr>
          <a:xfrm>
            <a:off x="3476172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89D13-CFCC-407B-B6AE-77F53ED007B2}"/>
              </a:ext>
            </a:extLst>
          </p:cNvPr>
          <p:cNvSpPr txBox="1"/>
          <p:nvPr/>
        </p:nvSpPr>
        <p:spPr>
          <a:xfrm>
            <a:off x="3476171" y="5863556"/>
            <a:ext cx="225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List of files to build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AF80ED-2FDB-4048-A912-BD094C97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79051" cy="508000"/>
          </a:xfrm>
        </p:spPr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3931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1733168-936F-4EB0-ADE4-412182ADCB69}"/>
              </a:ext>
            </a:extLst>
          </p:cNvPr>
          <p:cNvSpPr/>
          <p:nvPr/>
        </p:nvSpPr>
        <p:spPr>
          <a:xfrm>
            <a:off x="643342" y="815623"/>
            <a:ext cx="2060890" cy="1236534"/>
          </a:xfrm>
          <a:custGeom>
            <a:avLst/>
            <a:gdLst>
              <a:gd name="connsiteX0" fmla="*/ 0 w 2060890"/>
              <a:gd name="connsiteY0" fmla="*/ 123653 h 1236534"/>
              <a:gd name="connsiteX1" fmla="*/ 123653 w 2060890"/>
              <a:gd name="connsiteY1" fmla="*/ 0 h 1236534"/>
              <a:gd name="connsiteX2" fmla="*/ 1937237 w 2060890"/>
              <a:gd name="connsiteY2" fmla="*/ 0 h 1236534"/>
              <a:gd name="connsiteX3" fmla="*/ 2060890 w 2060890"/>
              <a:gd name="connsiteY3" fmla="*/ 123653 h 1236534"/>
              <a:gd name="connsiteX4" fmla="*/ 2060890 w 2060890"/>
              <a:gd name="connsiteY4" fmla="*/ 1112881 h 1236534"/>
              <a:gd name="connsiteX5" fmla="*/ 1937237 w 2060890"/>
              <a:gd name="connsiteY5" fmla="*/ 1236534 h 1236534"/>
              <a:gd name="connsiteX6" fmla="*/ 123653 w 2060890"/>
              <a:gd name="connsiteY6" fmla="*/ 1236534 h 1236534"/>
              <a:gd name="connsiteX7" fmla="*/ 0 w 2060890"/>
              <a:gd name="connsiteY7" fmla="*/ 1112881 h 1236534"/>
              <a:gd name="connsiteX8" fmla="*/ 0 w 2060890"/>
              <a:gd name="connsiteY8" fmla="*/ 123653 h 123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0890" h="1236534">
                <a:moveTo>
                  <a:pt x="0" y="123653"/>
                </a:moveTo>
                <a:cubicBezTo>
                  <a:pt x="0" y="55361"/>
                  <a:pt x="55361" y="0"/>
                  <a:pt x="123653" y="0"/>
                </a:cubicBezTo>
                <a:lnTo>
                  <a:pt x="1937237" y="0"/>
                </a:lnTo>
                <a:cubicBezTo>
                  <a:pt x="2005529" y="0"/>
                  <a:pt x="2060890" y="55361"/>
                  <a:pt x="2060890" y="123653"/>
                </a:cubicBezTo>
                <a:lnTo>
                  <a:pt x="2060890" y="1112881"/>
                </a:lnTo>
                <a:cubicBezTo>
                  <a:pt x="2060890" y="1181173"/>
                  <a:pt x="2005529" y="1236534"/>
                  <a:pt x="1937237" y="1236534"/>
                </a:cubicBezTo>
                <a:lnTo>
                  <a:pt x="123653" y="1236534"/>
                </a:lnTo>
                <a:cubicBezTo>
                  <a:pt x="55361" y="1236534"/>
                  <a:pt x="0" y="1181173"/>
                  <a:pt x="0" y="1112881"/>
                </a:cubicBezTo>
                <a:lnTo>
                  <a:pt x="0" y="1236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27" tIns="154327" rIns="154327" bIns="15432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Initialize Build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0695F7-3040-46F7-B24A-A6D735EB1319}"/>
              </a:ext>
            </a:extLst>
          </p:cNvPr>
          <p:cNvSpPr/>
          <p:nvPr/>
        </p:nvSpPr>
        <p:spPr>
          <a:xfrm>
            <a:off x="2910321" y="1178340"/>
            <a:ext cx="436908" cy="511100"/>
          </a:xfrm>
          <a:custGeom>
            <a:avLst/>
            <a:gdLst>
              <a:gd name="connsiteX0" fmla="*/ 0 w 436908"/>
              <a:gd name="connsiteY0" fmla="*/ 102220 h 511100"/>
              <a:gd name="connsiteX1" fmla="*/ 218454 w 436908"/>
              <a:gd name="connsiteY1" fmla="*/ 102220 h 511100"/>
              <a:gd name="connsiteX2" fmla="*/ 218454 w 436908"/>
              <a:gd name="connsiteY2" fmla="*/ 0 h 511100"/>
              <a:gd name="connsiteX3" fmla="*/ 436908 w 436908"/>
              <a:gd name="connsiteY3" fmla="*/ 255550 h 511100"/>
              <a:gd name="connsiteX4" fmla="*/ 218454 w 436908"/>
              <a:gd name="connsiteY4" fmla="*/ 511100 h 511100"/>
              <a:gd name="connsiteX5" fmla="*/ 218454 w 436908"/>
              <a:gd name="connsiteY5" fmla="*/ 408880 h 511100"/>
              <a:gd name="connsiteX6" fmla="*/ 0 w 436908"/>
              <a:gd name="connsiteY6" fmla="*/ 408880 h 511100"/>
              <a:gd name="connsiteX7" fmla="*/ 0 w 436908"/>
              <a:gd name="connsiteY7" fmla="*/ 102220 h 51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908" h="511100">
                <a:moveTo>
                  <a:pt x="0" y="102220"/>
                </a:moveTo>
                <a:lnTo>
                  <a:pt x="218454" y="102220"/>
                </a:lnTo>
                <a:lnTo>
                  <a:pt x="218454" y="0"/>
                </a:lnTo>
                <a:lnTo>
                  <a:pt x="436908" y="255550"/>
                </a:lnTo>
                <a:lnTo>
                  <a:pt x="218454" y="511100"/>
                </a:lnTo>
                <a:lnTo>
                  <a:pt x="218454" y="408880"/>
                </a:lnTo>
                <a:lnTo>
                  <a:pt x="0" y="408880"/>
                </a:lnTo>
                <a:lnTo>
                  <a:pt x="0" y="10222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2220" rIns="131072" bIns="1022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3A9A3D-43C4-4B42-8610-843DDFA3A2FD}"/>
              </a:ext>
            </a:extLst>
          </p:cNvPr>
          <p:cNvSpPr/>
          <p:nvPr/>
        </p:nvSpPr>
        <p:spPr>
          <a:xfrm>
            <a:off x="3528589" y="815623"/>
            <a:ext cx="2060890" cy="1236534"/>
          </a:xfrm>
          <a:custGeom>
            <a:avLst/>
            <a:gdLst>
              <a:gd name="connsiteX0" fmla="*/ 0 w 2060890"/>
              <a:gd name="connsiteY0" fmla="*/ 123653 h 1236534"/>
              <a:gd name="connsiteX1" fmla="*/ 123653 w 2060890"/>
              <a:gd name="connsiteY1" fmla="*/ 0 h 1236534"/>
              <a:gd name="connsiteX2" fmla="*/ 1937237 w 2060890"/>
              <a:gd name="connsiteY2" fmla="*/ 0 h 1236534"/>
              <a:gd name="connsiteX3" fmla="*/ 2060890 w 2060890"/>
              <a:gd name="connsiteY3" fmla="*/ 123653 h 1236534"/>
              <a:gd name="connsiteX4" fmla="*/ 2060890 w 2060890"/>
              <a:gd name="connsiteY4" fmla="*/ 1112881 h 1236534"/>
              <a:gd name="connsiteX5" fmla="*/ 1937237 w 2060890"/>
              <a:gd name="connsiteY5" fmla="*/ 1236534 h 1236534"/>
              <a:gd name="connsiteX6" fmla="*/ 123653 w 2060890"/>
              <a:gd name="connsiteY6" fmla="*/ 1236534 h 1236534"/>
              <a:gd name="connsiteX7" fmla="*/ 0 w 2060890"/>
              <a:gd name="connsiteY7" fmla="*/ 1112881 h 1236534"/>
              <a:gd name="connsiteX8" fmla="*/ 0 w 2060890"/>
              <a:gd name="connsiteY8" fmla="*/ 123653 h 123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0890" h="1236534">
                <a:moveTo>
                  <a:pt x="0" y="123653"/>
                </a:moveTo>
                <a:cubicBezTo>
                  <a:pt x="0" y="55361"/>
                  <a:pt x="55361" y="0"/>
                  <a:pt x="123653" y="0"/>
                </a:cubicBezTo>
                <a:lnTo>
                  <a:pt x="1937237" y="0"/>
                </a:lnTo>
                <a:cubicBezTo>
                  <a:pt x="2005529" y="0"/>
                  <a:pt x="2060890" y="55361"/>
                  <a:pt x="2060890" y="123653"/>
                </a:cubicBezTo>
                <a:lnTo>
                  <a:pt x="2060890" y="1112881"/>
                </a:lnTo>
                <a:cubicBezTo>
                  <a:pt x="2060890" y="1181173"/>
                  <a:pt x="2005529" y="1236534"/>
                  <a:pt x="1937237" y="1236534"/>
                </a:cubicBezTo>
                <a:lnTo>
                  <a:pt x="123653" y="1236534"/>
                </a:lnTo>
                <a:cubicBezTo>
                  <a:pt x="55361" y="1236534"/>
                  <a:pt x="0" y="1181173"/>
                  <a:pt x="0" y="1112881"/>
                </a:cubicBezTo>
                <a:lnTo>
                  <a:pt x="0" y="1236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27" tIns="154327" rIns="154327" bIns="15432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Create Build List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62A21-29EE-4B13-86E9-9D88C2DC2E27}"/>
              </a:ext>
            </a:extLst>
          </p:cNvPr>
          <p:cNvSpPr/>
          <p:nvPr/>
        </p:nvSpPr>
        <p:spPr>
          <a:xfrm>
            <a:off x="5795568" y="1178340"/>
            <a:ext cx="436908" cy="511100"/>
          </a:xfrm>
          <a:custGeom>
            <a:avLst/>
            <a:gdLst>
              <a:gd name="connsiteX0" fmla="*/ 0 w 436908"/>
              <a:gd name="connsiteY0" fmla="*/ 102220 h 511100"/>
              <a:gd name="connsiteX1" fmla="*/ 218454 w 436908"/>
              <a:gd name="connsiteY1" fmla="*/ 102220 h 511100"/>
              <a:gd name="connsiteX2" fmla="*/ 218454 w 436908"/>
              <a:gd name="connsiteY2" fmla="*/ 0 h 511100"/>
              <a:gd name="connsiteX3" fmla="*/ 436908 w 436908"/>
              <a:gd name="connsiteY3" fmla="*/ 255550 h 511100"/>
              <a:gd name="connsiteX4" fmla="*/ 218454 w 436908"/>
              <a:gd name="connsiteY4" fmla="*/ 511100 h 511100"/>
              <a:gd name="connsiteX5" fmla="*/ 218454 w 436908"/>
              <a:gd name="connsiteY5" fmla="*/ 408880 h 511100"/>
              <a:gd name="connsiteX6" fmla="*/ 0 w 436908"/>
              <a:gd name="connsiteY6" fmla="*/ 408880 h 511100"/>
              <a:gd name="connsiteX7" fmla="*/ 0 w 436908"/>
              <a:gd name="connsiteY7" fmla="*/ 102220 h 51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908" h="511100">
                <a:moveTo>
                  <a:pt x="0" y="102220"/>
                </a:moveTo>
                <a:lnTo>
                  <a:pt x="218454" y="102220"/>
                </a:lnTo>
                <a:lnTo>
                  <a:pt x="218454" y="0"/>
                </a:lnTo>
                <a:lnTo>
                  <a:pt x="436908" y="255550"/>
                </a:lnTo>
                <a:lnTo>
                  <a:pt x="218454" y="511100"/>
                </a:lnTo>
                <a:lnTo>
                  <a:pt x="218454" y="408880"/>
                </a:lnTo>
                <a:lnTo>
                  <a:pt x="0" y="408880"/>
                </a:lnTo>
                <a:lnTo>
                  <a:pt x="0" y="10222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2220" rIns="131072" bIns="10222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9CB1C2-5C91-428E-AB86-35C18E1F04C2}"/>
              </a:ext>
            </a:extLst>
          </p:cNvPr>
          <p:cNvSpPr/>
          <p:nvPr/>
        </p:nvSpPr>
        <p:spPr>
          <a:xfrm>
            <a:off x="6413835" y="815623"/>
            <a:ext cx="2060890" cy="1236534"/>
          </a:xfrm>
          <a:custGeom>
            <a:avLst/>
            <a:gdLst>
              <a:gd name="connsiteX0" fmla="*/ 0 w 2060890"/>
              <a:gd name="connsiteY0" fmla="*/ 123653 h 1236534"/>
              <a:gd name="connsiteX1" fmla="*/ 123653 w 2060890"/>
              <a:gd name="connsiteY1" fmla="*/ 0 h 1236534"/>
              <a:gd name="connsiteX2" fmla="*/ 1937237 w 2060890"/>
              <a:gd name="connsiteY2" fmla="*/ 0 h 1236534"/>
              <a:gd name="connsiteX3" fmla="*/ 2060890 w 2060890"/>
              <a:gd name="connsiteY3" fmla="*/ 123653 h 1236534"/>
              <a:gd name="connsiteX4" fmla="*/ 2060890 w 2060890"/>
              <a:gd name="connsiteY4" fmla="*/ 1112881 h 1236534"/>
              <a:gd name="connsiteX5" fmla="*/ 1937237 w 2060890"/>
              <a:gd name="connsiteY5" fmla="*/ 1236534 h 1236534"/>
              <a:gd name="connsiteX6" fmla="*/ 123653 w 2060890"/>
              <a:gd name="connsiteY6" fmla="*/ 1236534 h 1236534"/>
              <a:gd name="connsiteX7" fmla="*/ 0 w 2060890"/>
              <a:gd name="connsiteY7" fmla="*/ 1112881 h 1236534"/>
              <a:gd name="connsiteX8" fmla="*/ 0 w 2060890"/>
              <a:gd name="connsiteY8" fmla="*/ 123653 h 123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0890" h="1236534">
                <a:moveTo>
                  <a:pt x="0" y="123653"/>
                </a:moveTo>
                <a:cubicBezTo>
                  <a:pt x="0" y="55361"/>
                  <a:pt x="55361" y="0"/>
                  <a:pt x="123653" y="0"/>
                </a:cubicBezTo>
                <a:lnTo>
                  <a:pt x="1937237" y="0"/>
                </a:lnTo>
                <a:cubicBezTo>
                  <a:pt x="2005529" y="0"/>
                  <a:pt x="2060890" y="55361"/>
                  <a:pt x="2060890" y="123653"/>
                </a:cubicBezTo>
                <a:lnTo>
                  <a:pt x="2060890" y="1112881"/>
                </a:lnTo>
                <a:cubicBezTo>
                  <a:pt x="2060890" y="1181173"/>
                  <a:pt x="2005529" y="1236534"/>
                  <a:pt x="1937237" y="1236534"/>
                </a:cubicBezTo>
                <a:lnTo>
                  <a:pt x="123653" y="1236534"/>
                </a:lnTo>
                <a:cubicBezTo>
                  <a:pt x="55361" y="1236534"/>
                  <a:pt x="0" y="1181173"/>
                  <a:pt x="0" y="1112881"/>
                </a:cubicBezTo>
                <a:lnTo>
                  <a:pt x="0" y="1236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27" tIns="154327" rIns="154327" bIns="154327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Process Build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AB402-21BE-45CE-94DB-00481411D919}"/>
              </a:ext>
            </a:extLst>
          </p:cNvPr>
          <p:cNvSpPr txBox="1"/>
          <p:nvPr/>
        </p:nvSpPr>
        <p:spPr>
          <a:xfrm>
            <a:off x="638629" y="2682751"/>
            <a:ext cx="2251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Load properties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Initialize Build Report and build result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Create Data Sets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6048-EDAE-464A-AE58-4286B5BAE609}"/>
              </a:ext>
            </a:extLst>
          </p:cNvPr>
          <p:cNvSpPr txBox="1"/>
          <p:nvPr/>
        </p:nvSpPr>
        <p:spPr>
          <a:xfrm>
            <a:off x="638629" y="4928748"/>
            <a:ext cx="22952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Connect to WebApp</a:t>
            </a:r>
            <a:br>
              <a:rPr lang="en-US" sz="800" b="1" dirty="0">
                <a:solidFill>
                  <a:srgbClr val="FFFF00"/>
                </a:solidFill>
              </a:rPr>
            </a:br>
            <a:endParaRPr lang="en-US" sz="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Initialize Collection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54FA0-D271-4B89-BA8E-CECDD144F0C7}"/>
              </a:ext>
            </a:extLst>
          </p:cNvPr>
          <p:cNvSpPr txBox="1"/>
          <p:nvPr/>
        </p:nvSpPr>
        <p:spPr>
          <a:xfrm>
            <a:off x="3476172" y="2697265"/>
            <a:ext cx="2251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Process build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User build, full build, impact,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3A71C-9C1F-4DD1-AB14-ED347FB69BE2}"/>
              </a:ext>
            </a:extLst>
          </p:cNvPr>
          <p:cNvSpPr txBox="1"/>
          <p:nvPr/>
        </p:nvSpPr>
        <p:spPr>
          <a:xfrm>
            <a:off x="3476172" y="4384007"/>
            <a:ext cx="244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Scan changed files and update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Perform impact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929ED2-C3FF-43D4-8C2B-F8689CC25EFF}"/>
              </a:ext>
            </a:extLst>
          </p:cNvPr>
          <p:cNvSpPr/>
          <p:nvPr/>
        </p:nvSpPr>
        <p:spPr>
          <a:xfrm>
            <a:off x="638629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72C3C-75C7-4159-BB9C-65EE5E97DE95}"/>
              </a:ext>
            </a:extLst>
          </p:cNvPr>
          <p:cNvSpPr txBox="1"/>
          <p:nvPr/>
        </p:nvSpPr>
        <p:spPr>
          <a:xfrm>
            <a:off x="10174513" y="645885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Pipeline build only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5D0B54-A06A-47F3-9DF7-885667757CB0}"/>
              </a:ext>
            </a:extLst>
          </p:cNvPr>
          <p:cNvSpPr/>
          <p:nvPr/>
        </p:nvSpPr>
        <p:spPr>
          <a:xfrm>
            <a:off x="3476172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89D13-CFCC-407B-B6AE-77F53ED007B2}"/>
              </a:ext>
            </a:extLst>
          </p:cNvPr>
          <p:cNvSpPr txBox="1"/>
          <p:nvPr/>
        </p:nvSpPr>
        <p:spPr>
          <a:xfrm>
            <a:off x="3476171" y="5863556"/>
            <a:ext cx="225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List of files to build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26A887-2141-423A-9413-8A18952AB523}"/>
              </a:ext>
            </a:extLst>
          </p:cNvPr>
          <p:cNvSpPr/>
          <p:nvPr/>
        </p:nvSpPr>
        <p:spPr>
          <a:xfrm>
            <a:off x="6428668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49859-B6D9-46A4-8140-016E3AED3F8F}"/>
              </a:ext>
            </a:extLst>
          </p:cNvPr>
          <p:cNvSpPr txBox="1"/>
          <p:nvPr/>
        </p:nvSpPr>
        <p:spPr>
          <a:xfrm>
            <a:off x="6472209" y="2730588"/>
            <a:ext cx="2251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Find appropriate language script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Run Language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Run additional processes (file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AF80ED-2FDB-4048-A912-BD094C97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79051" cy="508000"/>
          </a:xfrm>
        </p:spPr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3167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A40958-0948-4DD5-881F-09CA18C9C3CB}"/>
              </a:ext>
            </a:extLst>
          </p:cNvPr>
          <p:cNvGraphicFramePr/>
          <p:nvPr/>
        </p:nvGraphicFramePr>
        <p:xfrm>
          <a:off x="638629" y="719667"/>
          <a:ext cx="10726057" cy="142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EAB402-21BE-45CE-94DB-00481411D919}"/>
              </a:ext>
            </a:extLst>
          </p:cNvPr>
          <p:cNvSpPr txBox="1"/>
          <p:nvPr/>
        </p:nvSpPr>
        <p:spPr>
          <a:xfrm>
            <a:off x="638629" y="2682751"/>
            <a:ext cx="2251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Load properties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Initialize Build Report and build result</a:t>
            </a:r>
            <a:br>
              <a:rPr lang="en-US" b="1" dirty="0">
                <a:solidFill>
                  <a:schemeClr val="bg2"/>
                </a:solidFill>
              </a:rPr>
            </a:b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Create Data Sets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6048-EDAE-464A-AE58-4286B5BAE609}"/>
              </a:ext>
            </a:extLst>
          </p:cNvPr>
          <p:cNvSpPr txBox="1"/>
          <p:nvPr/>
        </p:nvSpPr>
        <p:spPr>
          <a:xfrm>
            <a:off x="638629" y="4928748"/>
            <a:ext cx="22952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Connect to WebApp</a:t>
            </a:r>
            <a:br>
              <a:rPr lang="en-US" sz="800" b="1" dirty="0">
                <a:solidFill>
                  <a:srgbClr val="FFFF00"/>
                </a:solidFill>
              </a:rPr>
            </a:br>
            <a:endParaRPr lang="en-US" sz="8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Initialize Collection if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54FA0-D271-4B89-BA8E-CECDD144F0C7}"/>
              </a:ext>
            </a:extLst>
          </p:cNvPr>
          <p:cNvSpPr txBox="1"/>
          <p:nvPr/>
        </p:nvSpPr>
        <p:spPr>
          <a:xfrm>
            <a:off x="3476172" y="2697265"/>
            <a:ext cx="2251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Process build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User build, full build, impact,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3A71C-9C1F-4DD1-AB14-ED347FB69BE2}"/>
              </a:ext>
            </a:extLst>
          </p:cNvPr>
          <p:cNvSpPr txBox="1"/>
          <p:nvPr/>
        </p:nvSpPr>
        <p:spPr>
          <a:xfrm>
            <a:off x="3476172" y="4384007"/>
            <a:ext cx="244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Scan changed files and update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Perform impact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929ED2-C3FF-43D4-8C2B-F8689CC25EFF}"/>
              </a:ext>
            </a:extLst>
          </p:cNvPr>
          <p:cNvSpPr/>
          <p:nvPr/>
        </p:nvSpPr>
        <p:spPr>
          <a:xfrm>
            <a:off x="638629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72C3C-75C7-4159-BB9C-65EE5E97DE95}"/>
              </a:ext>
            </a:extLst>
          </p:cNvPr>
          <p:cNvSpPr txBox="1"/>
          <p:nvPr/>
        </p:nvSpPr>
        <p:spPr>
          <a:xfrm>
            <a:off x="10174513" y="645885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Pipeline build only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5D0B54-A06A-47F3-9DF7-885667757CB0}"/>
              </a:ext>
            </a:extLst>
          </p:cNvPr>
          <p:cNvSpPr/>
          <p:nvPr/>
        </p:nvSpPr>
        <p:spPr>
          <a:xfrm>
            <a:off x="3476172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89D13-CFCC-407B-B6AE-77F53ED007B2}"/>
              </a:ext>
            </a:extLst>
          </p:cNvPr>
          <p:cNvSpPr txBox="1"/>
          <p:nvPr/>
        </p:nvSpPr>
        <p:spPr>
          <a:xfrm>
            <a:off x="3476171" y="5863556"/>
            <a:ext cx="225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List of files to build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26A887-2141-423A-9413-8A18952AB523}"/>
              </a:ext>
            </a:extLst>
          </p:cNvPr>
          <p:cNvSpPr/>
          <p:nvPr/>
        </p:nvSpPr>
        <p:spPr>
          <a:xfrm>
            <a:off x="6428668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49859-B6D9-46A4-8140-016E3AED3F8F}"/>
              </a:ext>
            </a:extLst>
          </p:cNvPr>
          <p:cNvSpPr txBox="1"/>
          <p:nvPr/>
        </p:nvSpPr>
        <p:spPr>
          <a:xfrm>
            <a:off x="6472209" y="2730588"/>
            <a:ext cx="2251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Find appropriate language script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Run Language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Run additional processes (file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31E4D3-5003-4342-8A6A-775A5A969DB9}"/>
              </a:ext>
            </a:extLst>
          </p:cNvPr>
          <p:cNvSpPr/>
          <p:nvPr/>
        </p:nvSpPr>
        <p:spPr>
          <a:xfrm>
            <a:off x="9301654" y="2510971"/>
            <a:ext cx="2251717" cy="394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92A86-4E45-451F-ABC9-98A9A18F8B55}"/>
              </a:ext>
            </a:extLst>
          </p:cNvPr>
          <p:cNvSpPr txBox="1"/>
          <p:nvPr/>
        </p:nvSpPr>
        <p:spPr>
          <a:xfrm>
            <a:off x="9301654" y="2682751"/>
            <a:ext cx="22517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Run additional processes (build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Mark Build as finished with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Add git 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Upload logs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AF80ED-2FDB-4048-A912-BD094C97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79051" cy="508000"/>
          </a:xfrm>
        </p:spPr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9058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Highlights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77"/>
              <a:t>16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AE9A77-2254-424E-874B-C76C0C6FD3D2}"/>
              </a:ext>
            </a:extLst>
          </p:cNvPr>
          <p:cNvSpPr/>
          <p:nvPr/>
        </p:nvSpPr>
        <p:spPr>
          <a:xfrm>
            <a:off x="370376" y="1973096"/>
            <a:ext cx="4451853" cy="3816627"/>
          </a:xfrm>
          <a:prstGeom prst="roundRect">
            <a:avLst/>
          </a:prstGeom>
          <a:solidFill>
            <a:srgbClr val="8CC540">
              <a:lumMod val="20000"/>
              <a:lumOff val="8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86893-5B14-4DDF-9095-C1E13F42E47C}"/>
              </a:ext>
            </a:extLst>
          </p:cNvPr>
          <p:cNvSpPr/>
          <p:nvPr/>
        </p:nvSpPr>
        <p:spPr>
          <a:xfrm>
            <a:off x="671078" y="3017103"/>
            <a:ext cx="844827" cy="1162879"/>
          </a:xfrm>
          <a:prstGeom prst="rect">
            <a:avLst/>
          </a:prstGeom>
          <a:solidFill>
            <a:srgbClr val="808080">
              <a:lumMod val="60000"/>
              <a:lumOff val="4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9A17C-303E-4A3A-AE9E-9019AA5AB4E6}"/>
              </a:ext>
            </a:extLst>
          </p:cNvPr>
          <p:cNvSpPr txBox="1"/>
          <p:nvPr/>
        </p:nvSpPr>
        <p:spPr>
          <a:xfrm>
            <a:off x="370376" y="4259495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application.properties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BFBC3-430A-4192-AB6F-2F71CDB0C64A}"/>
              </a:ext>
            </a:extLst>
          </p:cNvPr>
          <p:cNvSpPr/>
          <p:nvPr/>
        </p:nvSpPr>
        <p:spPr>
          <a:xfrm>
            <a:off x="2329069" y="2491528"/>
            <a:ext cx="844827" cy="1162879"/>
          </a:xfrm>
          <a:prstGeom prst="rect">
            <a:avLst/>
          </a:prstGeom>
          <a:solidFill>
            <a:srgbClr val="808080">
              <a:lumMod val="60000"/>
              <a:lumOff val="4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33B6C-04ED-45F4-9C37-291BBB702880}"/>
              </a:ext>
            </a:extLst>
          </p:cNvPr>
          <p:cNvSpPr txBox="1"/>
          <p:nvPr/>
        </p:nvSpPr>
        <p:spPr>
          <a:xfrm>
            <a:off x="2255192" y="3750605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file.properties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7823D-3A0D-4BFC-AE2F-D449717403DF}"/>
              </a:ext>
            </a:extLst>
          </p:cNvPr>
          <p:cNvSpPr/>
          <p:nvPr/>
        </p:nvSpPr>
        <p:spPr>
          <a:xfrm>
            <a:off x="1925749" y="4179982"/>
            <a:ext cx="844827" cy="1162879"/>
          </a:xfrm>
          <a:prstGeom prst="rect">
            <a:avLst/>
          </a:prstGeom>
          <a:solidFill>
            <a:srgbClr val="808080">
              <a:lumMod val="60000"/>
              <a:lumOff val="4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60BFD-3020-486A-AB07-990AC02E774C}"/>
              </a:ext>
            </a:extLst>
          </p:cNvPr>
          <p:cNvSpPr txBox="1"/>
          <p:nvPr/>
        </p:nvSpPr>
        <p:spPr>
          <a:xfrm>
            <a:off x="1851872" y="5439059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build.properties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AA38D3-2F6C-4B56-A551-0252C6234E77}"/>
              </a:ext>
            </a:extLst>
          </p:cNvPr>
          <p:cNvSpPr/>
          <p:nvPr/>
        </p:nvSpPr>
        <p:spPr>
          <a:xfrm>
            <a:off x="3647746" y="3017103"/>
            <a:ext cx="844827" cy="1162879"/>
          </a:xfrm>
          <a:prstGeom prst="rect">
            <a:avLst/>
          </a:prstGeom>
          <a:solidFill>
            <a:srgbClr val="808080">
              <a:lumMod val="60000"/>
              <a:lumOff val="4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18AF7-FE41-42D4-AA39-0A5E9C189585}"/>
              </a:ext>
            </a:extLst>
          </p:cNvPr>
          <p:cNvSpPr txBox="1"/>
          <p:nvPr/>
        </p:nvSpPr>
        <p:spPr>
          <a:xfrm>
            <a:off x="3573869" y="4276180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datasets.properties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7CAB9-A4AA-4E14-B431-6348FC154650}"/>
              </a:ext>
            </a:extLst>
          </p:cNvPr>
          <p:cNvSpPr txBox="1"/>
          <p:nvPr/>
        </p:nvSpPr>
        <p:spPr>
          <a:xfrm>
            <a:off x="1824290" y="1927977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Configuration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0174E4-8199-4997-8358-4366074C873E}"/>
              </a:ext>
            </a:extLst>
          </p:cNvPr>
          <p:cNvSpPr/>
          <p:nvPr/>
        </p:nvSpPr>
        <p:spPr>
          <a:xfrm>
            <a:off x="5305737" y="1927977"/>
            <a:ext cx="4593542" cy="3816627"/>
          </a:xfrm>
          <a:prstGeom prst="roundRect">
            <a:avLst/>
          </a:prstGeom>
          <a:solidFill>
            <a:srgbClr val="82D0F4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182D1-70F1-4DAC-9DFF-6FB7A7CD5876}"/>
              </a:ext>
            </a:extLst>
          </p:cNvPr>
          <p:cNvSpPr txBox="1"/>
          <p:nvPr/>
        </p:nvSpPr>
        <p:spPr>
          <a:xfrm>
            <a:off x="6923880" y="2069913"/>
            <a:ext cx="8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Scripts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5F1BE-CCD7-497C-B075-878F2DD3AE52}"/>
              </a:ext>
            </a:extLst>
          </p:cNvPr>
          <p:cNvSpPr/>
          <p:nvPr/>
        </p:nvSpPr>
        <p:spPr>
          <a:xfrm>
            <a:off x="5584722" y="3358226"/>
            <a:ext cx="844827" cy="1162879"/>
          </a:xfrm>
          <a:prstGeom prst="rect">
            <a:avLst/>
          </a:prstGeom>
          <a:solidFill>
            <a:srgbClr val="82D0F4">
              <a:lumMod val="5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D8822-488E-4564-9C07-ED6E17260182}"/>
              </a:ext>
            </a:extLst>
          </p:cNvPr>
          <p:cNvSpPr txBox="1"/>
          <p:nvPr/>
        </p:nvSpPr>
        <p:spPr>
          <a:xfrm>
            <a:off x="5584723" y="4503802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Build.groovy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01A35B-2C42-49E6-BC6D-BE1F5204490F}"/>
              </a:ext>
            </a:extLst>
          </p:cNvPr>
          <p:cNvSpPr/>
          <p:nvPr/>
        </p:nvSpPr>
        <p:spPr>
          <a:xfrm>
            <a:off x="5563607" y="2188172"/>
            <a:ext cx="844827" cy="756745"/>
          </a:xfrm>
          <a:prstGeom prst="rect">
            <a:avLst/>
          </a:prstGeom>
          <a:solidFill>
            <a:srgbClr val="808080">
              <a:lumMod val="60000"/>
              <a:lumOff val="4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953930-5645-4E35-A47F-56F8A5BF56EE}"/>
              </a:ext>
            </a:extLst>
          </p:cNvPr>
          <p:cNvSpPr txBox="1"/>
          <p:nvPr/>
        </p:nvSpPr>
        <p:spPr>
          <a:xfrm>
            <a:off x="5563607" y="2980102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Utils.groovy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7D38BF-CA84-422E-8B4A-CFEF24E08B56}"/>
              </a:ext>
            </a:extLst>
          </p:cNvPr>
          <p:cNvSpPr/>
          <p:nvPr/>
        </p:nvSpPr>
        <p:spPr>
          <a:xfrm>
            <a:off x="7713635" y="2532480"/>
            <a:ext cx="844827" cy="1162879"/>
          </a:xfrm>
          <a:prstGeom prst="rect">
            <a:avLst/>
          </a:prstGeom>
          <a:solidFill>
            <a:srgbClr val="FCB813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F7C9FA-A717-46E8-8F3D-FD2234B6816C}"/>
              </a:ext>
            </a:extLst>
          </p:cNvPr>
          <p:cNvSpPr txBox="1"/>
          <p:nvPr/>
        </p:nvSpPr>
        <p:spPr>
          <a:xfrm>
            <a:off x="7713635" y="377030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Cobol.groovy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43A1ED-BBBE-4A35-8B7C-38CCE30B1644}"/>
              </a:ext>
            </a:extLst>
          </p:cNvPr>
          <p:cNvSpPr/>
          <p:nvPr/>
        </p:nvSpPr>
        <p:spPr>
          <a:xfrm>
            <a:off x="8891605" y="3019858"/>
            <a:ext cx="844827" cy="1162879"/>
          </a:xfrm>
          <a:prstGeom prst="rect">
            <a:avLst/>
          </a:prstGeom>
          <a:solidFill>
            <a:srgbClr val="FCB813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78ED2D-A391-463E-9A05-D7E7C3402450}"/>
              </a:ext>
            </a:extLst>
          </p:cNvPr>
          <p:cNvSpPr txBox="1"/>
          <p:nvPr/>
        </p:nvSpPr>
        <p:spPr>
          <a:xfrm>
            <a:off x="8764513" y="4225507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assembler.groovy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5D361-9C63-49B6-AF12-5A6ACC252B09}"/>
              </a:ext>
            </a:extLst>
          </p:cNvPr>
          <p:cNvSpPr/>
          <p:nvPr/>
        </p:nvSpPr>
        <p:spPr>
          <a:xfrm>
            <a:off x="7762140" y="4281730"/>
            <a:ext cx="844827" cy="1162879"/>
          </a:xfrm>
          <a:prstGeom prst="rect">
            <a:avLst/>
          </a:prstGeom>
          <a:solidFill>
            <a:srgbClr val="FCB813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F4D3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66F11-781B-4499-A437-D569E737DFFF}"/>
              </a:ext>
            </a:extLst>
          </p:cNvPr>
          <p:cNvSpPr txBox="1"/>
          <p:nvPr/>
        </p:nvSpPr>
        <p:spPr>
          <a:xfrm>
            <a:off x="7762140" y="55195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rPr>
              <a:t>pli.groovy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598464-D480-4A4E-AA71-34B21E10B1FC}"/>
              </a:ext>
            </a:extLst>
          </p:cNvPr>
          <p:cNvCxnSpPr>
            <a:cxnSpLocks/>
          </p:cNvCxnSpPr>
          <p:nvPr/>
        </p:nvCxnSpPr>
        <p:spPr>
          <a:xfrm flipV="1">
            <a:off x="6481191" y="3113920"/>
            <a:ext cx="1232444" cy="779624"/>
          </a:xfrm>
          <a:prstGeom prst="straightConnector1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B933D1-5387-4916-9D06-881168028B91}"/>
              </a:ext>
            </a:extLst>
          </p:cNvPr>
          <p:cNvCxnSpPr>
            <a:cxnSpLocks/>
          </p:cNvCxnSpPr>
          <p:nvPr/>
        </p:nvCxnSpPr>
        <p:spPr>
          <a:xfrm>
            <a:off x="6448671" y="3931305"/>
            <a:ext cx="2421818" cy="100605"/>
          </a:xfrm>
          <a:prstGeom prst="straightConnector1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0AB639-53E5-4CA9-A0CF-098E8EDE123A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6429549" y="3939666"/>
            <a:ext cx="1332591" cy="923504"/>
          </a:xfrm>
          <a:prstGeom prst="straightConnector1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5D18E3-0992-4E43-833B-44EEE47432C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22229" y="3881410"/>
            <a:ext cx="741378" cy="12134"/>
          </a:xfrm>
          <a:prstGeom prst="straightConnector1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47BE4-7234-4D79-90EF-335A76DDF058}"/>
              </a:ext>
            </a:extLst>
          </p:cNvPr>
          <p:cNvSpPr txBox="1"/>
          <p:nvPr/>
        </p:nvSpPr>
        <p:spPr>
          <a:xfrm>
            <a:off x="10004096" y="2297309"/>
            <a:ext cx="2220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  <a:t>Main Build script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  <a:t>Language scripts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  <a:t>Utility scripts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  <a:t>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221649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Building Blocks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77"/>
              <a:t>17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8DC4B5-8910-4560-B3EB-254645D106F4}"/>
              </a:ext>
            </a:extLst>
          </p:cNvPr>
          <p:cNvSpPr/>
          <p:nvPr/>
        </p:nvSpPr>
        <p:spPr>
          <a:xfrm>
            <a:off x="2705492" y="4685121"/>
            <a:ext cx="9096866" cy="855646"/>
          </a:xfrm>
          <a:prstGeom prst="rect">
            <a:avLst/>
          </a:prstGeom>
          <a:solidFill>
            <a:srgbClr val="EF4D36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DBB Toolkit APIs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CAB768-5311-4EA4-A688-B1E1DB87355D}"/>
              </a:ext>
            </a:extLst>
          </p:cNvPr>
          <p:cNvSpPr/>
          <p:nvPr/>
        </p:nvSpPr>
        <p:spPr>
          <a:xfrm>
            <a:off x="459556" y="3704733"/>
            <a:ext cx="2922309" cy="855646"/>
          </a:xfrm>
          <a:prstGeom prst="rect">
            <a:avLst/>
          </a:prstGeom>
          <a:solidFill>
            <a:srgbClr val="82D0F4"/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Utilities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F6A7C-C59D-4792-9139-848D91B5F8C4}"/>
              </a:ext>
            </a:extLst>
          </p:cNvPr>
          <p:cNvSpPr/>
          <p:nvPr/>
        </p:nvSpPr>
        <p:spPr>
          <a:xfrm>
            <a:off x="3478490" y="3704733"/>
            <a:ext cx="2837468" cy="855646"/>
          </a:xfrm>
          <a:prstGeom prst="rect">
            <a:avLst/>
          </a:prstGeom>
          <a:solidFill>
            <a:srgbClr val="82D0F4"/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 scripts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85AB2A-41A0-4F6E-8BF0-484072CE1407}"/>
              </a:ext>
            </a:extLst>
          </p:cNvPr>
          <p:cNvSpPr/>
          <p:nvPr/>
        </p:nvSpPr>
        <p:spPr>
          <a:xfrm>
            <a:off x="9238267" y="3704733"/>
            <a:ext cx="2564091" cy="855646"/>
          </a:xfrm>
          <a:prstGeom prst="rect">
            <a:avLst/>
          </a:prstGeom>
          <a:solidFill>
            <a:srgbClr val="82D0F4"/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Utilities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FDDA60-4F19-4975-BD5A-D0C2A7A1C0BB}"/>
              </a:ext>
            </a:extLst>
          </p:cNvPr>
          <p:cNvSpPr/>
          <p:nvPr/>
        </p:nvSpPr>
        <p:spPr>
          <a:xfrm>
            <a:off x="6412583" y="3704733"/>
            <a:ext cx="2729059" cy="855646"/>
          </a:xfrm>
          <a:prstGeom prst="rect">
            <a:avLst/>
          </a:prstGeom>
          <a:solidFill>
            <a:srgbClr val="82D0F4"/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Impact Utilities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A64F0D-27E2-495E-90E1-F4A5ACF418EE}"/>
              </a:ext>
            </a:extLst>
          </p:cNvPr>
          <p:cNvSpPr/>
          <p:nvPr/>
        </p:nvSpPr>
        <p:spPr>
          <a:xfrm>
            <a:off x="459556" y="2799760"/>
            <a:ext cx="5856402" cy="842602"/>
          </a:xfrm>
          <a:prstGeom prst="rect">
            <a:avLst/>
          </a:prstGeom>
          <a:solidFill>
            <a:srgbClr val="82D0F4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entry point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4F4676-31A4-41DF-8CDB-2096DF206F22}"/>
              </a:ext>
            </a:extLst>
          </p:cNvPr>
          <p:cNvSpPr/>
          <p:nvPr/>
        </p:nvSpPr>
        <p:spPr>
          <a:xfrm>
            <a:off x="6412583" y="2786716"/>
            <a:ext cx="2729059" cy="855646"/>
          </a:xfrm>
          <a:prstGeom prst="rect">
            <a:avLst/>
          </a:prstGeom>
          <a:solidFill>
            <a:srgbClr val="8CC540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specific rules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E1981C-B04E-471A-8DDB-09447848476F}"/>
              </a:ext>
            </a:extLst>
          </p:cNvPr>
          <p:cNvSpPr/>
          <p:nvPr/>
        </p:nvSpPr>
        <p:spPr>
          <a:xfrm>
            <a:off x="9238267" y="2786716"/>
            <a:ext cx="2564091" cy="855646"/>
          </a:xfrm>
          <a:prstGeom prst="rect">
            <a:avLst/>
          </a:prstGeom>
          <a:solidFill>
            <a:srgbClr val="00639C">
              <a:lumMod val="40000"/>
              <a:lumOff val="60000"/>
            </a:srgbClr>
          </a:solidFill>
          <a:ln w="12700" cap="flat" cmpd="sng" algn="ctr">
            <a:solidFill>
              <a:srgbClr val="82D0F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rules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CBD36F1-C6D6-4202-BC8D-28E9F9537ECC}"/>
              </a:ext>
            </a:extLst>
          </p:cNvPr>
          <p:cNvSpPr/>
          <p:nvPr/>
        </p:nvSpPr>
        <p:spPr>
          <a:xfrm rot="5400000">
            <a:off x="8843522" y="-345039"/>
            <a:ext cx="452487" cy="5314364"/>
          </a:xfrm>
          <a:prstGeom prst="leftBrace">
            <a:avLst/>
          </a:prstGeom>
          <a:noFill/>
          <a:ln w="6350" cap="flat" cmpd="sng" algn="ctr">
            <a:solidFill>
              <a:srgbClr val="82D0F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BB74F0-6C8B-43A9-B2EB-498115997F63}"/>
              </a:ext>
            </a:extLst>
          </p:cNvPr>
          <p:cNvSpPr txBox="1"/>
          <p:nvPr/>
        </p:nvSpPr>
        <p:spPr>
          <a:xfrm>
            <a:off x="7035041" y="1684704"/>
            <a:ext cx="406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  <a:t>Express your configuration and your rules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435E2EF-3AD1-4A84-9FB9-25F74D75AEE9}"/>
              </a:ext>
            </a:extLst>
          </p:cNvPr>
          <p:cNvSpPr/>
          <p:nvPr/>
        </p:nvSpPr>
        <p:spPr>
          <a:xfrm rot="5400000">
            <a:off x="3146027" y="-657300"/>
            <a:ext cx="400976" cy="5938887"/>
          </a:xfrm>
          <a:prstGeom prst="leftBrace">
            <a:avLst/>
          </a:prstGeom>
          <a:noFill/>
          <a:ln w="6350" cap="flat" cmpd="sng" algn="ctr">
            <a:solidFill>
              <a:srgbClr val="82D0F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B9CDE-5B60-4A8E-9730-6D15859F8026}"/>
              </a:ext>
            </a:extLst>
          </p:cNvPr>
          <p:cNvSpPr txBox="1"/>
          <p:nvPr/>
        </p:nvSpPr>
        <p:spPr>
          <a:xfrm>
            <a:off x="701047" y="1511087"/>
            <a:ext cx="5412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  <a:t>Implement your processing logic (or choose / customize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</a:rPr>
              <a:t>from the default behaviors provided)</a:t>
            </a:r>
          </a:p>
        </p:txBody>
      </p:sp>
    </p:spTree>
    <p:extLst>
      <p:ext uri="{BB962C8B-B14F-4D97-AF65-F5344CB8AC3E}">
        <p14:creationId xmlns:p14="http://schemas.microsoft.com/office/powerpoint/2010/main" val="70477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809E-BAAD-B54D-9A4F-993E5C6B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Application-level configurations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D84F5-17C0-E44B-92B8-47644057E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21">
              <a:defRPr/>
            </a:pPr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621">
                <a:defRPr/>
              </a:pPr>
              <a:t>18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5271-AF83-7541-9228-6F36B58F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621">
              <a:defRPr/>
            </a:pPr>
            <a:r>
              <a:rPr lang="en-US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6B3696-378C-D74C-8949-7E8733EC155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1" y="1171335"/>
            <a:ext cx="6547556" cy="48688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indent="-228589" defTabSz="914354">
              <a:spcBef>
                <a:spcPts val="1000"/>
              </a:spcBef>
              <a:defRPr/>
            </a:pPr>
            <a:r>
              <a:rPr lang="en-AU" altLang="en-US" sz="2667" dirty="0">
                <a:solidFill>
                  <a:srgbClr val="FFFFFF"/>
                </a:solidFill>
                <a:latin typeface="Arial"/>
              </a:rPr>
              <a:t>Application configuration </a:t>
            </a:r>
            <a:r>
              <a:rPr lang="en-AU" altLang="en-US" sz="2667" i="1" dirty="0" err="1">
                <a:solidFill>
                  <a:srgbClr val="FFFFFF"/>
                </a:solidFill>
                <a:latin typeface="Arial"/>
              </a:rPr>
              <a:t>application.properties</a:t>
            </a:r>
            <a:r>
              <a:rPr lang="en-AU" altLang="en-US" sz="2667" i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AU" altLang="en-US" sz="2667" dirty="0">
                <a:solidFill>
                  <a:srgbClr val="FFFFFF"/>
                </a:solidFill>
                <a:latin typeface="Arial"/>
              </a:rPr>
              <a:t>provides general settings and information about the application component</a:t>
            </a:r>
          </a:p>
          <a:p>
            <a:pPr marL="228589" indent="-228589" defTabSz="914354">
              <a:spcBef>
                <a:spcPts val="1000"/>
              </a:spcBef>
              <a:defRPr/>
            </a:pPr>
            <a:r>
              <a:rPr lang="en-AU" altLang="en-US" sz="2667" dirty="0">
                <a:solidFill>
                  <a:srgbClr val="FFFFFF"/>
                </a:solidFill>
                <a:latin typeface="Arial"/>
              </a:rPr>
              <a:t>Script Mapping </a:t>
            </a:r>
            <a:r>
              <a:rPr lang="en-AU" altLang="en-US" sz="2667" i="1" dirty="0" err="1">
                <a:solidFill>
                  <a:srgbClr val="FFFFFF"/>
                </a:solidFill>
                <a:latin typeface="Arial"/>
              </a:rPr>
              <a:t>file.properties</a:t>
            </a:r>
            <a:r>
              <a:rPr lang="en-AU" altLang="en-US" sz="2667" i="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AU" altLang="en-US" sz="2667" dirty="0">
                <a:solidFill>
                  <a:srgbClr val="FFFFFF"/>
                </a:solidFill>
                <a:latin typeface="Arial"/>
              </a:rPr>
              <a:t>declares which files should be processed by the build and by which language script. </a:t>
            </a:r>
          </a:p>
          <a:p>
            <a:pPr marL="228589" indent="-228589" defTabSz="914354">
              <a:spcBef>
                <a:spcPts val="1000"/>
              </a:spcBef>
              <a:defRPr/>
            </a:pPr>
            <a:r>
              <a:rPr lang="en-AU" altLang="en-US" sz="2667" dirty="0">
                <a:solidFill>
                  <a:srgbClr val="FFFFFF"/>
                </a:solidFill>
                <a:latin typeface="Arial"/>
              </a:rPr>
              <a:t>Language-scripts provide configurations for each application component</a:t>
            </a:r>
          </a:p>
          <a:p>
            <a:pPr marL="685778" lvl="1" indent="-228589" defTabSz="914354">
              <a:spcBef>
                <a:spcPts val="500"/>
              </a:spcBef>
              <a:defRPr/>
            </a:pPr>
            <a:endParaRPr lang="en-AU" altLang="en-US" sz="1867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C5AA5-C1D4-9E42-939B-3369AA4D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046" y="931334"/>
            <a:ext cx="2475660" cy="4995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9772-AE23-D74D-A01B-7124CD7D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Application-conf </a:t>
            </a:r>
            <a:r>
              <a:rPr lang="en-US" dirty="0" err="1"/>
              <a:t>file.properties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B11E7-4EA3-3E43-A675-F230A9E58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21">
              <a:defRPr/>
            </a:pPr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621">
                <a:defRPr/>
              </a:pPr>
              <a:t>19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5B60B-BB1E-714C-8FBA-13B7A397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621">
              <a:defRPr/>
            </a:pPr>
            <a:r>
              <a:rPr lang="en-US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38A2A2-271F-EC4B-9544-61506D5B43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D48AC-0AB3-C340-8D49-3BA31DB5F6CA}"/>
              </a:ext>
            </a:extLst>
          </p:cNvPr>
          <p:cNvSpPr/>
          <p:nvPr/>
        </p:nvSpPr>
        <p:spPr>
          <a:xfrm>
            <a:off x="4252564" y="1264357"/>
            <a:ext cx="7631289" cy="38250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 Application script mappings and file property overrides</a:t>
            </a:r>
          </a:p>
          <a:p>
            <a:pPr defTabSz="914621">
              <a:defRPr/>
            </a:pPr>
            <a:br>
              <a:rPr lang="en-GB" sz="933" dirty="0">
                <a:solidFill>
                  <a:srgbClr val="000000"/>
                </a:solidFill>
                <a:latin typeface="Monaco" pitchFamily="2" charset="77"/>
              </a:rPr>
            </a:b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</a:t>
            </a: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 Script mappings for all application programs</a:t>
            </a: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dbb.scriptMapping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Assembler.groovy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**/*.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asm</a:t>
            </a:r>
            <a:endParaRPr lang="en-GB" sz="933" dirty="0">
              <a:solidFill>
                <a:srgbClr val="2A00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dbb.scriptMapping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BMS.groovy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**/*.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bms</a:t>
            </a: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dbb.scriptMapping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Cobol.groovy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**/*.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cbl</a:t>
            </a: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dbb.scriptMapping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LinkEdit.groovy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**/*.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lnk</a:t>
            </a:r>
            <a:endParaRPr lang="en-GB" sz="933" dirty="0">
              <a:solidFill>
                <a:srgbClr val="2A00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dbb.scriptMapping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PLI.groovy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**/*.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pli</a:t>
            </a: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br>
              <a:rPr lang="en-GB" sz="933" dirty="0">
                <a:solidFill>
                  <a:srgbClr val="000000"/>
                </a:solidFill>
                <a:latin typeface="Monaco" pitchFamily="2" charset="77"/>
              </a:rPr>
            </a:b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</a:t>
            </a: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 Need to build </a:t>
            </a:r>
            <a:r>
              <a:rPr lang="en-GB" sz="933" dirty="0" err="1">
                <a:solidFill>
                  <a:srgbClr val="3F7F5F"/>
                </a:solidFill>
                <a:latin typeface="Monaco" pitchFamily="2" charset="77"/>
              </a:rPr>
              <a:t>epsnbrvl.cbl</a:t>
            </a: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 first during </a:t>
            </a:r>
            <a:r>
              <a:rPr lang="en-GB" sz="933" u="sng" dirty="0" err="1">
                <a:solidFill>
                  <a:srgbClr val="3F7F5F"/>
                </a:solidFill>
                <a:latin typeface="Monaco" pitchFamily="2" charset="77"/>
              </a:rPr>
              <a:t>cobol</a:t>
            </a: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 builds</a:t>
            </a: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cobol_fileBuildRank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1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cobol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/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epsnbrvl.cbl</a:t>
            </a: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br>
              <a:rPr lang="en-GB" sz="933" dirty="0">
                <a:solidFill>
                  <a:srgbClr val="000000"/>
                </a:solidFill>
                <a:latin typeface="Monaco" pitchFamily="2" charset="77"/>
              </a:rPr>
            </a:b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</a:t>
            </a: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 Skip creating a load module for these programs as they will be statically linked to other programs</a:t>
            </a: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cobol_linkEdit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false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cobol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/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epsnbrvl.cbl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,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cobol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/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epsmlist.cbl</a:t>
            </a:r>
            <a:endParaRPr lang="en-GB" sz="933" dirty="0">
              <a:solidFill>
                <a:srgbClr val="2A00FF"/>
              </a:solidFill>
              <a:latin typeface="Monaco" pitchFamily="2" charset="77"/>
            </a:endParaRPr>
          </a:p>
          <a:p>
            <a:pPr defTabSz="914621">
              <a:defRPr/>
            </a:pPr>
            <a:br>
              <a:rPr lang="en-GB" sz="933" dirty="0">
                <a:solidFill>
                  <a:srgbClr val="000000"/>
                </a:solidFill>
                <a:latin typeface="Monaco" pitchFamily="2" charset="77"/>
              </a:rPr>
            </a:br>
            <a:endParaRPr lang="en-GB" sz="933" dirty="0">
              <a:solidFill>
                <a:srgbClr val="000000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</a:t>
            </a: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 </a:t>
            </a:r>
            <a:r>
              <a:rPr lang="en-GB" sz="933" u="sng" dirty="0" err="1">
                <a:solidFill>
                  <a:srgbClr val="3F7F5F"/>
                </a:solidFill>
                <a:latin typeface="Monaco" pitchFamily="2" charset="77"/>
              </a:rPr>
              <a:t>epsmlist</a:t>
            </a: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 needs to compile as CICS but does not have EXEC CICS statements</a:t>
            </a:r>
          </a:p>
          <a:p>
            <a:pPr defTabSz="914621">
              <a:defRPr/>
            </a:pPr>
            <a:r>
              <a:rPr lang="en-GB" sz="933" dirty="0">
                <a:solidFill>
                  <a:srgbClr val="3F7F5F"/>
                </a:solidFill>
                <a:latin typeface="Monaco" pitchFamily="2" charset="77"/>
              </a:rPr>
              <a:t># so is not automatically flagged as CICS by dependency scanner</a:t>
            </a:r>
          </a:p>
          <a:p>
            <a:pPr defTabSz="914621">
              <a:defRPr/>
            </a:pPr>
            <a:r>
              <a:rPr lang="en-GB" sz="933" dirty="0" err="1">
                <a:solidFill>
                  <a:srgbClr val="000000"/>
                </a:solidFill>
                <a:latin typeface="Monaco" pitchFamily="2" charset="77"/>
              </a:rPr>
              <a:t>isCICS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true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::</a:t>
            </a:r>
            <a:r>
              <a:rPr lang="en-GB" sz="933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**/</a:t>
            </a:r>
            <a:r>
              <a:rPr lang="en-GB" sz="933" u="sng" dirty="0" err="1">
                <a:solidFill>
                  <a:srgbClr val="2A00FF"/>
                </a:solidFill>
                <a:latin typeface="Monaco" pitchFamily="2" charset="77"/>
              </a:rPr>
              <a:t>cobol</a:t>
            </a:r>
            <a:r>
              <a:rPr lang="en-GB" sz="933" dirty="0">
                <a:solidFill>
                  <a:srgbClr val="2A00FF"/>
                </a:solidFill>
                <a:latin typeface="Monaco" pitchFamily="2" charset="77"/>
              </a:rPr>
              <a:t>/</a:t>
            </a:r>
            <a:r>
              <a:rPr lang="en-GB" sz="933" dirty="0" err="1">
                <a:solidFill>
                  <a:srgbClr val="2A00FF"/>
                </a:solidFill>
                <a:latin typeface="Monaco" pitchFamily="2" charset="77"/>
              </a:rPr>
              <a:t>epsmlist.cbl</a:t>
            </a:r>
            <a:endParaRPr lang="en-GB" sz="933" dirty="0">
              <a:solidFill>
                <a:srgbClr val="2A00FF"/>
              </a:solidFill>
              <a:latin typeface="Monaco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7E9FAC-D4BB-6B4E-8137-4F77B27EC77E}"/>
              </a:ext>
            </a:extLst>
          </p:cNvPr>
          <p:cNvSpPr txBox="1">
            <a:spLocks noChangeArrowheads="1"/>
          </p:cNvSpPr>
          <p:nvPr/>
        </p:nvSpPr>
        <p:spPr>
          <a:xfrm>
            <a:off x="304801" y="1171335"/>
            <a:ext cx="3307644" cy="48688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indent="-228589" defTabSz="914354">
              <a:spcBef>
                <a:spcPts val="1000"/>
              </a:spcBef>
              <a:defRPr/>
            </a:pPr>
            <a:r>
              <a:rPr lang="en-AU" altLang="en-US" sz="2667" dirty="0">
                <a:solidFill>
                  <a:srgbClr val="FFFFFF"/>
                </a:solidFill>
                <a:latin typeface="Arial"/>
              </a:rPr>
              <a:t>Manages the mapping to the language scripts</a:t>
            </a:r>
          </a:p>
          <a:p>
            <a:pPr marL="228589" indent="-228589" defTabSz="914354">
              <a:spcBef>
                <a:spcPts val="1000"/>
              </a:spcBef>
              <a:defRPr/>
            </a:pPr>
            <a:r>
              <a:rPr lang="en-AU" altLang="en-US" sz="2667" dirty="0">
                <a:solidFill>
                  <a:srgbClr val="FFFFFF"/>
                </a:solidFill>
                <a:latin typeface="Arial"/>
              </a:rPr>
              <a:t>Provides file level overwrites of properties</a:t>
            </a:r>
            <a:endParaRPr lang="en-AU" altLang="en-US" sz="1867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21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306E7C-A50F-4881-B4F7-4DCEF7ED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060" y="1752636"/>
            <a:ext cx="2603382" cy="1425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560" cap="sq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z/OS Pipeline Build</a:t>
            </a:r>
          </a:p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Environment</a:t>
            </a:r>
          </a:p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67" b="1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67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&lt;CICD&gt;.COBOL.</a:t>
            </a:r>
          </a:p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67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SOURCE/COPY/LOAD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20490" name="Rectangle 3">
            <a:extLst>
              <a:ext uri="{FF2B5EF4-FFF2-40B4-BE49-F238E27FC236}">
                <a16:creationId xmlns:a16="http://schemas.microsoft.com/office/drawing/2014/main" id="{D226E2A6-C561-440D-AFF5-31CF024B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855" y="3784201"/>
            <a:ext cx="7500916" cy="22803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/>
              <a:sym typeface="Calibri"/>
            </a:endParaRPr>
          </a:p>
        </p:txBody>
      </p:sp>
      <p:sp>
        <p:nvSpPr>
          <p:cNvPr id="20505" name="Rectangle 28">
            <a:extLst>
              <a:ext uri="{FF2B5EF4-FFF2-40B4-BE49-F238E27FC236}">
                <a16:creationId xmlns:a16="http://schemas.microsoft.com/office/drawing/2014/main" id="{DDF1EEB2-5BA8-4525-A2F6-A54C67F8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226" y="4023917"/>
            <a:ext cx="3154657" cy="1623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609555" algn="l"/>
                <a:tab pos="1219110" algn="l"/>
                <a:tab pos="1828664" algn="l"/>
                <a:tab pos="2438218" algn="l"/>
                <a:tab pos="3047772" algn="l"/>
                <a:tab pos="3657327" algn="l"/>
                <a:tab pos="4266880" algn="l"/>
                <a:tab pos="4876435" algn="l"/>
                <a:tab pos="5485990" algn="l"/>
                <a:tab pos="6095544" algn="l"/>
                <a:tab pos="6705096" algn="l"/>
                <a:tab pos="7314652" algn="l"/>
                <a:tab pos="7924207" algn="l"/>
                <a:tab pos="8533760" algn="l"/>
                <a:tab pos="9143314" algn="l"/>
                <a:tab pos="9752868" algn="l"/>
                <a:tab pos="10362424" algn="l"/>
                <a:tab pos="10971978" algn="l"/>
                <a:tab pos="11581532" algn="l"/>
                <a:tab pos="12191086" algn="l"/>
              </a:tabLst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0132819-5A48-4D95-B754-22AC679999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168" y="4405362"/>
            <a:ext cx="1040139" cy="404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7EED1-15E3-4AFD-878B-9AA6D5EEDED5}"/>
              </a:ext>
            </a:extLst>
          </p:cNvPr>
          <p:cNvSpPr txBox="1"/>
          <p:nvPr/>
        </p:nvSpPr>
        <p:spPr>
          <a:xfrm>
            <a:off x="8802183" y="4469708"/>
            <a:ext cx="199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rPr>
              <a:t>Groovy Build scripts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8DDACA-0B75-4245-8ADB-1C475BBEF8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0411" y="3809969"/>
            <a:ext cx="478908" cy="4789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42017D-27C2-4220-92BA-E6A55DE93394}"/>
              </a:ext>
            </a:extLst>
          </p:cNvPr>
          <p:cNvSpPr/>
          <p:nvPr/>
        </p:nvSpPr>
        <p:spPr>
          <a:xfrm>
            <a:off x="7721695" y="4023917"/>
            <a:ext cx="3154657" cy="37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DBB Toolkit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5F16E7-285E-44C9-A80F-B177AD3FF376}"/>
              </a:ext>
            </a:extLst>
          </p:cNvPr>
          <p:cNvGrpSpPr/>
          <p:nvPr/>
        </p:nvGrpSpPr>
        <p:grpSpPr>
          <a:xfrm>
            <a:off x="6120466" y="4146570"/>
            <a:ext cx="1155284" cy="930120"/>
            <a:chOff x="4822096" y="3518889"/>
            <a:chExt cx="866463" cy="697590"/>
          </a:xfrm>
        </p:grpSpPr>
        <p:sp>
          <p:nvSpPr>
            <p:cNvPr id="20492" name="Rectangle 18">
              <a:extLst>
                <a:ext uri="{FF2B5EF4-FFF2-40B4-BE49-F238E27FC236}">
                  <a16:creationId xmlns:a16="http://schemas.microsoft.com/office/drawing/2014/main" id="{29AE0442-35C3-4BCC-B156-6272084B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096" y="3518889"/>
              <a:ext cx="866463" cy="697590"/>
            </a:xfrm>
            <a:prstGeom prst="rect">
              <a:avLst/>
            </a:prstGeom>
            <a:solidFill>
              <a:srgbClr val="FFFF99"/>
            </a:solidFill>
            <a:ln w="38160" cap="sq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60955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endParaRPr>
            </a:p>
          </p:txBody>
        </p:sp>
        <p:pic>
          <p:nvPicPr>
            <p:cNvPr id="52" name="Image 55">
              <a:extLst>
                <a:ext uri="{FF2B5EF4-FFF2-40B4-BE49-F238E27FC236}">
                  <a16:creationId xmlns:a16="http://schemas.microsoft.com/office/drawing/2014/main" id="{63CC4E15-A49E-4753-B59D-0D1F7575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8320" y="3580942"/>
              <a:ext cx="470975" cy="141862"/>
            </a:xfrm>
            <a:prstGeom prst="rect">
              <a:avLst/>
            </a:prstGeom>
          </p:spPr>
        </p:pic>
        <p:pic>
          <p:nvPicPr>
            <p:cNvPr id="53" name="Image 61">
              <a:extLst>
                <a:ext uri="{FF2B5EF4-FFF2-40B4-BE49-F238E27FC236}">
                  <a16:creationId xmlns:a16="http://schemas.microsoft.com/office/drawing/2014/main" id="{D99C2B08-EB31-4095-8A81-5C5719D3F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308" b="93556" l="5745" r="96383">
                          <a14:foregroundMark x1="32128" y1="53699" x2="32128" y2="53699"/>
                          <a14:foregroundMark x1="5745" y1="49403" x2="5745" y2="49403"/>
                          <a14:foregroundMark x1="15745" y1="93556" x2="15745" y2="93556"/>
                          <a14:foregroundMark x1="56596" y1="55370" x2="56596" y2="55370"/>
                          <a14:foregroundMark x1="53404" y1="18616" x2="53404" y2="18616"/>
                          <a14:foregroundMark x1="77872" y1="39379" x2="77872" y2="39379"/>
                          <a14:foregroundMark x1="93191" y1="38186" x2="93191" y2="38186"/>
                          <a14:foregroundMark x1="96383" y1="72076" x2="96383" y2="720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0561" y="3574321"/>
              <a:ext cx="157342" cy="201582"/>
            </a:xfrm>
            <a:prstGeom prst="rect">
              <a:avLst/>
            </a:prstGeom>
          </p:spPr>
        </p:pic>
        <p:sp>
          <p:nvSpPr>
            <p:cNvPr id="20499" name="AutoShape 26">
              <a:extLst>
                <a:ext uri="{FF2B5EF4-FFF2-40B4-BE49-F238E27FC236}">
                  <a16:creationId xmlns:a16="http://schemas.microsoft.com/office/drawing/2014/main" id="{D1FD89E7-0BC8-4A06-87B1-766D24DC8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335" y="3836048"/>
              <a:ext cx="291780" cy="262419"/>
            </a:xfrm>
            <a:prstGeom prst="flowChartMagneticDisk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60955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>
                  <a:tab pos="0" algn="l"/>
                  <a:tab pos="609555" algn="l"/>
                  <a:tab pos="1219110" algn="l"/>
                  <a:tab pos="1828664" algn="l"/>
                  <a:tab pos="2438218" algn="l"/>
                  <a:tab pos="3047772" algn="l"/>
                  <a:tab pos="3657327" algn="l"/>
                  <a:tab pos="4266880" algn="l"/>
                  <a:tab pos="4876435" algn="l"/>
                  <a:tab pos="5485990" algn="l"/>
                  <a:tab pos="6095544" algn="l"/>
                  <a:tab pos="6705096" algn="l"/>
                  <a:tab pos="7314652" algn="l"/>
                  <a:tab pos="7924207" algn="l"/>
                  <a:tab pos="8533760" algn="l"/>
                  <a:tab pos="9143314" algn="l"/>
                  <a:tab pos="9752868" algn="l"/>
                  <a:tab pos="10362424" algn="l"/>
                  <a:tab pos="10971978" algn="l"/>
                  <a:tab pos="11581532" algn="l"/>
                  <a:tab pos="12191086" algn="l"/>
                </a:tabLst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USS</a:t>
              </a:r>
            </a:p>
          </p:txBody>
        </p:sp>
      </p:grpSp>
      <p:sp>
        <p:nvSpPr>
          <p:cNvPr id="77" name="TextBox 25">
            <a:extLst>
              <a:ext uri="{FF2B5EF4-FFF2-40B4-BE49-F238E27FC236}">
                <a16:creationId xmlns:a16="http://schemas.microsoft.com/office/drawing/2014/main" id="{F73BEADD-86D6-45FE-9BFC-C11488AB4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315" y="5278360"/>
            <a:ext cx="2123726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rPr>
              <a:t>Invoke DBB Build Script</a:t>
            </a:r>
          </a:p>
        </p:txBody>
      </p:sp>
      <p:sp>
        <p:nvSpPr>
          <p:cNvPr id="20494" name="AutoShape 26">
            <a:extLst>
              <a:ext uri="{FF2B5EF4-FFF2-40B4-BE49-F238E27FC236}">
                <a16:creationId xmlns:a16="http://schemas.microsoft.com/office/drawing/2014/main" id="{947EE898-3468-4969-980B-14D493A4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315" y="5033408"/>
            <a:ext cx="440776" cy="260540"/>
          </a:xfrm>
          <a:prstGeom prst="flowChartMagneticDisk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609555" algn="l"/>
                <a:tab pos="1219110" algn="l"/>
                <a:tab pos="1828664" algn="l"/>
                <a:tab pos="2438218" algn="l"/>
                <a:tab pos="3047772" algn="l"/>
                <a:tab pos="3657327" algn="l"/>
                <a:tab pos="4266880" algn="l"/>
                <a:tab pos="4876435" algn="l"/>
                <a:tab pos="5485990" algn="l"/>
                <a:tab pos="6095544" algn="l"/>
                <a:tab pos="6705096" algn="l"/>
                <a:tab pos="7314652" algn="l"/>
                <a:tab pos="7924207" algn="l"/>
                <a:tab pos="8533760" algn="l"/>
                <a:tab pos="9143314" algn="l"/>
                <a:tab pos="9752868" algn="l"/>
                <a:tab pos="10362424" algn="l"/>
                <a:tab pos="10971978" algn="l"/>
                <a:tab pos="11581532" algn="l"/>
                <a:tab pos="12191086" algn="l"/>
              </a:tabLst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rPr>
              <a:t>PDSE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6403CDE-9A26-43C3-A53F-9922308605B5}"/>
              </a:ext>
            </a:extLst>
          </p:cNvPr>
          <p:cNvSpPr txBox="1"/>
          <p:nvPr/>
        </p:nvSpPr>
        <p:spPr>
          <a:xfrm>
            <a:off x="7748261" y="4958462"/>
            <a:ext cx="250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Scan, impact analysis, copy to compile, link-edit &amp; report, binaries</a:t>
            </a:r>
          </a:p>
          <a:p>
            <a:pPr marL="0" marR="0" lvl="0" indent="0" algn="l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2431F7F-4D6E-49C8-87C9-A21612585583}"/>
              </a:ext>
            </a:extLst>
          </p:cNvPr>
          <p:cNvCxnSpPr>
            <a:cxnSpLocks/>
          </p:cNvCxnSpPr>
          <p:nvPr/>
        </p:nvCxnSpPr>
        <p:spPr>
          <a:xfrm>
            <a:off x="4737911" y="5077753"/>
            <a:ext cx="3010352" cy="258458"/>
          </a:xfrm>
          <a:prstGeom prst="bentConnector3">
            <a:avLst>
              <a:gd name="adj1" fmla="val -87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Rectangle 15">
            <a:extLst>
              <a:ext uri="{FF2B5EF4-FFF2-40B4-BE49-F238E27FC236}">
                <a16:creationId xmlns:a16="http://schemas.microsoft.com/office/drawing/2014/main" id="{803EFCE4-342C-4B17-9001-11727971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967" y="3839659"/>
            <a:ext cx="702213" cy="1209908"/>
          </a:xfrm>
          <a:prstGeom prst="rect">
            <a:avLst/>
          </a:prstGeom>
          <a:solidFill>
            <a:srgbClr val="CC99FF"/>
          </a:solidFill>
          <a:ln w="2556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609555" algn="l"/>
                <a:tab pos="1219110" algn="l"/>
                <a:tab pos="1828664" algn="l"/>
                <a:tab pos="2438218" algn="l"/>
                <a:tab pos="3047772" algn="l"/>
                <a:tab pos="3657327" algn="l"/>
                <a:tab pos="4266880" algn="l"/>
                <a:tab pos="4876435" algn="l"/>
                <a:tab pos="5485990" algn="l"/>
                <a:tab pos="6095544" algn="l"/>
                <a:tab pos="6705096" algn="l"/>
                <a:tab pos="7314652" algn="l"/>
                <a:tab pos="7924207" algn="l"/>
                <a:tab pos="8533760" algn="l"/>
                <a:tab pos="9143314" algn="l"/>
                <a:tab pos="9752868" algn="l"/>
                <a:tab pos="10362424" algn="l"/>
                <a:tab pos="10971978" algn="l"/>
                <a:tab pos="11581532" algn="l"/>
                <a:tab pos="12191086" algn="l"/>
              </a:tabLst>
              <a:defRPr/>
            </a:pP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69A493-EF2E-47A0-8433-2D9D87B8FE34}"/>
              </a:ext>
            </a:extLst>
          </p:cNvPr>
          <p:cNvGrpSpPr/>
          <p:nvPr/>
        </p:nvGrpSpPr>
        <p:grpSpPr>
          <a:xfrm>
            <a:off x="256105" y="1794238"/>
            <a:ext cx="2379976" cy="1099239"/>
            <a:chOff x="222223" y="5007722"/>
            <a:chExt cx="2641563" cy="1356566"/>
          </a:xfrm>
        </p:grpSpPr>
        <p:sp>
          <p:nvSpPr>
            <p:cNvPr id="20509" name="Rectangle 2">
              <a:extLst>
                <a:ext uri="{FF2B5EF4-FFF2-40B4-BE49-F238E27FC236}">
                  <a16:creationId xmlns:a16="http://schemas.microsoft.com/office/drawing/2014/main" id="{9AE4A088-5C96-421E-BE3B-D944FDAD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37" y="5007722"/>
              <a:ext cx="2614549" cy="1356566"/>
            </a:xfrm>
            <a:prstGeom prst="rect">
              <a:avLst/>
            </a:prstGeom>
            <a:solidFill>
              <a:srgbClr val="F8F8F8"/>
            </a:solidFill>
            <a:ln w="255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r" defTabSz="60955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endParaRPr>
            </a:p>
          </p:txBody>
        </p:sp>
        <p:sp>
          <p:nvSpPr>
            <p:cNvPr id="20520" name="TextBox 25">
              <a:extLst>
                <a:ext uri="{FF2B5EF4-FFF2-40B4-BE49-F238E27FC236}">
                  <a16:creationId xmlns:a16="http://schemas.microsoft.com/office/drawing/2014/main" id="{E013C380-A0CD-48B2-BF53-BFC81972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570" y="5762214"/>
              <a:ext cx="1458912" cy="569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60955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/>
                  <a:sym typeface="Calibri"/>
                </a:rPr>
                <a:t>Status, logs and links to reports</a:t>
              </a:r>
            </a:p>
          </p:txBody>
        </p:sp>
        <p:pic>
          <p:nvPicPr>
            <p:cNvPr id="44" name="Image 59">
              <a:extLst>
                <a:ext uri="{FF2B5EF4-FFF2-40B4-BE49-F238E27FC236}">
                  <a16:creationId xmlns:a16="http://schemas.microsoft.com/office/drawing/2014/main" id="{1494D1AA-7F99-40D9-AD5E-94FB79A2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000" b="91429" l="9375" r="90625">
                          <a14:foregroundMark x1="50000" y1="8000" x2="50000" y2="8000"/>
                          <a14:foregroundMark x1="42014" y1="14286" x2="42014" y2="14286"/>
                          <a14:foregroundMark x1="49653" y1="52000" x2="49653" y2="52000"/>
                          <a14:foregroundMark x1="50347" y1="52571" x2="50000" y2="55429"/>
                          <a14:foregroundMark x1="50000" y1="57714" x2="50000" y2="57714"/>
                          <a14:foregroundMark x1="51736" y1="58286" x2="51736" y2="58286"/>
                          <a14:foregroundMark x1="43056" y1="44000" x2="43056" y2="44000"/>
                          <a14:foregroundMark x1="49306" y1="51429" x2="49306" y2="51429"/>
                          <a14:foregroundMark x1="40278" y1="28000" x2="40278" y2="28000"/>
                          <a14:foregroundMark x1="13194" y1="77143" x2="13194" y2="77143"/>
                          <a14:foregroundMark x1="14931" y1="77143" x2="14931" y2="77143"/>
                          <a14:foregroundMark x1="21528" y1="85143" x2="21528" y2="85143"/>
                          <a14:foregroundMark x1="34722" y1="83429" x2="34722" y2="83429"/>
                          <a14:foregroundMark x1="49306" y1="79429" x2="49306" y2="79429"/>
                          <a14:foregroundMark x1="70139" y1="81143" x2="70139" y2="81143"/>
                          <a14:foregroundMark x1="85417" y1="83429" x2="85417" y2="83429"/>
                          <a14:foregroundMark x1="62847" y1="70857" x2="62847" y2="70857"/>
                          <a14:foregroundMark x1="45486" y1="4571" x2="45486" y2="4571"/>
                          <a14:foregroundMark x1="59375" y1="48000" x2="59375" y2="48000"/>
                          <a14:foregroundMark x1="52431" y1="50286" x2="52431" y2="50286"/>
                          <a14:foregroundMark x1="53819" y1="49143" x2="53819" y2="49143"/>
                          <a14:foregroundMark x1="57639" y1="48000" x2="57639" y2="48000"/>
                          <a14:foregroundMark x1="34375" y1="82857" x2="34375" y2="82857"/>
                          <a14:foregroundMark x1="42361" y1="83429" x2="42361" y2="83429"/>
                          <a14:foregroundMark x1="49653" y1="74286" x2="49653" y2="74286"/>
                          <a14:foregroundMark x1="54514" y1="88571" x2="54514" y2="88571"/>
                          <a14:foregroundMark x1="63194" y1="83429" x2="63194" y2="83429"/>
                          <a14:foregroundMark x1="71181" y1="87429" x2="71181" y2="87429"/>
                          <a14:foregroundMark x1="78472" y1="83429" x2="78472" y2="83429"/>
                          <a14:foregroundMark x1="90972" y1="78857" x2="90972" y2="78857"/>
                          <a14:foregroundMark x1="82986" y1="91429" x2="82986" y2="91429"/>
                          <a14:backgroundMark x1="17014" y1="15429" x2="25000" y2="56571"/>
                          <a14:backgroundMark x1="25000" y1="56571" x2="27083" y2="56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223" y="5049186"/>
              <a:ext cx="1086126" cy="65619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1ED53F-12A7-47C6-AE26-46A1A4709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2822" y="5164214"/>
              <a:ext cx="1394580" cy="441997"/>
            </a:xfrm>
            <a:prstGeom prst="rect">
              <a:avLst/>
            </a:prstGeom>
          </p:spPr>
        </p:pic>
      </p:grpSp>
      <p:pic>
        <p:nvPicPr>
          <p:cNvPr id="47" name="Image 59">
            <a:extLst>
              <a:ext uri="{FF2B5EF4-FFF2-40B4-BE49-F238E27FC236}">
                <a16:creationId xmlns:a16="http://schemas.microsoft.com/office/drawing/2014/main" id="{4EDCC0D5-160F-4325-ADCC-2F48B0286EC1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000" b="91429" l="9375" r="90625">
                        <a14:foregroundMark x1="50000" y1="8000" x2="50000" y2="8000"/>
                        <a14:foregroundMark x1="42014" y1="14286" x2="42014" y2="14286"/>
                        <a14:foregroundMark x1="49653" y1="52000" x2="49653" y2="52000"/>
                        <a14:foregroundMark x1="50347" y1="52571" x2="50000" y2="55429"/>
                        <a14:foregroundMark x1="50000" y1="57714" x2="50000" y2="57714"/>
                        <a14:foregroundMark x1="51736" y1="58286" x2="51736" y2="58286"/>
                        <a14:foregroundMark x1="43056" y1="44000" x2="43056" y2="44000"/>
                        <a14:foregroundMark x1="49306" y1="51429" x2="49306" y2="51429"/>
                        <a14:foregroundMark x1="40278" y1="28000" x2="40278" y2="28000"/>
                        <a14:foregroundMark x1="13194" y1="77143" x2="13194" y2="77143"/>
                        <a14:foregroundMark x1="14931" y1="77143" x2="14931" y2="77143"/>
                        <a14:foregroundMark x1="21528" y1="85143" x2="21528" y2="85143"/>
                        <a14:foregroundMark x1="34722" y1="83429" x2="34722" y2="83429"/>
                        <a14:foregroundMark x1="49306" y1="79429" x2="49306" y2="79429"/>
                        <a14:foregroundMark x1="70139" y1="81143" x2="70139" y2="81143"/>
                        <a14:foregroundMark x1="85417" y1="83429" x2="85417" y2="83429"/>
                        <a14:foregroundMark x1="62847" y1="70857" x2="62847" y2="70857"/>
                        <a14:foregroundMark x1="45486" y1="4571" x2="45486" y2="4571"/>
                        <a14:foregroundMark x1="59375" y1="48000" x2="59375" y2="48000"/>
                        <a14:foregroundMark x1="52431" y1="50286" x2="52431" y2="50286"/>
                        <a14:foregroundMark x1="53819" y1="49143" x2="53819" y2="49143"/>
                        <a14:foregroundMark x1="57639" y1="48000" x2="57639" y2="48000"/>
                        <a14:foregroundMark x1="34375" y1="82857" x2="34375" y2="82857"/>
                        <a14:foregroundMark x1="42361" y1="83429" x2="42361" y2="83429"/>
                        <a14:foregroundMark x1="49653" y1="74286" x2="49653" y2="74286"/>
                        <a14:foregroundMark x1="54514" y1="88571" x2="54514" y2="88571"/>
                        <a14:foregroundMark x1="63194" y1="83429" x2="63194" y2="83429"/>
                        <a14:foregroundMark x1="71181" y1="87429" x2="71181" y2="87429"/>
                        <a14:foregroundMark x1="78472" y1="83429" x2="78472" y2="83429"/>
                        <a14:foregroundMark x1="90972" y1="78857" x2="90972" y2="78857"/>
                        <a14:foregroundMark x1="82986" y1="91429" x2="82986" y2="91429"/>
                        <a14:backgroundMark x1="17014" y1="15429" x2="25000" y2="56571"/>
                        <a14:backgroundMark x1="25000" y1="56571" x2="27083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3727" y="3893225"/>
            <a:ext cx="745031" cy="4501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420C83-5A24-4DF7-801F-018508812144}"/>
              </a:ext>
            </a:extLst>
          </p:cNvPr>
          <p:cNvSpPr txBox="1"/>
          <p:nvPr/>
        </p:nvSpPr>
        <p:spPr>
          <a:xfrm>
            <a:off x="4333199" y="4390418"/>
            <a:ext cx="72251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Agent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94DBB48C-1941-4276-818B-D6442394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09" y="5336211"/>
            <a:ext cx="1412855" cy="32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609555" rtl="0" eaLnBrk="0" fontAlgn="base" latinLnBrk="0" hangingPunct="0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609555" algn="l"/>
                <a:tab pos="1219110" algn="l"/>
                <a:tab pos="1828664" algn="l"/>
                <a:tab pos="2438218" algn="l"/>
                <a:tab pos="3047772" algn="l"/>
                <a:tab pos="3657327" algn="l"/>
                <a:tab pos="4266880" algn="l"/>
                <a:tab pos="4876435" algn="l"/>
                <a:tab pos="5485990" algn="l"/>
                <a:tab pos="6095544" algn="l"/>
                <a:tab pos="6705096" algn="l"/>
                <a:tab pos="7314652" algn="l"/>
                <a:tab pos="7924207" algn="l"/>
                <a:tab pos="8533760" algn="l"/>
                <a:tab pos="9143314" algn="l"/>
                <a:tab pos="9752868" algn="l"/>
                <a:tab pos="10362424" algn="l"/>
                <a:tab pos="10971978" algn="l"/>
                <a:tab pos="11581532" algn="l"/>
                <a:tab pos="12191086" algn="l"/>
              </a:tabLst>
              <a:defRPr/>
            </a:pPr>
            <a:r>
              <a:rPr kumimoji="0" lang="en-US" alt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rPr>
              <a:t>Git Server</a:t>
            </a:r>
          </a:p>
        </p:txBody>
      </p:sp>
      <p:sp>
        <p:nvSpPr>
          <p:cNvPr id="20495" name="Rectangle 2">
            <a:extLst>
              <a:ext uri="{FF2B5EF4-FFF2-40B4-BE49-F238E27FC236}">
                <a16:creationId xmlns:a16="http://schemas.microsoft.com/office/drawing/2014/main" id="{7E3EBA11-900F-4432-B3AE-57AB77EB0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25" y="3957116"/>
            <a:ext cx="2315304" cy="1221389"/>
          </a:xfrm>
          <a:prstGeom prst="rect">
            <a:avLst/>
          </a:prstGeom>
          <a:solidFill>
            <a:srgbClr val="F8F8F8"/>
          </a:solidFill>
          <a:ln w="25560" cap="sq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/>
              <a:sym typeface="Calibri"/>
            </a:endParaRPr>
          </a:p>
        </p:txBody>
      </p:sp>
      <p:pic>
        <p:nvPicPr>
          <p:cNvPr id="49" name="Image 57">
            <a:extLst>
              <a:ext uri="{FF2B5EF4-FFF2-40B4-BE49-F238E27FC236}">
                <a16:creationId xmlns:a16="http://schemas.microsoft.com/office/drawing/2014/main" id="{EA946467-8BA9-4D53-A4B3-829C75161706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84" b="89535" l="3741" r="89796">
                        <a14:foregroundMark x1="10884" y1="46512" x2="8163" y2="46512"/>
                        <a14:foregroundMark x1="73129" y1="30814" x2="81633" y2="30814"/>
                        <a14:foregroundMark x1="3741" y1="55233" x2="4422" y2="63372"/>
                        <a14:foregroundMark x1="17007" y1="61628" x2="17347" y2="65698"/>
                        <a14:foregroundMark x1="23810" y1="55814" x2="23469" y2="63953"/>
                        <a14:foregroundMark x1="30952" y1="56977" x2="30952" y2="65116"/>
                        <a14:foregroundMark x1="42857" y1="56977" x2="43197" y2="65116"/>
                        <a14:foregroundMark x1="54422" y1="50000" x2="54422" y2="59302"/>
                        <a14:foregroundMark x1="17347" y1="48256" x2="17347" y2="48256"/>
                        <a14:foregroundMark x1="77211" y1="32558" x2="74490" y2="32558"/>
                        <a14:foregroundMark x1="72109" y1="72093" x2="81633" y2="72674"/>
                        <a14:foregroundMark x1="70068" y1="58140" x2="71429" y2="59884"/>
                        <a14:backgroundMark x1="13946" y1="20349" x2="13946" y2="20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45" y="3960600"/>
            <a:ext cx="877583" cy="356915"/>
          </a:xfrm>
          <a:prstGeom prst="rect">
            <a:avLst/>
          </a:prstGeom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780828C-8FCB-4E17-A570-0D5336C4131B}"/>
              </a:ext>
            </a:extLst>
          </p:cNvPr>
          <p:cNvSpPr/>
          <p:nvPr/>
        </p:nvSpPr>
        <p:spPr>
          <a:xfrm>
            <a:off x="969918" y="4414220"/>
            <a:ext cx="976692" cy="67298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Main Repository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2A510F-DCD6-4301-8526-8B3925584CB4}"/>
              </a:ext>
            </a:extLst>
          </p:cNvPr>
          <p:cNvCxnSpPr>
            <a:cxnSpLocks/>
          </p:cNvCxnSpPr>
          <p:nvPr/>
        </p:nvCxnSpPr>
        <p:spPr>
          <a:xfrm>
            <a:off x="2660422" y="2193559"/>
            <a:ext cx="2015820" cy="1645920"/>
          </a:xfrm>
          <a:prstGeom prst="bentConnector2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8D0BD78-E6FA-4C25-8F5C-5BE674B6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35" y="4281881"/>
            <a:ext cx="13235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rPr>
              <a:t>Clone to USS</a:t>
            </a:r>
          </a:p>
        </p:txBody>
      </p:sp>
      <p:sp>
        <p:nvSpPr>
          <p:cNvPr id="85" name="TextBox 25">
            <a:extLst>
              <a:ext uri="{FF2B5EF4-FFF2-40B4-BE49-F238E27FC236}">
                <a16:creationId xmlns:a16="http://schemas.microsoft.com/office/drawing/2014/main" id="{F5E9B381-4A65-4CBB-8E29-7F76A4DF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65" y="1893843"/>
            <a:ext cx="12478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rPr>
              <a:t>Start Pipeline 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0E904B-01AC-49C2-B290-255BDE43D58E}"/>
              </a:ext>
            </a:extLst>
          </p:cNvPr>
          <p:cNvCxnSpPr>
            <a:cxnSpLocks/>
          </p:cNvCxnSpPr>
          <p:nvPr/>
        </p:nvCxnSpPr>
        <p:spPr>
          <a:xfrm rot="5400000" flipH="1">
            <a:off x="6475125" y="3092531"/>
            <a:ext cx="640080" cy="4572000"/>
          </a:xfrm>
          <a:prstGeom prst="bentConnector3">
            <a:avLst>
              <a:gd name="adj1" fmla="val -18423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33F32F2-A98E-4A3E-8768-8C7AD47608E6}"/>
              </a:ext>
            </a:extLst>
          </p:cNvPr>
          <p:cNvCxnSpPr>
            <a:cxnSpLocks/>
          </p:cNvCxnSpPr>
          <p:nvPr/>
        </p:nvCxnSpPr>
        <p:spPr>
          <a:xfrm>
            <a:off x="5033179" y="4528211"/>
            <a:ext cx="1087288" cy="7733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25">
            <a:extLst>
              <a:ext uri="{FF2B5EF4-FFF2-40B4-BE49-F238E27FC236}">
                <a16:creationId xmlns:a16="http://schemas.microsoft.com/office/drawing/2014/main" id="{B9FA1AA9-9C59-4D7C-B33C-CA49FE0B1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315" y="5804668"/>
            <a:ext cx="1801416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rPr>
              <a:t>Retrieve status &amp; logs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7EEF44-BCB4-4042-A871-C1D68B44D3AB}"/>
              </a:ext>
            </a:extLst>
          </p:cNvPr>
          <p:cNvCxnSpPr>
            <a:cxnSpLocks/>
          </p:cNvCxnSpPr>
          <p:nvPr/>
        </p:nvCxnSpPr>
        <p:spPr>
          <a:xfrm>
            <a:off x="1505579" y="3171603"/>
            <a:ext cx="3003588" cy="3152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68977-890B-4EC2-BE17-2BE18B078B5B}"/>
              </a:ext>
            </a:extLst>
          </p:cNvPr>
          <p:cNvCxnSpPr>
            <a:cxnSpLocks/>
          </p:cNvCxnSpPr>
          <p:nvPr/>
        </p:nvCxnSpPr>
        <p:spPr>
          <a:xfrm flipV="1">
            <a:off x="1505577" y="2908838"/>
            <a:ext cx="0" cy="269189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FB15A34-DE58-4C8E-8463-D7675825FE6C}"/>
              </a:ext>
            </a:extLst>
          </p:cNvPr>
          <p:cNvCxnSpPr>
            <a:cxnSpLocks/>
          </p:cNvCxnSpPr>
          <p:nvPr/>
        </p:nvCxnSpPr>
        <p:spPr>
          <a:xfrm>
            <a:off x="4513871" y="3167637"/>
            <a:ext cx="0" cy="678511"/>
          </a:xfrm>
          <a:prstGeom prst="straightConnector1">
            <a:avLst/>
          </a:prstGeom>
          <a:noFill/>
          <a:ln w="22225" cap="flat">
            <a:solidFill>
              <a:schemeClr val="tx1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TextBox 25">
            <a:extLst>
              <a:ext uri="{FF2B5EF4-FFF2-40B4-BE49-F238E27FC236}">
                <a16:creationId xmlns:a16="http://schemas.microsoft.com/office/drawing/2014/main" id="{0F31CA7C-A233-4405-98B3-B9148CD8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79" y="3155061"/>
            <a:ext cx="187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rPr>
              <a:t>Retrieve status &amp; logs</a:t>
            </a: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94BA16AC-F566-4B67-A40A-86025AB18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7" y="1432353"/>
            <a:ext cx="2058727" cy="32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609555" rtl="0" eaLnBrk="0" fontAlgn="base" latinLnBrk="0" hangingPunct="0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609555" algn="l"/>
                <a:tab pos="1219110" algn="l"/>
                <a:tab pos="1828664" algn="l"/>
                <a:tab pos="2438218" algn="l"/>
                <a:tab pos="3047772" algn="l"/>
                <a:tab pos="3657327" algn="l"/>
                <a:tab pos="4266880" algn="l"/>
                <a:tab pos="4876435" algn="l"/>
                <a:tab pos="5485990" algn="l"/>
                <a:tab pos="6095544" algn="l"/>
                <a:tab pos="6705096" algn="l"/>
                <a:tab pos="7314652" algn="l"/>
                <a:tab pos="7924207" algn="l"/>
                <a:tab pos="8533760" algn="l"/>
                <a:tab pos="9143314" algn="l"/>
                <a:tab pos="9752868" algn="l"/>
                <a:tab pos="10362424" algn="l"/>
                <a:tab pos="10971978" algn="l"/>
                <a:tab pos="11581532" algn="l"/>
                <a:tab pos="12191086" algn="l"/>
              </a:tabLst>
              <a:defRPr/>
            </a:pPr>
            <a:r>
              <a:rPr kumimoji="0" lang="en-US" alt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rPr>
              <a:t>Pipeline orchestrator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091E318-A0B6-2D4E-ABA1-6B8FC1C2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4"/>
            <a:ext cx="10741023" cy="400720"/>
          </a:xfrm>
        </p:spPr>
        <p:txBody>
          <a:bodyPr>
            <a:noAutofit/>
          </a:bodyPr>
          <a:lstStyle/>
          <a:p>
            <a:r>
              <a:rPr lang="en-US" sz="2800" dirty="0"/>
              <a:t>High-Level Architecture Overview - CI workflow / Pipeline build</a:t>
            </a:r>
            <a:endParaRPr lang="de-DE" sz="2800" dirty="0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E139B3C3-4AD4-EF46-865A-88C14925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008" y="2032115"/>
            <a:ext cx="2089029" cy="1136525"/>
          </a:xfrm>
          <a:prstGeom prst="rect">
            <a:avLst/>
          </a:prstGeom>
          <a:solidFill>
            <a:srgbClr val="F8F8F8"/>
          </a:solidFill>
          <a:ln w="25560" cap="sq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67" b="1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DBB WebApp (Linux)</a:t>
            </a:r>
          </a:p>
          <a:p>
            <a:pPr marL="0" marR="0" lvl="0" indent="0" algn="ctr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67" b="1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171450" marR="0" lvl="0" indent="-171450" algn="l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Dependency Metadata</a:t>
            </a:r>
          </a:p>
          <a:p>
            <a:pPr marL="171450" marR="0" lvl="0" indent="-171450" algn="l" defTabSz="6095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Build Results History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AC98985-8906-AA41-8729-5F65B43819C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7007" y="1700963"/>
            <a:ext cx="444056" cy="52324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A80404E-3001-5D40-BABB-2E1EF647CDD7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064" y="1639264"/>
            <a:ext cx="626003" cy="646640"/>
          </a:xfrm>
          <a:prstGeom prst="rect">
            <a:avLst/>
          </a:prstGeom>
        </p:spPr>
      </p:pic>
      <p:cxnSp>
        <p:nvCxnSpPr>
          <p:cNvPr id="59" name="Connector: Elbow 50">
            <a:extLst>
              <a:ext uri="{FF2B5EF4-FFF2-40B4-BE49-F238E27FC236}">
                <a16:creationId xmlns:a16="http://schemas.microsoft.com/office/drawing/2014/main" id="{0356C568-19DD-E949-93B3-BEC279298C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49181" y="2641528"/>
            <a:ext cx="855277" cy="1909501"/>
          </a:xfrm>
          <a:prstGeom prst="bentConnector3">
            <a:avLst>
              <a:gd name="adj1" fmla="val 49124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25">
            <a:extLst>
              <a:ext uri="{FF2B5EF4-FFF2-40B4-BE49-F238E27FC236}">
                <a16:creationId xmlns:a16="http://schemas.microsoft.com/office/drawing/2014/main" id="{4EC112C2-1046-554D-AF77-92C326E6F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68" y="3331164"/>
            <a:ext cx="13235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0955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  <a:sym typeface="Calibri"/>
              </a:rPr>
              <a:t>Manage dependencies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BDB4459-DC51-4C72-AD2B-85CEEFE2AE6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3522" y="1681012"/>
            <a:ext cx="412686" cy="41268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B97538-C360-4EFA-851E-6C53E559901A}"/>
              </a:ext>
            </a:extLst>
          </p:cNvPr>
          <p:cNvCxnSpPr>
            <a:cxnSpLocks/>
          </p:cNvCxnSpPr>
          <p:nvPr/>
        </p:nvCxnSpPr>
        <p:spPr>
          <a:xfrm>
            <a:off x="2704926" y="4531658"/>
            <a:ext cx="16067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or: Elbow 50">
            <a:extLst>
              <a:ext uri="{FF2B5EF4-FFF2-40B4-BE49-F238E27FC236}">
                <a16:creationId xmlns:a16="http://schemas.microsoft.com/office/drawing/2014/main" id="{C7FA1028-C638-48AF-AE1D-493CFC85042E}"/>
              </a:ext>
            </a:extLst>
          </p:cNvPr>
          <p:cNvCxnSpPr>
            <a:cxnSpLocks/>
            <a:endCxn id="20482" idx="2"/>
          </p:cNvCxnSpPr>
          <p:nvPr/>
        </p:nvCxnSpPr>
        <p:spPr>
          <a:xfrm rot="5400000" flipH="1" flipV="1">
            <a:off x="9483218" y="3226389"/>
            <a:ext cx="845893" cy="749173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6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111F-A2E7-0E41-9C85-29B621C7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C73A0-66E7-4246-8AFC-1F0EBD01B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21">
              <a:defRPr/>
            </a:pPr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621">
                <a:defRPr/>
              </a:pPr>
              <a:t>20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A2A1E-934D-6E43-A5D2-BA683DE24E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1"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 err="1"/>
              <a:t>zAppBuild</a:t>
            </a:r>
            <a:r>
              <a:rPr lang="en-US" sz="2133" dirty="0"/>
              <a:t> has a built-in tracing option --verbose, which can be used in user and pipeline builds </a:t>
            </a:r>
          </a:p>
          <a:p>
            <a:pPr marL="611697" lvl="1" indent="-380990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611697" lvl="1" indent="-380990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611697" lvl="1" indent="-380990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611697" lvl="1" indent="-380990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611697" lvl="1" indent="-380990">
              <a:buFont typeface="Arial" panose="020B0604020202020204" pitchFamily="34" charset="0"/>
              <a:buChar char="•"/>
            </a:pPr>
            <a:endParaRPr lang="en-US" sz="2133" dirty="0"/>
          </a:p>
          <a:p>
            <a:pPr marL="611697" lvl="1" indent="-380990">
              <a:buFont typeface="Arial" panose="020B0604020202020204" pitchFamily="34" charset="0"/>
              <a:buChar char="•"/>
            </a:pPr>
            <a:endParaRPr lang="en-US" sz="213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70D72-CEDD-8A40-A297-3BACAC1AC063}"/>
              </a:ext>
            </a:extLst>
          </p:cNvPr>
          <p:cNvSpPr/>
          <p:nvPr/>
        </p:nvSpPr>
        <p:spPr>
          <a:xfrm>
            <a:off x="505883" y="2158704"/>
            <a:ext cx="11031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*** Building file 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cobol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epscmort.cbl</a:t>
            </a:r>
            <a:endParaRPr lang="en-GB" sz="1600" dirty="0">
              <a:solidFill>
                <a:srgbClr val="FFFFFF"/>
              </a:solidFill>
              <a:latin typeface="IBM Plex Sans"/>
            </a:endParaRP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*** Creating dependency resolver for 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cobol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epscmort.cbl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 with [{"library": "SYSLIB", 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searchPath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": [ {"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sourceDir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": "/u/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dbehm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/demo/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", "directory": 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/copybook"} ]                }] rules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*** Resolution rules for 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cobol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epscmort.cbl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: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{"library":"SYSLIB","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searchPath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":[{"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sourceDir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":"\/u\/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dbehm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\/demo\/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","directory":"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\/copybook"}]}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*** Physical dependencies for 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cobol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epscmort.cbl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: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{"lname":"DFHAID","library":"SYSLIB","category":"COPY","resolved":false}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{"lname":"EPSMORT","library":"SYSLIB","category":"COPY","resolved":false}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sourceDir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":"\/u\/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dbehm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\/demo\/MortgageApplication","lname":"EPSMTINP","library":"SYSLIB","file":"MortgageApplication\/copybook\/epsmtinp.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cpy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","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category":"COPY","resolved":true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sourceDir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":"\/u\/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dbehm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\/demo\/MortgageApplication","lname":"EPSNBRPM","library":"SYSLIB","file":"MortgageApplication\/copybook\/epsnbrpm.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cpy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","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category":"COPY","resolved":true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lname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":"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SQLCA","library":"SYSLIB","category":"SQL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 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INCLUDE","resolved":false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{"lname":"EPSNBRVL","library":"SYSLIB","category":"CALL","resolved":false}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{"lname":"EPSMLIST","library":"SYSLIB","category":"LINK","resolved":false}</a:t>
            </a:r>
          </a:p>
          <a:p>
            <a:pPr defTabSz="914621">
              <a:defRPr/>
            </a:pPr>
            <a:r>
              <a:rPr lang="en-GB" sz="1600" dirty="0">
                <a:solidFill>
                  <a:srgbClr val="FFFFFF"/>
                </a:solidFill>
                <a:latin typeface="IBM Plex Sans"/>
              </a:rPr>
              <a:t>Cobol compiler 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parms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 for 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MortgageApplication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cobol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/</a:t>
            </a:r>
            <a:r>
              <a:rPr lang="en-GB" sz="1600" dirty="0" err="1">
                <a:solidFill>
                  <a:srgbClr val="FFFFFF"/>
                </a:solidFill>
                <a:latin typeface="IBM Plex Sans"/>
              </a:rPr>
              <a:t>epscmort.cbl</a:t>
            </a:r>
            <a:r>
              <a:rPr lang="en-GB" sz="1600" dirty="0">
                <a:solidFill>
                  <a:srgbClr val="FFFFFF"/>
                </a:solidFill>
                <a:latin typeface="IBM Plex Sans"/>
              </a:rPr>
              <a:t> = LIB,CICS,SQL</a:t>
            </a:r>
          </a:p>
        </p:txBody>
      </p:sp>
    </p:spTree>
    <p:extLst>
      <p:ext uri="{BB962C8B-B14F-4D97-AF65-F5344CB8AC3E}">
        <p14:creationId xmlns:p14="http://schemas.microsoft.com/office/powerpoint/2010/main" val="343819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111F-A2E7-0E41-9C85-29B621C7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C73A0-66E7-4246-8AFC-1F0EBD01B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621">
              <a:defRPr/>
            </a:pPr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621">
                <a:defRPr/>
              </a:pPr>
              <a:t>21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A2A1E-934D-6E43-A5D2-BA683DE24E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1"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/>
              <a:t>DBB Toolkit can produce a detailed trace via log4j :</a:t>
            </a:r>
            <a:br>
              <a:rPr lang="en-US" sz="2133" dirty="0"/>
            </a:br>
            <a:endParaRPr lang="en-US" sz="213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DBD85-BEAC-A242-AB56-2D953C50537D}"/>
              </a:ext>
            </a:extLst>
          </p:cNvPr>
          <p:cNvSpPr/>
          <p:nvPr/>
        </p:nvSpPr>
        <p:spPr>
          <a:xfrm>
            <a:off x="304801" y="1757908"/>
            <a:ext cx="135896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14:27:25,786 10665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com.ibm.dbb.build.internal.ProductRegistrationChecker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Registration product = {"productId":"5655-AC6","featureName":"DBB","productName":"IBM APP DLIV FND"}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14:27:25,786 10665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dd(SYSIN)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(DBEHM.FPETS.COBSRC(EPSCMORT))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14:27:25,805 10684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dd(SYSPRINT)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(133)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(133)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14:27:25,815 10694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dd(SYSMDECK)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14:27:25,825 10704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14:27:25,835 10714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dd(SYSUT2)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14:27:25,844 10723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dd(SYSUT3)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14:27:25,853 10732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dd(SYSUT4)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14:27:25,862 10741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dd(SYSUT5)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14:27:25,872 10751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dd(SYSUT6)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14:27:25,881 10760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dd(SYSUT7)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14:27:25,891 10770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dd(SYSUT8)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14:27:25,900 10779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dd(SYSUT9)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14:27:25,911 10790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14:27:25,920 10799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dd(SYSUT11)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14:27:25,929 10808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dd(SYSUT12)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14:27:25,939 10818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dd(SYSUT13)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14:27:25,948 10827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dd(SYSUT14)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14:27:25,958 10837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dd(SYSUT15)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14:27:25,967 10846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dd(SYSUT16)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14:27:25,977 10856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dd(SYSUT17)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14:27:25,986 10865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dd(SYSLIN)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(&amp;&amp;TEMPOBJ)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cyl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space(5,5) unit(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vio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blksize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lrecl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(80)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recfm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f,b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) new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14:27:25,995 10874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dd(SYSLIB)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(DBEHM.FPETS.COPY)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14:27:26,003 10882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dd(TMP00001)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(DBEHM.FPETS.BMS.COPY)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14:27:26,010 10889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dd(TMP00002)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(CICSTS.V5R4.CICS.SDFHCOB)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14:27:26,017 10896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concat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ddlist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(SYSLIB,TMP00001,TMP00002)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14:27:26,024 10903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dd(TASKLIB)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(COBOL.V6R1.SIGYCOMP)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14:27:26,034 10913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dd(TMP00003)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(CICSTS.V5R4.CICS.SDFHLOAD)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14:27:26,041 10920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dd(TMP00004)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(DB2.V12.SDSNLOAD)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14:27:26,048 10927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dd(TMP00005)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(RDZ.V14R1.SFELLOAD)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14:27:26,055 10934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concat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ddlist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(TASKLIB,TMP00003,TMP00004,TMP00005)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14:27:26,060 10939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com.ibm.dbb.build.internal.Utils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bpxwdyn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alloc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dd(DBRMLIB)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dsn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(DBEHM.FPETS.DBRM(EPSCMORT))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shr</a:t>
            </a:r>
            <a:endParaRPr lang="en-GB" sz="800" dirty="0">
              <a:solidFill>
                <a:srgbClr val="FFFFFF"/>
              </a:solidFill>
              <a:latin typeface="Monaco" pitchFamily="2" charset="77"/>
            </a:endParaRP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14:27:26,067 10946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com.ibm.dbb.build.MVSExec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Executing 'IGYCRCTL' with the following parameters: (LIB,CICS,SQL), DD names: (),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tasklib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: true</a:t>
            </a:r>
          </a:p>
          <a:p>
            <a:pPr defTabSz="914621">
              <a:defRPr/>
            </a:pP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DEBUG 2020-01-16 14:27:26,653 11532 </a:t>
            </a:r>
            <a:r>
              <a:rPr lang="en-GB" sz="800" dirty="0" err="1">
                <a:solidFill>
                  <a:srgbClr val="FFFFFF"/>
                </a:solidFill>
                <a:latin typeface="Monaco" pitchFamily="2" charset="77"/>
              </a:rPr>
              <a:t>com.ibm.dbb.build.MVSExec</a:t>
            </a:r>
            <a:r>
              <a:rPr lang="en-GB" sz="800" dirty="0">
                <a:solidFill>
                  <a:srgbClr val="FFFFFF"/>
                </a:solidFill>
                <a:latin typeface="Monaco" pitchFamily="2" charset="77"/>
              </a:rPr>
              <a:t> [main] RC: 4</a:t>
            </a:r>
          </a:p>
        </p:txBody>
      </p:sp>
    </p:spTree>
    <p:extLst>
      <p:ext uri="{BB962C8B-B14F-4D97-AF65-F5344CB8AC3E}">
        <p14:creationId xmlns:p14="http://schemas.microsoft.com/office/powerpoint/2010/main" val="58075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zAppBuild</a:t>
            </a:r>
            <a:r>
              <a:rPr lang="en-US" dirty="0"/>
              <a:t>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77"/>
              <a:t>22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BAD6F5-C3CB-4EF5-8F0A-DD951AE525F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171334"/>
            <a:ext cx="10749093" cy="48688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Free Sample in public Github</a:t>
            </a:r>
          </a:p>
          <a:p>
            <a:pPr marL="571494" lvl="1" indent="-228594" defTabSz="914377">
              <a:spcBef>
                <a:spcPts val="1000"/>
              </a:spcBef>
              <a:defRPr/>
            </a:pPr>
            <a:r>
              <a:rPr lang="en-US" sz="2400" dirty="0">
                <a:hlinkClick r:id="rId2"/>
              </a:rPr>
              <a:t>https://github.com/ibm</a:t>
            </a:r>
            <a:r>
              <a:rPr lang="en-US" sz="2400">
                <a:hlinkClick r:id="rId2"/>
              </a:rPr>
              <a:t>/dbb</a:t>
            </a:r>
            <a:endParaRPr lang="en-AU" altLang="en-US" sz="2500" dirty="0">
              <a:solidFill>
                <a:schemeClr val="bg2"/>
              </a:solidFill>
              <a:latin typeface="Arial"/>
            </a:endParaRP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Use as starting point for customizing build environment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Separates properties from scripts</a:t>
            </a:r>
            <a:endParaRPr lang="en-AU" altLang="en-US" sz="2500" b="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7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CE6D-3B49-E640-8AD0-5368DCC6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DBB WebApp to persist Metadata-Information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A88E-BA63-FC43-AB4F-64D5B59F16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A0D47-D7AD-7247-AD62-C2E90C8C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1635922"/>
            <a:ext cx="8940800" cy="4680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BCE22-7912-E648-A84F-6EF4E871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632304"/>
            <a:ext cx="8720666" cy="45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CE6D-3B49-E640-8AD0-5368DCC6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DBB WebApp to persist Build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A88E-BA63-FC43-AB4F-64D5B59F16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0DC7D-67B0-8241-97BF-4F5297F0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1565002"/>
            <a:ext cx="9076267" cy="4751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BC02F-E92F-BC4E-B56E-33BFE42E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32" y="1402829"/>
            <a:ext cx="9076268" cy="49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F58-1AF4-1F41-A883-FED75C1B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to plum the build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30C4-1D87-9147-AEC7-6530C77CD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80C5C-94D5-6F47-9049-E6978E84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1223889"/>
            <a:ext cx="8828572" cy="47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Using Dependency Based Build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77"/>
              <a:t>6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BAD6F5-C3CB-4EF5-8F0A-DD951AE525FB}"/>
              </a:ext>
            </a:extLst>
          </p:cNvPr>
          <p:cNvSpPr txBox="1">
            <a:spLocks noChangeArrowheads="1"/>
          </p:cNvSpPr>
          <p:nvPr/>
        </p:nvSpPr>
        <p:spPr>
          <a:xfrm>
            <a:off x="937846" y="1800226"/>
            <a:ext cx="10116047" cy="423997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What is a build?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What is the </a:t>
            </a:r>
            <a:r>
              <a:rPr lang="en-AU" altLang="en-US" sz="2800" dirty="0" err="1">
                <a:solidFill>
                  <a:schemeClr val="bg2"/>
                </a:solidFill>
                <a:latin typeface="Arial"/>
              </a:rPr>
              <a:t>zAppBuild</a:t>
            </a: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 framework?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 err="1">
                <a:solidFill>
                  <a:schemeClr val="bg2"/>
                </a:solidFill>
                <a:latin typeface="Arial"/>
              </a:rPr>
              <a:t>zAppBuild</a:t>
            </a: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 Highlights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 err="1">
                <a:solidFill>
                  <a:schemeClr val="bg2"/>
                </a:solidFill>
                <a:latin typeface="Arial"/>
              </a:rPr>
              <a:t>zAppBuild</a:t>
            </a: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 building blocks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Look at the sample </a:t>
            </a:r>
            <a:r>
              <a:rPr lang="en-AU" altLang="en-US" sz="2800" dirty="0" err="1">
                <a:solidFill>
                  <a:schemeClr val="bg2"/>
                </a:solidFill>
                <a:latin typeface="Arial"/>
              </a:rPr>
              <a:t>zAppBuild</a:t>
            </a:r>
            <a:endParaRPr lang="en-AU" altLang="en-US" sz="2800" dirty="0">
              <a:solidFill>
                <a:schemeClr val="bg2"/>
              </a:solidFill>
              <a:latin typeface="Arial"/>
            </a:endParaRPr>
          </a:p>
          <a:p>
            <a:pPr marL="0" indent="0" defTabSz="914377">
              <a:spcBef>
                <a:spcPts val="1000"/>
              </a:spcBef>
              <a:buNone/>
              <a:defRPr/>
            </a:pPr>
            <a:endParaRPr lang="en-AU" altLang="en-US" sz="280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F626-11D3-4E52-89BD-E97FBBE02DCD}"/>
              </a:ext>
            </a:extLst>
          </p:cNvPr>
          <p:cNvSpPr txBox="1"/>
          <p:nvPr/>
        </p:nvSpPr>
        <p:spPr>
          <a:xfrm>
            <a:off x="228600" y="1120782"/>
            <a:ext cx="712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module will illustrate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4673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Build?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77"/>
              <a:t>7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BAD6F5-C3CB-4EF5-8F0A-DD951AE525FB}"/>
              </a:ext>
            </a:extLst>
          </p:cNvPr>
          <p:cNvSpPr txBox="1">
            <a:spLocks noChangeArrowheads="1"/>
          </p:cNvSpPr>
          <p:nvPr/>
        </p:nvSpPr>
        <p:spPr>
          <a:xfrm>
            <a:off x="937846" y="1800226"/>
            <a:ext cx="10116047" cy="423997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A way to compile/link traditional mainframe applications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Uses open tools such as Git and Groovy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Relies on additional z/OS Groovy APIs provided by DBB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Also handle pre-compilation, and other tasks (e.g. run unit test)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Can be easily incorporated into an automated CI/CD pipeline</a:t>
            </a:r>
          </a:p>
          <a:p>
            <a:pPr marL="0" indent="0" defTabSz="914377">
              <a:spcBef>
                <a:spcPts val="1000"/>
              </a:spcBef>
              <a:buNone/>
              <a:defRPr/>
            </a:pPr>
            <a:endParaRPr lang="en-AU" altLang="en-US" sz="280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6F626-11D3-4E52-89BD-E97FBBE02DCD}"/>
              </a:ext>
            </a:extLst>
          </p:cNvPr>
          <p:cNvSpPr txBox="1"/>
          <p:nvPr/>
        </p:nvSpPr>
        <p:spPr>
          <a:xfrm>
            <a:off x="228600" y="1120782"/>
            <a:ext cx="712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DBB Terms:</a:t>
            </a:r>
          </a:p>
        </p:txBody>
      </p:sp>
    </p:spTree>
    <p:extLst>
      <p:ext uri="{BB962C8B-B14F-4D97-AF65-F5344CB8AC3E}">
        <p14:creationId xmlns:p14="http://schemas.microsoft.com/office/powerpoint/2010/main" val="36273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zAppBuild</a:t>
            </a:r>
            <a:r>
              <a:rPr lang="en-US" dirty="0"/>
              <a:t> Framework?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77"/>
              <a:t>8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BAD6F5-C3CB-4EF5-8F0A-DD951AE525F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171334"/>
            <a:ext cx="10749093" cy="48688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A generic build solution for z/OS applications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Used to build all z/OS applications</a:t>
            </a:r>
          </a:p>
          <a:p>
            <a:pPr marL="571494" lvl="1" indent="-228594" defTabSz="914377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chemeClr val="bg2"/>
                </a:solidFill>
                <a:latin typeface="Arial"/>
              </a:rPr>
              <a:t>Contains high-level enterprise-wide settings</a:t>
            </a:r>
          </a:p>
          <a:p>
            <a:pPr marL="571494" lvl="1" indent="-228594" defTabSz="914377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chemeClr val="bg2"/>
                </a:solidFill>
                <a:latin typeface="Arial"/>
              </a:rPr>
              <a:t>Enables use of application-level settings to provide necessary setting overrides for each application</a:t>
            </a:r>
          </a:p>
        </p:txBody>
      </p:sp>
    </p:spTree>
    <p:extLst>
      <p:ext uri="{BB962C8B-B14F-4D97-AF65-F5344CB8AC3E}">
        <p14:creationId xmlns:p14="http://schemas.microsoft.com/office/powerpoint/2010/main" val="5444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639-BB03-47D7-89C2-65745E4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zAppBuild</a:t>
            </a:r>
            <a:r>
              <a:rPr lang="en-US" dirty="0"/>
              <a:t> Framework?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66CBC-04DB-48F4-BBB3-3B8B2FDE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>
                <a:solidFill>
                  <a:srgbClr val="FFFFFF"/>
                </a:solidFill>
                <a:latin typeface="IBM Plex Sans"/>
              </a:rPr>
              <a:pPr defTabSz="914377"/>
              <a:t>9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F453-B223-437A-8658-81B6855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 dirty="0">
                <a:solidFill>
                  <a:srgbClr val="FFFFFF"/>
                </a:solidFill>
                <a:latin typeface="IBM Plex Sans"/>
              </a:rPr>
              <a:t>DevOps Acceleration Program / © 2019 IBM Corporation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BAD6F5-C3CB-4EF5-8F0A-DD951AE525F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171334"/>
            <a:ext cx="10749093" cy="48688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6651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DD4526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A generic build solution for z/OS applications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Used to build all z/OS applications</a:t>
            </a:r>
          </a:p>
          <a:p>
            <a:pPr marL="571494" lvl="1" indent="-228594" defTabSz="914377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chemeClr val="bg2"/>
                </a:solidFill>
                <a:latin typeface="Arial"/>
              </a:rPr>
              <a:t>Contains high-level enterprise-wide settings</a:t>
            </a:r>
          </a:p>
          <a:p>
            <a:pPr marL="571494" lvl="1" indent="-228594" defTabSz="914377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chemeClr val="bg2"/>
                </a:solidFill>
                <a:latin typeface="Arial"/>
              </a:rPr>
              <a:t>Enables use of application-level settings to provide necessary setting overrides for each application</a:t>
            </a:r>
          </a:p>
          <a:p>
            <a:pPr marL="228594" indent="-228594" defTabSz="914377">
              <a:spcBef>
                <a:spcPts val="1000"/>
              </a:spcBef>
              <a:defRPr/>
            </a:pPr>
            <a:r>
              <a:rPr lang="en-AU" altLang="en-US" sz="2800" dirty="0">
                <a:solidFill>
                  <a:schemeClr val="bg2"/>
                </a:solidFill>
                <a:latin typeface="Arial"/>
              </a:rPr>
              <a:t>Delivered as a public sample in Github</a:t>
            </a:r>
          </a:p>
          <a:p>
            <a:pPr marL="571494" lvl="1" indent="-228594" defTabSz="914377">
              <a:spcBef>
                <a:spcPts val="1000"/>
              </a:spcBef>
              <a:defRPr/>
            </a:pPr>
            <a:r>
              <a:rPr lang="en-AU" altLang="en-US" sz="2500" dirty="0">
                <a:solidFill>
                  <a:schemeClr val="bg2"/>
                </a:solidFill>
                <a:latin typeface="Arial"/>
                <a:hlinkClick r:id="rId2"/>
              </a:rPr>
              <a:t>https://github.com/IBM/dbb-zappbuild</a:t>
            </a:r>
            <a:endParaRPr lang="en-AU" altLang="en-US" sz="2500" dirty="0">
              <a:solidFill>
                <a:schemeClr val="bg2"/>
              </a:solidFill>
              <a:latin typeface="Arial"/>
            </a:endParaRPr>
          </a:p>
          <a:p>
            <a:pPr marL="571494" lvl="1" indent="-228594" defTabSz="914377">
              <a:spcBef>
                <a:spcPts val="1000"/>
              </a:spcBef>
              <a:defRPr/>
            </a:pPr>
            <a:r>
              <a:rPr lang="en-US" sz="2400" dirty="0">
                <a:hlinkClick r:id="rId3"/>
              </a:rPr>
              <a:t>https://github.com/ibm/dbb</a:t>
            </a:r>
            <a:endParaRPr lang="en-US" sz="2400" dirty="0"/>
          </a:p>
          <a:p>
            <a:pPr marL="571494" lvl="1" indent="-228594" defTabSz="914377">
              <a:spcBef>
                <a:spcPts val="1000"/>
              </a:spcBef>
              <a:defRPr/>
            </a:pPr>
            <a:endParaRPr lang="en-AU" altLang="en-US" sz="2500" dirty="0">
              <a:solidFill>
                <a:schemeClr val="bg2"/>
              </a:solidFill>
              <a:latin typeface="Arial"/>
            </a:endParaRPr>
          </a:p>
          <a:p>
            <a:pPr marL="571494" lvl="1" indent="-228594" defTabSz="914377">
              <a:spcBef>
                <a:spcPts val="1000"/>
              </a:spcBef>
              <a:defRPr/>
            </a:pPr>
            <a:endParaRPr lang="en-AU" altLang="en-US" sz="2500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0EF87-1AAC-4207-8A62-B0B6B72BC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767" y="3678486"/>
            <a:ext cx="4821084" cy="27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BM Z 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 Z 2017" id="{55040AC8-EA4E-4245-9754-1C738476327F}" vid="{8FFD5684-3202-6649-89D4-604CD8992E38}"/>
    </a:ext>
  </a:extLst>
</a:theme>
</file>

<file path=ppt/theme/theme2.xml><?xml version="1.0" encoding="utf-8"?>
<a:theme xmlns:a="http://schemas.openxmlformats.org/drawingml/2006/main" name="5_IBM Z 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 Z 2017" id="{55040AC8-EA4E-4245-9754-1C738476327F}" vid="{8FFD5684-3202-6649-89D4-604CD8992E38}"/>
    </a:ext>
  </a:extLst>
</a:theme>
</file>

<file path=ppt/theme/theme3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4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5.xml><?xml version="1.0" encoding="utf-8"?>
<a:theme xmlns:a="http://schemas.openxmlformats.org/drawingml/2006/main" name="Black Heading">
  <a:themeElements>
    <a:clrScheme name="IBM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2D0F4"/>
      </a:accent1>
      <a:accent2>
        <a:srgbClr val="00639C"/>
      </a:accent2>
      <a:accent3>
        <a:srgbClr val="00A69F"/>
      </a:accent3>
      <a:accent4>
        <a:srgbClr val="8CC540"/>
      </a:accent4>
      <a:accent5>
        <a:srgbClr val="FCB813"/>
      </a:accent5>
      <a:accent6>
        <a:srgbClr val="EF4D36"/>
      </a:accent6>
      <a:hlink>
        <a:srgbClr val="AA2186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4A907B-36D7-9642-81E4-CBC57AA5F863}" vid="{AE37CAEC-1ADA-DA4A-AC2A-BBCAAB3126C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2964</Words>
  <Application>Microsoft Macintosh PowerPoint</Application>
  <PresentationFormat>Widescreen</PresentationFormat>
  <Paragraphs>310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Courier New</vt:lpstr>
      <vt:lpstr>Helvetica</vt:lpstr>
      <vt:lpstr>IBM Plex Sans</vt:lpstr>
      <vt:lpstr>Monaco</vt:lpstr>
      <vt:lpstr>Wingdings</vt:lpstr>
      <vt:lpstr>IBM Z 2017</vt:lpstr>
      <vt:lpstr>5_IBM Z 2017</vt:lpstr>
      <vt:lpstr>dk_blu_background_2017</vt:lpstr>
      <vt:lpstr>blk_background_2017</vt:lpstr>
      <vt:lpstr>Black Heading</vt:lpstr>
      <vt:lpstr>PowerPoint Presentation</vt:lpstr>
      <vt:lpstr>High-Level Architecture Overview - CI workflow / Pipeline build</vt:lpstr>
      <vt:lpstr>DBB WebApp to persist Metadata-Information</vt:lpstr>
      <vt:lpstr>DBB WebApp to persist Build Results</vt:lpstr>
      <vt:lpstr>The API to plum the build </vt:lpstr>
      <vt:lpstr>How to Build Using Dependency Based Build</vt:lpstr>
      <vt:lpstr>What Is a Build?</vt:lpstr>
      <vt:lpstr>What Is the zAppBuild Framework?</vt:lpstr>
      <vt:lpstr>What Is the zAppBuild Framework?</vt:lpstr>
      <vt:lpstr>zAppBuild Highlights</vt:lpstr>
      <vt:lpstr>High-level view on zAppBuild</vt:lpstr>
      <vt:lpstr>zAppBuild workflow</vt:lpstr>
      <vt:lpstr>zAppBuild workflow</vt:lpstr>
      <vt:lpstr>zAppBuild workflow</vt:lpstr>
      <vt:lpstr>zAppBuild workflow</vt:lpstr>
      <vt:lpstr>zAppBuild Highlights</vt:lpstr>
      <vt:lpstr>zAppBuild Building Blocks</vt:lpstr>
      <vt:lpstr>Necessary Application-level configurations </vt:lpstr>
      <vt:lpstr>Application-conf file.properties</vt:lpstr>
      <vt:lpstr>Troubleshooting</vt:lpstr>
      <vt:lpstr>Troubleshooting</vt:lpstr>
      <vt:lpstr>zAppBuild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Traditional Vs Modern Mainframe Development</dc:title>
  <dc:creator>Brice Small</dc:creator>
  <cp:lastModifiedBy>Dennis Behm</cp:lastModifiedBy>
  <cp:revision>129</cp:revision>
  <dcterms:created xsi:type="dcterms:W3CDTF">2019-05-07T16:51:58Z</dcterms:created>
  <dcterms:modified xsi:type="dcterms:W3CDTF">2020-04-20T05:37:04Z</dcterms:modified>
</cp:coreProperties>
</file>