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1"/>
  </p:normalViewPr>
  <p:slideViewPr>
    <p:cSldViewPr snapToGrid="0" snapToObjects="1">
      <p:cViewPr varScale="1">
        <p:scale>
          <a:sx n="104" d="100"/>
          <a:sy n="104" d="100"/>
        </p:scale>
        <p:origin x="12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983D4-1897-C348-80EC-B46D65B02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A20E8-D1C5-CC42-B13A-ABCB0D699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BC880-1A3D-4D46-B428-03E628A85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3258-71C3-F546-B9E0-07FA92730CF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3A901-F419-6C44-A657-71B4F8F0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6615F-6ECB-604E-B590-D0BC37A0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007C-1D5E-6A4A-9104-17D31753D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2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4AD6-8480-0249-AFF9-7F6641BC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D6D61-D5A2-6A43-A765-15933FC6C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D9E10-61DD-5943-BE88-6D910F29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3258-71C3-F546-B9E0-07FA92730CF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7BD2E-97E2-9445-BC29-10807534F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B4E5-B281-0D40-8021-5B32EABF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007C-1D5E-6A4A-9104-17D31753D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0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97A19-80F3-D14E-84F4-587B99863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E9AFF-53B0-2B41-B27A-4EF5A8D41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FD911-81E0-A343-9A40-3177BED9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3258-71C3-F546-B9E0-07FA92730CF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6685E-B6CE-9C4D-855B-0631DD152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4A794-B2ED-7F45-BCD9-8D20E401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007C-1D5E-6A4A-9104-17D31753D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3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97790-2643-E146-B799-22687C4A1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9D7EB-634D-AE40-BF18-996368CFD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A6C08-8C86-4046-A8E1-C52998C4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3258-71C3-F546-B9E0-07FA92730CF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31965-5FC8-E941-AF95-4F246E522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D8B39-08EB-5448-9453-4DA18DA01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007C-1D5E-6A4A-9104-17D31753D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A351-3392-6549-946C-2743D4A8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58976-C36B-AD45-98BC-CFFEF15BE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03BF3-045D-7F46-AD79-2E8ED478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3258-71C3-F546-B9E0-07FA92730CF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52F05-F746-044E-8FF1-FEFF231D0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7C972-26BC-D04C-93E5-359B4526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007C-1D5E-6A4A-9104-17D31753D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9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782D-2619-5E47-911F-FAF9472C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D83A2-5737-2A46-BAC9-B2EBFC89E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4D77B-88B6-E246-A83A-515AB9F06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BA73E-29D0-634B-A1FD-32AB6B02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3258-71C3-F546-B9E0-07FA92730CF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C4417-FA69-6F4D-A1DF-6225F7816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A8C1F-2C3F-A24F-BFC2-1CCE9B2E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007C-1D5E-6A4A-9104-17D31753D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3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CEFA-E753-DC47-857F-C11FB711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A47CD-C621-0F4C-BFFC-B309FFCC1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B08CE-9FDA-934D-8D55-038056B05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97FBFE-5339-F04E-9580-BB3A4EC55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55DA62-8665-6346-86DC-89F6FA035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44C7AA-7CA2-724F-BBAB-3B7C770CA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3258-71C3-F546-B9E0-07FA92730CF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1B3C38-ED9A-464C-B470-70F67D28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511D9B-E5B3-4C4A-B4B4-FCDDEF4F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007C-1D5E-6A4A-9104-17D31753D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51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C336F-842A-2F48-88BD-33125C86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AD8AB-D337-7045-9482-74586C16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3258-71C3-F546-B9E0-07FA92730CF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88B42-1B96-D044-9823-01ED06668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73935-352D-BC4B-84A5-E1AF39AB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007C-1D5E-6A4A-9104-17D31753D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0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90FD06-51B7-264B-B7D7-E5DBAD55D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3258-71C3-F546-B9E0-07FA92730CF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972E67-D40B-B144-AEFD-7749EE49E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4A117-315C-3145-A586-6DD8B867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007C-1D5E-6A4A-9104-17D31753D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19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98923-634A-0E4D-B5CE-7D3E7D6D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60E57-B918-C341-8FD2-1A373D322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14769-B0D0-7D4C-B3EA-836893063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3AFA2-D12C-D145-83D0-1E5490879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3258-71C3-F546-B9E0-07FA92730CF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F5766-D3C3-A540-B63D-0F2533C58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19651-DA2D-904C-AAF9-A443EE978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007C-1D5E-6A4A-9104-17D31753D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4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091F-3D71-CE48-8C2E-4D29A49A6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E95EB1-80C8-944A-BCB2-0A6D5ADF51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B7B05-22B7-594C-A905-4B97D4B61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C59CC-113C-BE4F-B42B-A5F550708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3258-71C3-F546-B9E0-07FA92730CF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512AF-AFD5-3348-8D30-96F2312B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00F46-6E37-0B45-A078-3C83CA8C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007C-1D5E-6A4A-9104-17D31753D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A84194-DA68-2942-BFC3-2B464E9F2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4FEAF-4378-5049-B2C3-9045901D2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EE9C8-94B5-AF40-93A5-721C6B6FA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43258-71C3-F546-B9E0-07FA92730CF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A3AA-7C2C-184B-9B45-AC403D28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0C7AA-F7F2-EB43-8C2D-F3246A995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0007C-1D5E-6A4A-9104-17D31753D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9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3D01B-68A1-2540-8199-07192F42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3609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C893B56-BF17-C940-89E1-DA6E60C20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326211"/>
              </p:ext>
            </p:extLst>
          </p:nvPr>
        </p:nvGraphicFramePr>
        <p:xfrm>
          <a:off x="0" y="868174"/>
          <a:ext cx="12191999" cy="5745986"/>
        </p:xfrm>
        <a:graphic>
          <a:graphicData uri="http://schemas.openxmlformats.org/drawingml/2006/table">
            <a:tbl>
              <a:tblPr/>
              <a:tblGrid>
                <a:gridCol w="1444918">
                  <a:extLst>
                    <a:ext uri="{9D8B030D-6E8A-4147-A177-3AD203B41FA5}">
                      <a16:colId xmlns:a16="http://schemas.microsoft.com/office/drawing/2014/main" val="313009612"/>
                    </a:ext>
                  </a:extLst>
                </a:gridCol>
                <a:gridCol w="5522614">
                  <a:extLst>
                    <a:ext uri="{9D8B030D-6E8A-4147-A177-3AD203B41FA5}">
                      <a16:colId xmlns:a16="http://schemas.microsoft.com/office/drawing/2014/main" val="2178910459"/>
                    </a:ext>
                  </a:extLst>
                </a:gridCol>
                <a:gridCol w="5224467">
                  <a:extLst>
                    <a:ext uri="{9D8B030D-6E8A-4147-A177-3AD203B41FA5}">
                      <a16:colId xmlns:a16="http://schemas.microsoft.com/office/drawing/2014/main" val="1854455320"/>
                    </a:ext>
                  </a:extLst>
                </a:gridCol>
              </a:tblGrid>
              <a:tr h="33613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Session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Details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996970"/>
                  </a:ext>
                </a:extLst>
              </a:tr>
              <a:tr h="33613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08:30 - 09:00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Settle in</a:t>
                      </a:r>
                      <a:endParaRPr lang="en-US" sz="2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226414"/>
                  </a:ext>
                </a:extLst>
              </a:tr>
              <a:tr h="60459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09:00 - 09:30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Introduction – Insight into Ameriprise goals for modernization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Understanding Ameriprise’s pain points and modernization goals. Ameriprise team to present. </a:t>
                      </a: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8343147"/>
                  </a:ext>
                </a:extLst>
              </a:tr>
              <a:tr h="33613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09:30 - 10:15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Executive perspective – Role of IBM Z in Hybrid cloud. </a:t>
                      </a: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Covers approach to enterprise modernization and enabling mainframe in a hybrid cloud environment. </a:t>
                      </a: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838602"/>
                  </a:ext>
                </a:extLst>
              </a:tr>
              <a:tr h="87305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10:15 – 11:00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Mainframe Update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Session Latest happenings on IBM Z (mainframe)</a:t>
                      </a: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392336"/>
                  </a:ext>
                </a:extLst>
              </a:tr>
              <a:tr h="33613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 – 11:15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058723"/>
                  </a:ext>
                </a:extLst>
              </a:tr>
              <a:tr h="60459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 – 12:30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to end DevOps Journey for mainframe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Discuss details on approach to end to end </a:t>
                      </a:r>
                      <a:r>
                        <a:rPr 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Devops</a:t>
                      </a: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current state, proposed architecture and next steps. This will also cover a deep dive on GIT Migration from legacy SCMs. </a:t>
                      </a: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074490"/>
                  </a:ext>
                </a:extLst>
              </a:tr>
              <a:tr h="33613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12:30 – 1:00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685509"/>
                  </a:ext>
                </a:extLst>
              </a:tr>
              <a:tr h="60459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1:00 – 1:45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Data Modernization with Analytics on Z</a:t>
                      </a: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Introduction to IBM z Open Data Analytics, use cases for Analytics on the mainframe and benefits of doing this. </a:t>
                      </a: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66399"/>
                  </a:ext>
                </a:extLst>
              </a:tr>
              <a:tr h="60459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1:45 – 2:30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Service Discovery &amp; API Enablement</a:t>
                      </a: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Infosys approach to identifying services from existing applications, API enable them and relating that to stands  in do gap analysis.</a:t>
                      </a: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804890"/>
                  </a:ext>
                </a:extLst>
              </a:tr>
              <a:tr h="33613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 – 3:00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Wrap up &amp; Next Steps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19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6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004A-1286-4461-8DC2-583F6810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34EC2-F832-4041-8750-13FE64D96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Git on the mainframe </a:t>
            </a:r>
          </a:p>
          <a:p>
            <a:pPr lvl="1"/>
            <a:r>
              <a:rPr lang="en-US" dirty="0"/>
              <a:t>Rocket Software </a:t>
            </a:r>
          </a:p>
          <a:p>
            <a:pPr lvl="1"/>
            <a:r>
              <a:rPr lang="en-US" dirty="0"/>
              <a:t>Full feature distributed </a:t>
            </a:r>
            <a:r>
              <a:rPr lang="en-US" dirty="0" err="1"/>
              <a:t>scm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Automated code page support </a:t>
            </a:r>
          </a:p>
          <a:p>
            <a:pPr lvl="1"/>
            <a:r>
              <a:rPr lang="en-US" dirty="0"/>
              <a:t>Integrates IBMs z DevOps Suctions </a:t>
            </a:r>
          </a:p>
          <a:p>
            <a:pPr lvl="1"/>
            <a:r>
              <a:rPr lang="en-US" dirty="0"/>
              <a:t>Free </a:t>
            </a:r>
          </a:p>
          <a:p>
            <a:r>
              <a:rPr lang="en-US" dirty="0"/>
              <a:t>Git and z  DevOps  ( An graphic? With DBB, Groovy, Git, Jenkins …)</a:t>
            </a:r>
          </a:p>
          <a:p>
            <a:r>
              <a:rPr lang="en-US" dirty="0"/>
              <a:t>Planning you Migration to git </a:t>
            </a:r>
          </a:p>
          <a:p>
            <a:pPr lvl="1"/>
            <a:r>
              <a:rPr lang="en-US" dirty="0"/>
              <a:t>IBM’s DAT team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60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243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Agenda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Infosys-IBM Z Modernization Summit</dc:title>
  <dc:creator>VIJAYEENDRA NAMASEVI</dc:creator>
  <cp:lastModifiedBy>Nelson Lopez</cp:lastModifiedBy>
  <cp:revision>19</cp:revision>
  <dcterms:created xsi:type="dcterms:W3CDTF">2019-05-20T19:12:37Z</dcterms:created>
  <dcterms:modified xsi:type="dcterms:W3CDTF">2019-05-22T23:31:57Z</dcterms:modified>
</cp:coreProperties>
</file>