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83D4-1897-C348-80EC-B46D65B0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20E8-D1C5-CC42-B13A-ABCB0D699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C880-1A3D-4D46-B428-03E628A8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A901-F419-6C44-A657-71B4F8F0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615F-6ECB-604E-B590-D0BC37A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4AD6-8480-0249-AFF9-7F6641BC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6D61-D5A2-6A43-A765-15933FC6C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9E10-61DD-5943-BE88-6D910F29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BD2E-97E2-9445-BC29-10807534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B4E5-B281-0D40-8021-5B32EABF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97A19-80F3-D14E-84F4-587B99863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E9AFF-53B0-2B41-B27A-4EF5A8D41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D911-81E0-A343-9A40-3177BED9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685E-B6CE-9C4D-855B-0631DD15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A794-B2ED-7F45-BCD9-8D20E40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790-2643-E146-B799-22687C4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D7EB-634D-AE40-BF18-996368CF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6C08-8C86-4046-A8E1-C52998C4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1965-5FC8-E941-AF95-4F246E5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8B39-08EB-5448-9453-4DA18DA0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351-3392-6549-946C-2743D4A8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8976-C36B-AD45-98BC-CFFEF15B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3BF3-045D-7F46-AD79-2E8ED478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2F05-F746-044E-8FF1-FEFF231D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7C972-26BC-D04C-93E5-359B4526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782D-2619-5E47-911F-FAF9472C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83A2-5737-2A46-BAC9-B2EBFC89E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4D77B-88B6-E246-A83A-515AB9F0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BA73E-29D0-634B-A1FD-32AB6B02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C4417-FA69-6F4D-A1DF-6225F781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A8C1F-2C3F-A24F-BFC2-1CCE9B2E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CEFA-E753-DC47-857F-C11FB711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A47CD-C621-0F4C-BFFC-B309FFCC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B08CE-9FDA-934D-8D55-038056B0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7FBFE-5339-F04E-9580-BB3A4EC55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DA62-8665-6346-86DC-89F6FA03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C7AA-7CA2-724F-BBAB-3B7C770C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B3C38-ED9A-464C-B470-70F67D2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1D9B-E5B3-4C4A-B4B4-FCDDEF4F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336F-842A-2F48-88BD-33125C8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AD8AB-D337-7045-9482-74586C1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8B42-1B96-D044-9823-01ED0666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73935-352D-BC4B-84A5-E1AF39AB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0FD06-51B7-264B-B7D7-E5DBAD55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72E67-D40B-B144-AEFD-7749EE49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4A117-315C-3145-A586-6DD8B867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8923-634A-0E4D-B5CE-7D3E7D6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0E57-B918-C341-8FD2-1A373D3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14769-B0D0-7D4C-B3EA-836893063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AFA2-D12C-D145-83D0-1E54908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F5766-D3C3-A540-B63D-0F2533C5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9651-DA2D-904C-AAF9-A443EE97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91F-3D71-CE48-8C2E-4D29A49A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95EB1-80C8-944A-BCB2-0A6D5ADF5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7B05-22B7-594C-A905-4B97D4B6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59CC-113C-BE4F-B42B-A5F55070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12AF-AFD5-3348-8D30-96F2312B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0F46-6E37-0B45-A078-3C83CA8C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4194-DA68-2942-BFC3-2B464E9F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FEAF-4378-5049-B2C3-9045901D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E9C8-94B5-AF40-93A5-721C6B6F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3258-71C3-F546-B9E0-07FA92730CF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A3AA-7C2C-184B-9B45-AC403D28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C7AA-F7F2-EB43-8C2D-F3246A99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007C-1D5E-6A4A-9104-17D31753D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01B-68A1-2540-8199-07192F4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3609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93B56-BF17-C940-89E1-DA6E60C2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26211"/>
              </p:ext>
            </p:extLst>
          </p:nvPr>
        </p:nvGraphicFramePr>
        <p:xfrm>
          <a:off x="0" y="868174"/>
          <a:ext cx="12191999" cy="5745986"/>
        </p:xfrm>
        <a:graphic>
          <a:graphicData uri="http://schemas.openxmlformats.org/drawingml/2006/table">
            <a:tbl>
              <a:tblPr/>
              <a:tblGrid>
                <a:gridCol w="1444918">
                  <a:extLst>
                    <a:ext uri="{9D8B030D-6E8A-4147-A177-3AD203B41FA5}">
                      <a16:colId xmlns:a16="http://schemas.microsoft.com/office/drawing/2014/main" val="313009612"/>
                    </a:ext>
                  </a:extLst>
                </a:gridCol>
                <a:gridCol w="5522614">
                  <a:extLst>
                    <a:ext uri="{9D8B030D-6E8A-4147-A177-3AD203B41FA5}">
                      <a16:colId xmlns:a16="http://schemas.microsoft.com/office/drawing/2014/main" val="2178910459"/>
                    </a:ext>
                  </a:extLst>
                </a:gridCol>
                <a:gridCol w="5224467">
                  <a:extLst>
                    <a:ext uri="{9D8B030D-6E8A-4147-A177-3AD203B41FA5}">
                      <a16:colId xmlns:a16="http://schemas.microsoft.com/office/drawing/2014/main" val="1854455320"/>
                    </a:ext>
                  </a:extLst>
                </a:gridCol>
              </a:tblGrid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96970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08:30 - 09:00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Settle in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26414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09:00 - 09:30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– Insight into Ameriprise goals for modernization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Understanding Ameriprise’s pain points and modernization goals. Ameriprise team to present.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343147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09:30 - 10:15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Executive perspective – Role of IBM Z in Hybrid cloud.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Covers approach to enterprise modernization and enabling mainframe in a hybrid cloud environment.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38602"/>
                  </a:ext>
                </a:extLst>
              </a:tr>
              <a:tr h="87305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10:15 – 11:00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Mainframe Update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Session Latest happenings on IBM Z (mainframe)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392336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 – 11:15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58723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 – 12:30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to end DevOps Journey for mainframe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Discuss details on approach to end to end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current state, proposed architecture and next steps. This will also cover a deep dive on GIT Migration from legacy SCMs.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74490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12:30 – 1:00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85509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 – 1:45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Modernization with Analytics on Z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Introduction to IBM z Open Data Analytics, use cases for Analytics on the mainframe and benefits of doing this. 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66399"/>
                  </a:ext>
                </a:extLst>
              </a:tr>
              <a:tr h="60459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1:45 – 2:30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Service Discovery &amp; API Enablement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Infosys approach to identifying services from existing applications, API enable them and relating that to stands  in do gap analysis.</a:t>
                      </a: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04890"/>
                  </a:ext>
                </a:extLst>
              </a:tr>
              <a:tr h="33613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 – 3:00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Wrap up &amp; Next Steps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0779" marR="10779" marT="107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1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6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9941-7598-4A2C-AB20-098896BF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Rocket Software’s Port of Git to z/OS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9652D-C1ED-4DF5-9043-149F2BFD3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1496" r="56071" b="3334"/>
          <a:stretch/>
        </p:blipFill>
        <p:spPr>
          <a:xfrm>
            <a:off x="1389084" y="1360231"/>
            <a:ext cx="8574832" cy="5325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9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9959-46FC-499B-A3D3-C383F223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Study- BNP Paribas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FA5E-18B5-46B3-94A6-FC1F335C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C288E-566F-4433-B2F5-D316C360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2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F596-D1CD-4931-A5BE-165AE35D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1705-18ED-4EFC-9A69-E5A04B73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2EE73-3C21-48ED-832F-3CD90235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8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E69-8587-48CB-BCAD-85F8810C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6DB3-8B19-4937-A8D2-4F6CFF1D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D0220-82D7-4900-942C-A26EBCB9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835-0D05-4F2D-8DEB-5282E24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51A2-9949-42F1-A8BF-3B01F097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18854-E53A-4C75-8553-13528471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BA0B-F580-468B-BDB9-7B1CDFD2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E898-0CFF-47C7-8E71-043378C4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DF540-0492-408F-8269-20AC02EB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0F9A-1ACF-40F1-BA0E-671D63D0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C9D9-53A6-4FBB-8A82-CD0BB995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B339C-E364-4618-98FE-FF79D60C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3"/>
            <a:ext cx="12192000" cy="68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FC4D-2AF6-43A5-8EFF-82AB5B6F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0842-66B2-42B6-97B9-6634E7E3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EF84E-8A95-49E6-A182-86013C63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5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Agenda</vt:lpstr>
      <vt:lpstr>Rocket Software’s Port of Git to z/OS  </vt:lpstr>
      <vt:lpstr>Case Study- BNP Paribas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Infosys-IBM Z Modernization Summit</dc:title>
  <dc:creator>VIJAYEENDRA NAMASEVI</dc:creator>
  <cp:lastModifiedBy>Nelson Lopez</cp:lastModifiedBy>
  <cp:revision>17</cp:revision>
  <dcterms:created xsi:type="dcterms:W3CDTF">2019-05-20T19:12:37Z</dcterms:created>
  <dcterms:modified xsi:type="dcterms:W3CDTF">2019-05-22T18:02:11Z</dcterms:modified>
</cp:coreProperties>
</file>