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1" r:id="rId1"/>
  </p:sldMasterIdLst>
  <p:notesMasterIdLst>
    <p:notesMasterId r:id="rId8"/>
  </p:notesMasterIdLst>
  <p:handoutMasterIdLst>
    <p:handoutMasterId r:id="rId9"/>
  </p:handoutMasterIdLst>
  <p:sldIdLst>
    <p:sldId id="261" r:id="rId2"/>
    <p:sldId id="257" r:id="rId3"/>
    <p:sldId id="5225" r:id="rId4"/>
    <p:sldId id="308" r:id="rId5"/>
    <p:sldId id="5226" r:id="rId6"/>
    <p:sldId id="309" r:id="rId7"/>
  </p:sldIdLst>
  <p:sldSz cx="12192000" cy="6858000"/>
  <p:notesSz cx="7315200" cy="9601200"/>
  <p:custDataLst>
    <p:tags r:id="rId10"/>
  </p:custDataLst>
  <p:defaultTextStyle>
    <a:defPPr>
      <a:defRPr lang="de-DE"/>
    </a:defPPr>
    <a:lvl1pPr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1pPr>
    <a:lvl2pPr marL="679450" indent="-222250"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2pPr>
    <a:lvl3pPr marL="1360488" indent="-44608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3pPr>
    <a:lvl4pPr marL="2039938" indent="-66833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4pPr>
    <a:lvl5pPr marL="2720975" indent="-892175"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5pPr>
    <a:lvl6pPr marL="2286000" algn="l" defTabSz="914400" rtl="0" eaLnBrk="1" latinLnBrk="0" hangingPunct="1">
      <a:defRPr sz="1700" kern="1200">
        <a:solidFill>
          <a:schemeClr val="tx1"/>
        </a:solidFill>
        <a:latin typeface="Arial" panose="020B0604020202020204" pitchFamily="34" charset="0"/>
        <a:ea typeface="+mn-ea"/>
        <a:cs typeface="+mn-cs"/>
      </a:defRPr>
    </a:lvl6pPr>
    <a:lvl7pPr marL="2743200" algn="l" defTabSz="914400" rtl="0" eaLnBrk="1" latinLnBrk="0" hangingPunct="1">
      <a:defRPr sz="1700" kern="1200">
        <a:solidFill>
          <a:schemeClr val="tx1"/>
        </a:solidFill>
        <a:latin typeface="Arial" panose="020B0604020202020204" pitchFamily="34" charset="0"/>
        <a:ea typeface="+mn-ea"/>
        <a:cs typeface="+mn-cs"/>
      </a:defRPr>
    </a:lvl7pPr>
    <a:lvl8pPr marL="3200400" algn="l" defTabSz="914400" rtl="0" eaLnBrk="1" latinLnBrk="0" hangingPunct="1">
      <a:defRPr sz="1700" kern="1200">
        <a:solidFill>
          <a:schemeClr val="tx1"/>
        </a:solidFill>
        <a:latin typeface="Arial" panose="020B0604020202020204" pitchFamily="34" charset="0"/>
        <a:ea typeface="+mn-ea"/>
        <a:cs typeface="+mn-cs"/>
      </a:defRPr>
    </a:lvl8pPr>
    <a:lvl9pPr marL="3657600" algn="l" defTabSz="914400" rtl="0" eaLnBrk="1" latinLnBrk="0" hangingPunct="1">
      <a:defRPr sz="17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4265" userDrawn="1">
          <p15:clr>
            <a:srgbClr val="A4A3A4"/>
          </p15:clr>
        </p15:guide>
        <p15:guide id="2" pos="206" userDrawn="1">
          <p15:clr>
            <a:srgbClr val="A4A3A4"/>
          </p15:clr>
        </p15:guide>
        <p15:guide id="3" pos="275" userDrawn="1">
          <p15:clr>
            <a:srgbClr val="A4A3A4"/>
          </p15:clr>
        </p15:guide>
        <p15:guide id="4" pos="2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689"/>
    <a:srgbClr val="DAF1FC"/>
    <a:srgbClr val="FDEDF3"/>
    <a:srgbClr val="008ABF"/>
    <a:srgbClr val="00649D"/>
    <a:srgbClr val="F7F7FF"/>
    <a:srgbClr val="EFEFFF"/>
    <a:srgbClr val="FFFFB3"/>
    <a:srgbClr val="FAFAFA"/>
    <a:srgbClr val="F0F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99" autoAdjust="0"/>
    <p:restoredTop sz="78143" autoAdjust="0"/>
  </p:normalViewPr>
  <p:slideViewPr>
    <p:cSldViewPr snapToGrid="0">
      <p:cViewPr varScale="1">
        <p:scale>
          <a:sx n="82" d="100"/>
          <a:sy n="82" d="100"/>
        </p:scale>
        <p:origin x="1066" y="48"/>
      </p:cViewPr>
      <p:guideLst>
        <p:guide orient="horz" pos="4265"/>
        <p:guide pos="206"/>
        <p:guide pos="275"/>
        <p:guide pos="207"/>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52" d="100"/>
          <a:sy n="52" d="100"/>
        </p:scale>
        <p:origin x="1740"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3170238" cy="4778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043" tIns="46023" rIns="92043" bIns="46023" numCol="1" anchor="t" anchorCtr="0" compatLnSpc="1">
            <a:prstTxWarp prst="textNoShape">
              <a:avLst/>
            </a:prstTxWarp>
          </a:bodyPr>
          <a:lstStyle>
            <a:lvl1pPr algn="l" defTabSz="922338" eaLnBrk="1" hangingPunct="1">
              <a:buFontTx/>
              <a:buNone/>
              <a:defRPr sz="1786"/>
            </a:lvl1pPr>
          </a:lstStyle>
          <a:p>
            <a:pPr>
              <a:defRPr/>
            </a:pPr>
            <a:endParaRPr lang="en-US" dirty="0">
              <a:latin typeface="IBM Plex Sans"/>
            </a:endParaRPr>
          </a:p>
        </p:txBody>
      </p:sp>
      <p:sp>
        <p:nvSpPr>
          <p:cNvPr id="109571" name="Rectangle 3"/>
          <p:cNvSpPr>
            <a:spLocks noGrp="1" noChangeArrowheads="1"/>
          </p:cNvSpPr>
          <p:nvPr>
            <p:ph type="dt" sz="quarter" idx="1"/>
          </p:nvPr>
        </p:nvSpPr>
        <p:spPr bwMode="auto">
          <a:xfrm>
            <a:off x="4144963" y="0"/>
            <a:ext cx="3167062" cy="4778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043" tIns="46023" rIns="92043" bIns="46023" numCol="1" anchor="t" anchorCtr="0" compatLnSpc="1">
            <a:prstTxWarp prst="textNoShape">
              <a:avLst/>
            </a:prstTxWarp>
          </a:bodyPr>
          <a:lstStyle>
            <a:lvl1pPr algn="r" defTabSz="922338" eaLnBrk="1" hangingPunct="1">
              <a:buFontTx/>
              <a:buNone/>
              <a:defRPr sz="1786"/>
            </a:lvl1pPr>
          </a:lstStyle>
          <a:p>
            <a:pPr>
              <a:defRPr/>
            </a:pPr>
            <a:fld id="{FB9A41D6-B4F7-4E1F-98A6-B52CB0459AC1}" type="datetime4">
              <a:rPr lang="en-US">
                <a:latin typeface="IBM Plex Sans"/>
              </a:rPr>
              <a:pPr>
                <a:defRPr/>
              </a:pPr>
              <a:t>October 30, 2019</a:t>
            </a:fld>
            <a:endParaRPr lang="en-US" dirty="0">
              <a:latin typeface="IBM Plex Sans"/>
            </a:endParaRPr>
          </a:p>
        </p:txBody>
      </p:sp>
      <p:sp>
        <p:nvSpPr>
          <p:cNvPr id="109572" name="Rectangle 4"/>
          <p:cNvSpPr>
            <a:spLocks noGrp="1" noChangeArrowheads="1"/>
          </p:cNvSpPr>
          <p:nvPr>
            <p:ph type="ftr" sz="quarter" idx="2"/>
          </p:nvPr>
        </p:nvSpPr>
        <p:spPr bwMode="auto">
          <a:xfrm>
            <a:off x="0" y="9120188"/>
            <a:ext cx="3170238" cy="4778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043" tIns="46023" rIns="92043" bIns="46023" numCol="1" anchor="b" anchorCtr="0" compatLnSpc="1">
            <a:prstTxWarp prst="textNoShape">
              <a:avLst/>
            </a:prstTxWarp>
          </a:bodyPr>
          <a:lstStyle>
            <a:lvl1pPr algn="l" defTabSz="922338" eaLnBrk="1" hangingPunct="1">
              <a:buFontTx/>
              <a:buNone/>
              <a:defRPr sz="1786"/>
            </a:lvl1pPr>
          </a:lstStyle>
          <a:p>
            <a:pPr>
              <a:defRPr/>
            </a:pPr>
            <a:r>
              <a:rPr lang="en-US" dirty="0">
                <a:latin typeface="IBM Plex Sans"/>
              </a:rPr>
              <a:t>© Copyright IBM Corporation 2012</a:t>
            </a:r>
          </a:p>
        </p:txBody>
      </p:sp>
      <p:sp>
        <p:nvSpPr>
          <p:cNvPr id="109573" name="Rectangle 5"/>
          <p:cNvSpPr>
            <a:spLocks noGrp="1" noChangeArrowheads="1"/>
          </p:cNvSpPr>
          <p:nvPr>
            <p:ph type="sldNum" sz="quarter" idx="3"/>
          </p:nvPr>
        </p:nvSpPr>
        <p:spPr bwMode="auto">
          <a:xfrm>
            <a:off x="4144963" y="9120188"/>
            <a:ext cx="3167062" cy="4778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043" tIns="46023" rIns="92043" bIns="46023" numCol="1" anchor="b" anchorCtr="0" compatLnSpc="1">
            <a:prstTxWarp prst="textNoShape">
              <a:avLst/>
            </a:prstTxWarp>
          </a:bodyPr>
          <a:lstStyle>
            <a:lvl1pPr algn="r" defTabSz="922338" eaLnBrk="1" hangingPunct="1">
              <a:defRPr sz="1786"/>
            </a:lvl1pPr>
          </a:lstStyle>
          <a:p>
            <a:pPr>
              <a:defRPr/>
            </a:pPr>
            <a:fld id="{E050F059-04F2-47CB-87A1-BD280F7C8754}" type="slidenum">
              <a:rPr lang="en-US">
                <a:latin typeface="IBM Plex Sans"/>
              </a:rPr>
              <a:pPr>
                <a:defRPr/>
              </a:pPr>
              <a:t>‹#›</a:t>
            </a:fld>
            <a:endParaRPr lang="en-US" dirty="0">
              <a:latin typeface="IBM Plex Sans"/>
            </a:endParaRPr>
          </a:p>
        </p:txBody>
      </p:sp>
    </p:spTree>
    <p:extLst>
      <p:ext uri="{BB962C8B-B14F-4D97-AF65-F5344CB8AC3E}">
        <p14:creationId xmlns:p14="http://schemas.microsoft.com/office/powerpoint/2010/main" val="42736021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gray">
          <a:xfrm>
            <a:off x="741363" y="0"/>
            <a:ext cx="4752975" cy="206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102841" rIns="0" bIns="0" numCol="1" anchor="t" anchorCtr="0" compatLnSpc="1">
            <a:prstTxWarp prst="textNoShape">
              <a:avLst/>
            </a:prstTxWarp>
          </a:bodyPr>
          <a:lstStyle>
            <a:lvl1pPr algn="l" defTabSz="922338" eaLnBrk="1" hangingPunct="1">
              <a:buFontTx/>
              <a:buNone/>
              <a:defRPr sz="900">
                <a:latin typeface="IBM Plex Sans"/>
              </a:defRPr>
            </a:lvl1pPr>
          </a:lstStyle>
          <a:p>
            <a:pPr>
              <a:defRPr/>
            </a:pPr>
            <a:endParaRPr lang="en-US" dirty="0"/>
          </a:p>
        </p:txBody>
      </p:sp>
      <p:sp>
        <p:nvSpPr>
          <p:cNvPr id="18435" name="Rectangle 4"/>
          <p:cNvSpPr>
            <a:spLocks noGrp="1" noRot="1" noChangeAspect="1" noChangeArrowheads="1" noTextEdit="1"/>
          </p:cNvSpPr>
          <p:nvPr>
            <p:ph type="sldImg" idx="2"/>
          </p:nvPr>
        </p:nvSpPr>
        <p:spPr bwMode="gray">
          <a:xfrm>
            <a:off x="-190500" y="274638"/>
            <a:ext cx="7700963" cy="4332287"/>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111621" name="Rectangle 5"/>
          <p:cNvSpPr>
            <a:spLocks noGrp="1" noChangeArrowheads="1"/>
          </p:cNvSpPr>
          <p:nvPr>
            <p:ph type="body" sz="quarter" idx="3"/>
          </p:nvPr>
        </p:nvSpPr>
        <p:spPr bwMode="gray">
          <a:xfrm>
            <a:off x="731838" y="4630738"/>
            <a:ext cx="5851525" cy="4549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6023" rIns="92043" bIns="46023"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1622" name="Rectangle 6"/>
          <p:cNvSpPr>
            <a:spLocks noGrp="1" noChangeArrowheads="1"/>
          </p:cNvSpPr>
          <p:nvPr>
            <p:ph type="ftr" sz="quarter" idx="4"/>
          </p:nvPr>
        </p:nvSpPr>
        <p:spPr bwMode="gray">
          <a:xfrm>
            <a:off x="727075" y="9331325"/>
            <a:ext cx="5270500" cy="131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l" defTabSz="922338" eaLnBrk="1" hangingPunct="1">
              <a:buFontTx/>
              <a:buNone/>
              <a:defRPr sz="900">
                <a:latin typeface="IBM Plex Sans"/>
              </a:defRPr>
            </a:lvl1pPr>
          </a:lstStyle>
          <a:p>
            <a:pPr>
              <a:defRPr/>
            </a:pPr>
            <a:r>
              <a:rPr lang="en-US" dirty="0"/>
              <a:t>© Copyright IBM Corporation 2016</a:t>
            </a:r>
          </a:p>
        </p:txBody>
      </p:sp>
      <p:sp>
        <p:nvSpPr>
          <p:cNvPr id="111623" name="Rectangle 7"/>
          <p:cNvSpPr>
            <a:spLocks noGrp="1" noChangeArrowheads="1"/>
          </p:cNvSpPr>
          <p:nvPr>
            <p:ph type="sldNum" sz="quarter" idx="5"/>
          </p:nvPr>
        </p:nvSpPr>
        <p:spPr bwMode="gray">
          <a:xfrm>
            <a:off x="6116638" y="9323388"/>
            <a:ext cx="700087" cy="139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bodyPr>
          <a:lstStyle>
            <a:lvl1pPr algn="r" defTabSz="922338" eaLnBrk="1" hangingPunct="1">
              <a:defRPr sz="1000">
                <a:latin typeface="IBM Plex Sans"/>
              </a:defRPr>
            </a:lvl1pPr>
          </a:lstStyle>
          <a:p>
            <a:pPr>
              <a:defRPr/>
            </a:pPr>
            <a:fld id="{45275DD5-0764-482C-9A5A-1DB6DE378BB8}" type="slidenum">
              <a:rPr lang="en-US" smtClean="0"/>
              <a:pPr>
                <a:defRPr/>
              </a:pPr>
              <a:t>‹#›</a:t>
            </a:fld>
            <a:endParaRPr lang="en-US" dirty="0"/>
          </a:p>
        </p:txBody>
      </p:sp>
      <p:sp>
        <p:nvSpPr>
          <p:cNvPr id="5127" name="Line 10"/>
          <p:cNvSpPr>
            <a:spLocks noChangeShapeType="1"/>
          </p:cNvSpPr>
          <p:nvPr/>
        </p:nvSpPr>
        <p:spPr bwMode="gray">
          <a:xfrm>
            <a:off x="725488" y="9264650"/>
            <a:ext cx="610076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alpha val="50000"/>
                    </a:schemeClr>
                  </a:outerShdw>
                </a:effectLst>
              </a14:hiddenEffects>
            </a:ext>
          </a:extLst>
        </p:spPr>
        <p:txBody>
          <a:bodyPr wrap="none" anchor="ctr"/>
          <a:lstStyle/>
          <a:p>
            <a:pPr>
              <a:defRPr/>
            </a:pPr>
            <a:endParaRPr lang="en-GB" sz="1786" dirty="0">
              <a:latin typeface="IBM Plex Sans"/>
            </a:endParaRPr>
          </a:p>
        </p:txBody>
      </p:sp>
      <p:sp>
        <p:nvSpPr>
          <p:cNvPr id="111627" name="Rectangle 11"/>
          <p:cNvSpPr>
            <a:spLocks noGrp="1" noChangeArrowheads="1"/>
          </p:cNvSpPr>
          <p:nvPr>
            <p:ph type="dt" idx="1"/>
          </p:nvPr>
        </p:nvSpPr>
        <p:spPr bwMode="gray">
          <a:xfrm>
            <a:off x="5537200" y="0"/>
            <a:ext cx="1279525" cy="204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104400" rIns="0" bIns="0" numCol="1" anchor="t" anchorCtr="0" compatLnSpc="1">
            <a:prstTxWarp prst="textNoShape">
              <a:avLst/>
            </a:prstTxWarp>
          </a:bodyPr>
          <a:lstStyle>
            <a:lvl1pPr algn="r" eaLnBrk="1" hangingPunct="1">
              <a:buFontTx/>
              <a:buNone/>
              <a:defRPr sz="900">
                <a:latin typeface="IBM Plex Sans"/>
              </a:defRPr>
            </a:lvl1pPr>
          </a:lstStyle>
          <a:p>
            <a:pPr>
              <a:defRPr/>
            </a:pPr>
            <a:fld id="{EA8B60DD-9923-4BD1-9FF3-C1FEABD2F26C}" type="datetime4">
              <a:rPr lang="en-US" smtClean="0"/>
              <a:pPr>
                <a:defRPr/>
              </a:pPr>
              <a:t>October 30, 2019</a:t>
            </a:fld>
            <a:endParaRPr lang="en-US" dirty="0"/>
          </a:p>
        </p:txBody>
      </p:sp>
    </p:spTree>
    <p:extLst>
      <p:ext uri="{BB962C8B-B14F-4D97-AF65-F5344CB8AC3E}">
        <p14:creationId xmlns:p14="http://schemas.microsoft.com/office/powerpoint/2010/main" val="2604514863"/>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400" kern="1200">
        <a:solidFill>
          <a:schemeClr val="tx1"/>
        </a:solidFill>
        <a:latin typeface="IBM Plex Sans"/>
        <a:ea typeface="+mn-ea"/>
        <a:cs typeface="+mn-cs"/>
      </a:defRPr>
    </a:lvl1pPr>
    <a:lvl2pPr marL="271463" algn="l" rtl="0" eaLnBrk="0" fontAlgn="base" hangingPunct="0">
      <a:spcBef>
        <a:spcPct val="30000"/>
      </a:spcBef>
      <a:spcAft>
        <a:spcPct val="0"/>
      </a:spcAft>
      <a:defRPr sz="1400" kern="1200">
        <a:solidFill>
          <a:schemeClr val="tx1"/>
        </a:solidFill>
        <a:latin typeface="IBM Plex Sans"/>
        <a:ea typeface="+mn-ea"/>
        <a:cs typeface="+mn-cs"/>
      </a:defRPr>
    </a:lvl2pPr>
    <a:lvl3pPr marL="538163" algn="l" rtl="0" eaLnBrk="0" fontAlgn="base" hangingPunct="0">
      <a:spcBef>
        <a:spcPct val="30000"/>
      </a:spcBef>
      <a:spcAft>
        <a:spcPct val="0"/>
      </a:spcAft>
      <a:defRPr sz="1400" kern="1200">
        <a:solidFill>
          <a:schemeClr val="tx1"/>
        </a:solidFill>
        <a:latin typeface="IBM Plex Sans"/>
        <a:ea typeface="+mn-ea"/>
        <a:cs typeface="+mn-cs"/>
      </a:defRPr>
    </a:lvl3pPr>
    <a:lvl4pPr marL="804863" algn="l" rtl="0" eaLnBrk="0" fontAlgn="base" hangingPunct="0">
      <a:spcBef>
        <a:spcPct val="30000"/>
      </a:spcBef>
      <a:spcAft>
        <a:spcPct val="0"/>
      </a:spcAft>
      <a:defRPr sz="1400" kern="1200">
        <a:solidFill>
          <a:schemeClr val="tx1"/>
        </a:solidFill>
        <a:latin typeface="IBM Plex Sans"/>
        <a:ea typeface="+mn-ea"/>
        <a:cs typeface="+mn-cs"/>
      </a:defRPr>
    </a:lvl4pPr>
    <a:lvl5pPr marL="1071563" algn="l" rtl="0" eaLnBrk="0" fontAlgn="base" hangingPunct="0">
      <a:spcBef>
        <a:spcPct val="30000"/>
      </a:spcBef>
      <a:spcAft>
        <a:spcPct val="0"/>
      </a:spcAft>
      <a:defRPr sz="1400" kern="1200">
        <a:solidFill>
          <a:schemeClr val="tx1"/>
        </a:solidFill>
        <a:latin typeface="IBM Plex Sans"/>
        <a:ea typeface="+mn-ea"/>
        <a:cs typeface="+mn-cs"/>
      </a:defRPr>
    </a:lvl5pPr>
    <a:lvl6pPr marL="3401351" algn="l" defTabSz="1360539" rtl="0" eaLnBrk="1" latinLnBrk="0" hangingPunct="1">
      <a:defRPr sz="1786" kern="1200">
        <a:solidFill>
          <a:schemeClr val="tx1"/>
        </a:solidFill>
        <a:latin typeface="+mn-lt"/>
        <a:ea typeface="+mn-ea"/>
        <a:cs typeface="+mn-cs"/>
      </a:defRPr>
    </a:lvl6pPr>
    <a:lvl7pPr marL="4081621" algn="l" defTabSz="1360539" rtl="0" eaLnBrk="1" latinLnBrk="0" hangingPunct="1">
      <a:defRPr sz="1786" kern="1200">
        <a:solidFill>
          <a:schemeClr val="tx1"/>
        </a:solidFill>
        <a:latin typeface="+mn-lt"/>
        <a:ea typeface="+mn-ea"/>
        <a:cs typeface="+mn-cs"/>
      </a:defRPr>
    </a:lvl7pPr>
    <a:lvl8pPr marL="4761890" algn="l" defTabSz="1360539" rtl="0" eaLnBrk="1" latinLnBrk="0" hangingPunct="1">
      <a:defRPr sz="1786" kern="1200">
        <a:solidFill>
          <a:schemeClr val="tx1"/>
        </a:solidFill>
        <a:latin typeface="+mn-lt"/>
        <a:ea typeface="+mn-ea"/>
        <a:cs typeface="+mn-cs"/>
      </a:defRPr>
    </a:lvl8pPr>
    <a:lvl9pPr marL="5442161" algn="l" defTabSz="1360539" rtl="0" eaLnBrk="1" latinLnBrk="0" hangingPunct="1">
      <a:defRPr sz="178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0500" y="274638"/>
            <a:ext cx="7700963" cy="4332287"/>
          </a:xfrm>
        </p:spPr>
      </p:sp>
      <p:sp>
        <p:nvSpPr>
          <p:cNvPr id="5" name="Notes Placeholder 4"/>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40473630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512167-2D56-0740-8E86-A35B02F679EB}"/>
              </a:ext>
            </a:extLst>
          </p:cNvPr>
          <p:cNvSpPr/>
          <p:nvPr userDrawn="1"/>
        </p:nvSpPr>
        <p:spPr>
          <a:xfrm flipH="1">
            <a:off x="2753474" y="10127"/>
            <a:ext cx="9438526" cy="6858001"/>
          </a:xfrm>
          <a:prstGeom prst="rect">
            <a:avLst/>
          </a:prstGeom>
          <a:gradFill flip="none" rotWithShape="1">
            <a:gsLst>
              <a:gs pos="0">
                <a:srgbClr val="001689"/>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1" dirty="0">
                <a:latin typeface="IBM Plex Sans"/>
              </a:rPr>
              <a:t> </a:t>
            </a:r>
          </a:p>
        </p:txBody>
      </p:sp>
      <p:pic>
        <p:nvPicPr>
          <p:cNvPr id="12" name="Picture 11" descr="1040_GettyImages-614703824_low.jpg">
            <a:extLst>
              <a:ext uri="{FF2B5EF4-FFF2-40B4-BE49-F238E27FC236}">
                <a16:creationId xmlns:a16="http://schemas.microsoft.com/office/drawing/2014/main" id="{400C96B5-EEE8-864D-9DB4-7CE196DD085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850" t="558" r="18927" b="1754"/>
          <a:stretch/>
        </p:blipFill>
        <p:spPr>
          <a:xfrm>
            <a:off x="2418" y="781878"/>
            <a:ext cx="6093582" cy="6065995"/>
          </a:xfrm>
          <a:prstGeom prst="rect">
            <a:avLst/>
          </a:prstGeom>
        </p:spPr>
      </p:pic>
      <p:sp>
        <p:nvSpPr>
          <p:cNvPr id="11" name="Rectangle 10">
            <a:extLst>
              <a:ext uri="{FF2B5EF4-FFF2-40B4-BE49-F238E27FC236}">
                <a16:creationId xmlns:a16="http://schemas.microsoft.com/office/drawing/2014/main" id="{A04F8CD5-5D54-A641-A654-F63149B16196}"/>
              </a:ext>
            </a:extLst>
          </p:cNvPr>
          <p:cNvSpPr/>
          <p:nvPr userDrawn="1"/>
        </p:nvSpPr>
        <p:spPr>
          <a:xfrm>
            <a:off x="0" y="2"/>
            <a:ext cx="12192000" cy="9431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701" dirty="0">
              <a:latin typeface="IBM Plex Sans"/>
            </a:endParaRPr>
          </a:p>
        </p:txBody>
      </p:sp>
      <p:pic>
        <p:nvPicPr>
          <p:cNvPr id="14" name="Picture 13" descr="TechU_logotype_rev_RGB.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24684" t="37578" r="24160" b="38471"/>
          <a:stretch/>
        </p:blipFill>
        <p:spPr>
          <a:xfrm>
            <a:off x="289907" y="264072"/>
            <a:ext cx="1360778" cy="402393"/>
          </a:xfrm>
          <a:prstGeom prst="rect">
            <a:avLst/>
          </a:prstGeom>
        </p:spPr>
      </p:pic>
      <p:pic>
        <p:nvPicPr>
          <p:cNvPr id="19" name="Picture 18" descr="IBM_logo_REV_Reg-Spacing-600px.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88834" y="0"/>
            <a:ext cx="1403166" cy="951815"/>
          </a:xfrm>
          <a:prstGeom prst="rect">
            <a:avLst/>
          </a:prstGeom>
        </p:spPr>
      </p:pic>
    </p:spTree>
    <p:extLst>
      <p:ext uri="{BB962C8B-B14F-4D97-AF65-F5344CB8AC3E}">
        <p14:creationId xmlns:p14="http://schemas.microsoft.com/office/powerpoint/2010/main" val="3982719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p:txBody>
      </p:sp>
      <p:sp>
        <p:nvSpPr>
          <p:cNvPr id="6" name="Footer Placeholder 5">
            <a:extLst>
              <a:ext uri="{FF2B5EF4-FFF2-40B4-BE49-F238E27FC236}">
                <a16:creationId xmlns:a16="http://schemas.microsoft.com/office/drawing/2014/main" id="{061DA3A1-2B8C-4CA3-9012-99828EC834E7}"/>
              </a:ext>
            </a:extLst>
          </p:cNvPr>
          <p:cNvSpPr>
            <a:spLocks noGrp="1"/>
          </p:cNvSpPr>
          <p:nvPr>
            <p:ph type="ftr" sz="quarter" idx="10"/>
          </p:nvPr>
        </p:nvSpPr>
        <p:spPr/>
        <p:txBody>
          <a:bodyPr/>
          <a:lstStyle/>
          <a:p>
            <a:pPr>
              <a:defRPr/>
            </a:pPr>
            <a:r>
              <a:rPr lang="en-US"/>
              <a:t>IBM Systems Technical University  © Copyright IBM Corporation 2019</a:t>
            </a:r>
            <a:endParaRPr lang="en-US" dirty="0"/>
          </a:p>
        </p:txBody>
      </p:sp>
      <p:sp>
        <p:nvSpPr>
          <p:cNvPr id="7" name="Slide Number Placeholder 6">
            <a:extLst>
              <a:ext uri="{FF2B5EF4-FFF2-40B4-BE49-F238E27FC236}">
                <a16:creationId xmlns:a16="http://schemas.microsoft.com/office/drawing/2014/main" id="{47EF6B41-81DD-44A8-BA3F-434BD3E36C51}"/>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41292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51403" y="402242"/>
            <a:ext cx="2914716" cy="6078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73520" y="402242"/>
            <a:ext cx="8437666" cy="6078206"/>
          </a:xfrm>
        </p:spPr>
        <p:txBody>
          <a:bodyPr vert="eaVert"/>
          <a:lstStyle/>
          <a:p>
            <a:pPr lvl="0"/>
            <a:r>
              <a:rPr lang="en-US"/>
              <a:t>Edit Master text styles</a:t>
            </a:r>
          </a:p>
          <a:p>
            <a:pPr lvl="1"/>
            <a:r>
              <a:rPr lang="en-US"/>
              <a:t>Second level</a:t>
            </a:r>
          </a:p>
          <a:p>
            <a:pPr lvl="2"/>
            <a:r>
              <a:rPr lang="en-US"/>
              <a:t>Third level</a:t>
            </a:r>
          </a:p>
        </p:txBody>
      </p:sp>
      <p:sp>
        <p:nvSpPr>
          <p:cNvPr id="6" name="Footer Placeholder 5">
            <a:extLst>
              <a:ext uri="{FF2B5EF4-FFF2-40B4-BE49-F238E27FC236}">
                <a16:creationId xmlns:a16="http://schemas.microsoft.com/office/drawing/2014/main" id="{58C16DA8-BE2E-4A37-8BDD-E752BE2929C8}"/>
              </a:ext>
            </a:extLst>
          </p:cNvPr>
          <p:cNvSpPr>
            <a:spLocks noGrp="1"/>
          </p:cNvSpPr>
          <p:nvPr>
            <p:ph type="ftr" sz="quarter" idx="10"/>
          </p:nvPr>
        </p:nvSpPr>
        <p:spPr/>
        <p:txBody>
          <a:bodyPr/>
          <a:lstStyle/>
          <a:p>
            <a:pPr>
              <a:defRPr/>
            </a:pPr>
            <a:r>
              <a:rPr lang="en-US"/>
              <a:t>IBM Systems Technical University  © Copyright IBM Corporation 2019</a:t>
            </a:r>
            <a:endParaRPr lang="en-US" dirty="0"/>
          </a:p>
        </p:txBody>
      </p:sp>
      <p:sp>
        <p:nvSpPr>
          <p:cNvPr id="7" name="Slide Number Placeholder 6">
            <a:extLst>
              <a:ext uri="{FF2B5EF4-FFF2-40B4-BE49-F238E27FC236}">
                <a16:creationId xmlns:a16="http://schemas.microsoft.com/office/drawing/2014/main" id="{A9A4F8E2-C290-4769-ACC5-D1B62191CBD5}"/>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1352431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Over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56098" y="892179"/>
            <a:ext cx="11706069" cy="2515126"/>
          </a:xfrm>
        </p:spPr>
        <p:txBody>
          <a:bodyPr/>
          <a:lstStyle>
            <a:lvl4pPr marL="680188" indent="0">
              <a:buNone/>
              <a:defRPr/>
            </a:lvl4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256098" y="3625968"/>
            <a:ext cx="11706069" cy="2679699"/>
          </a:xfrm>
        </p:spPr>
        <p:txBody>
          <a:bodyPr/>
          <a:lstStyle>
            <a:lvl4pPr marL="680188" indent="0">
              <a:buNone/>
              <a:defRPr/>
            </a:lvl4pPr>
          </a:lstStyle>
          <a:p>
            <a:pPr lvl="0"/>
            <a:r>
              <a:rPr lang="en-US"/>
              <a:t>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095CADA7-6179-435C-9C9A-F61390BAF3E3}"/>
              </a:ext>
            </a:extLst>
          </p:cNvPr>
          <p:cNvSpPr>
            <a:spLocks noGrp="1"/>
          </p:cNvSpPr>
          <p:nvPr>
            <p:ph type="title"/>
          </p:nvPr>
        </p:nvSpPr>
        <p:spPr/>
        <p:txBody>
          <a:bodyPr/>
          <a:lstStyle/>
          <a:p>
            <a:r>
              <a:rPr lang="en-US"/>
              <a:t>Click to edit Master title style</a:t>
            </a:r>
          </a:p>
        </p:txBody>
      </p:sp>
      <p:sp>
        <p:nvSpPr>
          <p:cNvPr id="8" name="Footer Placeholder 7">
            <a:extLst>
              <a:ext uri="{FF2B5EF4-FFF2-40B4-BE49-F238E27FC236}">
                <a16:creationId xmlns:a16="http://schemas.microsoft.com/office/drawing/2014/main" id="{98A66D22-9F89-4E17-AAD0-D712F30D93D3}"/>
              </a:ext>
            </a:extLst>
          </p:cNvPr>
          <p:cNvSpPr>
            <a:spLocks noGrp="1"/>
          </p:cNvSpPr>
          <p:nvPr>
            <p:ph type="ftr" sz="quarter" idx="10"/>
          </p:nvPr>
        </p:nvSpPr>
        <p:spPr/>
        <p:txBody>
          <a:bodyPr/>
          <a:lstStyle/>
          <a:p>
            <a:pPr>
              <a:defRPr/>
            </a:pPr>
            <a:r>
              <a:rPr lang="en-US"/>
              <a:t>IBM Systems Technical University  © Copyright IBM Corporation 2019</a:t>
            </a:r>
            <a:endParaRPr lang="en-US" dirty="0"/>
          </a:p>
        </p:txBody>
      </p:sp>
      <p:sp>
        <p:nvSpPr>
          <p:cNvPr id="9" name="Slide Number Placeholder 8">
            <a:extLst>
              <a:ext uri="{FF2B5EF4-FFF2-40B4-BE49-F238E27FC236}">
                <a16:creationId xmlns:a16="http://schemas.microsoft.com/office/drawing/2014/main" id="{41315A24-AF37-4473-B4B1-8F1A28B6BE3A}"/>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27188571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Clip Art and Text">
    <p:spTree>
      <p:nvGrpSpPr>
        <p:cNvPr id="1" name=""/>
        <p:cNvGrpSpPr/>
        <p:nvPr/>
      </p:nvGrpSpPr>
      <p:grpSpPr>
        <a:xfrm>
          <a:off x="0" y="0"/>
          <a:ext cx="0" cy="0"/>
          <a:chOff x="0" y="0"/>
          <a:chExt cx="0" cy="0"/>
        </a:xfrm>
      </p:grpSpPr>
      <p:sp>
        <p:nvSpPr>
          <p:cNvPr id="3" name="Online Image Placeholder 2"/>
          <p:cNvSpPr>
            <a:spLocks noGrp="1"/>
          </p:cNvSpPr>
          <p:nvPr>
            <p:ph type="clipArt" sz="half" idx="1"/>
          </p:nvPr>
        </p:nvSpPr>
        <p:spPr>
          <a:xfrm>
            <a:off x="256099" y="900649"/>
            <a:ext cx="5596381" cy="5347151"/>
          </a:xfrm>
        </p:spPr>
        <p:txBody>
          <a:bodyPr/>
          <a:lstStyle/>
          <a:p>
            <a:pPr lvl="0"/>
            <a:r>
              <a:rPr lang="en-US" noProof="0"/>
              <a:t>Click icon to add online image</a:t>
            </a:r>
            <a:endParaRPr lang="en-US" noProof="0" dirty="0"/>
          </a:p>
        </p:txBody>
      </p:sp>
      <p:sp>
        <p:nvSpPr>
          <p:cNvPr id="4" name="Text Placeholder 3"/>
          <p:cNvSpPr>
            <a:spLocks noGrp="1"/>
          </p:cNvSpPr>
          <p:nvPr>
            <p:ph type="body" sz="half" idx="2"/>
          </p:nvPr>
        </p:nvSpPr>
        <p:spPr>
          <a:xfrm>
            <a:off x="6266800" y="900649"/>
            <a:ext cx="5695368" cy="5347151"/>
          </a:xfrm>
        </p:spPr>
        <p:txBody>
          <a:bodyPr/>
          <a:lstStyle>
            <a:lvl4pPr marL="680188" indent="0">
              <a:buNone/>
              <a:defRPr/>
            </a:lvl4pPr>
          </a:lstStyle>
          <a:p>
            <a:pPr lvl="0"/>
            <a:r>
              <a:rPr lang="en-US"/>
              <a:t>Edit Master text styles</a:t>
            </a:r>
          </a:p>
          <a:p>
            <a:pPr lvl="1"/>
            <a:r>
              <a:rPr lang="en-US"/>
              <a:t>Second level</a:t>
            </a:r>
          </a:p>
          <a:p>
            <a:pPr lvl="2"/>
            <a:r>
              <a:rPr lang="en-US"/>
              <a:t>Third level</a:t>
            </a:r>
          </a:p>
        </p:txBody>
      </p:sp>
      <p:sp>
        <p:nvSpPr>
          <p:cNvPr id="2" name="Footer Placeholder 1">
            <a:extLst>
              <a:ext uri="{FF2B5EF4-FFF2-40B4-BE49-F238E27FC236}">
                <a16:creationId xmlns:a16="http://schemas.microsoft.com/office/drawing/2014/main" id="{0A850BF8-E896-4FE3-AF7F-9E5CFC34CAD2}"/>
              </a:ext>
            </a:extLst>
          </p:cNvPr>
          <p:cNvSpPr>
            <a:spLocks noGrp="1"/>
          </p:cNvSpPr>
          <p:nvPr>
            <p:ph type="ftr" sz="quarter" idx="10"/>
          </p:nvPr>
        </p:nvSpPr>
        <p:spPr/>
        <p:txBody>
          <a:bodyPr/>
          <a:lstStyle/>
          <a:p>
            <a:pPr>
              <a:defRPr/>
            </a:pPr>
            <a:r>
              <a:rPr lang="en-US"/>
              <a:t>IBM Systems Technical University  © Copyright IBM Corporation 2019</a:t>
            </a:r>
            <a:endParaRPr lang="en-US" dirty="0"/>
          </a:p>
        </p:txBody>
      </p:sp>
      <p:sp>
        <p:nvSpPr>
          <p:cNvPr id="8" name="Slide Number Placeholder 7">
            <a:extLst>
              <a:ext uri="{FF2B5EF4-FFF2-40B4-BE49-F238E27FC236}">
                <a16:creationId xmlns:a16="http://schemas.microsoft.com/office/drawing/2014/main" id="{4CE76EFD-0B19-48DA-8B96-05C97EC183AA}"/>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
        <p:nvSpPr>
          <p:cNvPr id="9" name="Title 8">
            <a:extLst>
              <a:ext uri="{FF2B5EF4-FFF2-40B4-BE49-F238E27FC236}">
                <a16:creationId xmlns:a16="http://schemas.microsoft.com/office/drawing/2014/main" id="{A2C908EE-4D86-4786-8632-689C4A18D6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336306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56099" y="840232"/>
            <a:ext cx="11706068" cy="5513832"/>
          </a:xfrm>
        </p:spPr>
        <p:txBody>
          <a:bodyPr/>
          <a:lstStyle/>
          <a:p>
            <a:pPr lvl="0"/>
            <a:r>
              <a:rPr lang="en-US" noProof="0"/>
              <a:t>Click icon to add table</a:t>
            </a:r>
            <a:endParaRPr lang="en-US" noProof="0" dirty="0"/>
          </a:p>
        </p:txBody>
      </p:sp>
      <p:sp>
        <p:nvSpPr>
          <p:cNvPr id="6" name="Title 5">
            <a:extLst>
              <a:ext uri="{FF2B5EF4-FFF2-40B4-BE49-F238E27FC236}">
                <a16:creationId xmlns:a16="http://schemas.microsoft.com/office/drawing/2014/main" id="{DFF1EE16-DB37-4F1F-AE94-AA5075AE91F6}"/>
              </a:ext>
            </a:extLst>
          </p:cNvPr>
          <p:cNvSpPr>
            <a:spLocks noGrp="1"/>
          </p:cNvSpPr>
          <p:nvPr>
            <p:ph type="title"/>
          </p:nvPr>
        </p:nvSpPr>
        <p:spPr/>
        <p:txBody>
          <a:bodyPr/>
          <a:lstStyle/>
          <a:p>
            <a:r>
              <a:rPr lang="en-US"/>
              <a:t>Click to edit Master title style</a:t>
            </a:r>
          </a:p>
        </p:txBody>
      </p:sp>
      <p:sp>
        <p:nvSpPr>
          <p:cNvPr id="7" name="Footer Placeholder 6">
            <a:extLst>
              <a:ext uri="{FF2B5EF4-FFF2-40B4-BE49-F238E27FC236}">
                <a16:creationId xmlns:a16="http://schemas.microsoft.com/office/drawing/2014/main" id="{41549082-391F-4918-9252-3B961092933C}"/>
              </a:ext>
            </a:extLst>
          </p:cNvPr>
          <p:cNvSpPr>
            <a:spLocks noGrp="1"/>
          </p:cNvSpPr>
          <p:nvPr>
            <p:ph type="ftr" sz="quarter" idx="10"/>
          </p:nvPr>
        </p:nvSpPr>
        <p:spPr/>
        <p:txBody>
          <a:bodyPr/>
          <a:lstStyle/>
          <a:p>
            <a:pPr>
              <a:defRPr/>
            </a:pPr>
            <a:r>
              <a:rPr lang="en-US"/>
              <a:t>IBM Systems Technical University  © Copyright IBM Corporation 2019</a:t>
            </a:r>
            <a:endParaRPr lang="en-US" dirty="0"/>
          </a:p>
        </p:txBody>
      </p:sp>
      <p:sp>
        <p:nvSpPr>
          <p:cNvPr id="8" name="Slide Number Placeholder 7">
            <a:extLst>
              <a:ext uri="{FF2B5EF4-FFF2-40B4-BE49-F238E27FC236}">
                <a16:creationId xmlns:a16="http://schemas.microsoft.com/office/drawing/2014/main" id="{E7BD9364-D9E9-4A68-AF4C-24B4A50074E6}"/>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2149255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Text over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56102" y="942980"/>
            <a:ext cx="11706066" cy="2515126"/>
          </a:xfrm>
        </p:spPr>
        <p:txBody>
          <a:bodyPr/>
          <a:lstStyle>
            <a:lvl4pPr marL="680188" indent="0">
              <a:buNone/>
              <a:defRPr/>
            </a:lvl4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256102" y="3610513"/>
            <a:ext cx="11706066" cy="2679699"/>
          </a:xfrm>
        </p:spPr>
        <p:txBody>
          <a:bodyPr/>
          <a:lstStyle>
            <a:lvl4pPr marL="680188" indent="0">
              <a:buNone/>
              <a:defRPr/>
            </a:lvl4pPr>
          </a:lstStyle>
          <a:p>
            <a:pPr lvl="0"/>
            <a:r>
              <a:rPr lang="en-US"/>
              <a:t>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7F283841-6F9B-4F56-AE8F-4F7D41CC0106}"/>
              </a:ext>
            </a:extLst>
          </p:cNvPr>
          <p:cNvSpPr>
            <a:spLocks noGrp="1"/>
          </p:cNvSpPr>
          <p:nvPr>
            <p:ph type="title"/>
          </p:nvPr>
        </p:nvSpPr>
        <p:spPr/>
        <p:txBody>
          <a:bodyPr/>
          <a:lstStyle/>
          <a:p>
            <a:r>
              <a:rPr lang="en-US"/>
              <a:t>Click to edit Master title style</a:t>
            </a:r>
          </a:p>
        </p:txBody>
      </p:sp>
      <p:sp>
        <p:nvSpPr>
          <p:cNvPr id="8" name="Footer Placeholder 7">
            <a:extLst>
              <a:ext uri="{FF2B5EF4-FFF2-40B4-BE49-F238E27FC236}">
                <a16:creationId xmlns:a16="http://schemas.microsoft.com/office/drawing/2014/main" id="{C1CEC829-A4EF-405F-803E-2716F833589A}"/>
              </a:ext>
            </a:extLst>
          </p:cNvPr>
          <p:cNvSpPr>
            <a:spLocks noGrp="1"/>
          </p:cNvSpPr>
          <p:nvPr>
            <p:ph type="ftr" sz="quarter" idx="10"/>
          </p:nvPr>
        </p:nvSpPr>
        <p:spPr/>
        <p:txBody>
          <a:bodyPr/>
          <a:lstStyle/>
          <a:p>
            <a:pPr>
              <a:defRPr/>
            </a:pPr>
            <a:r>
              <a:rPr lang="en-US"/>
              <a:t>IBM Systems Technical University  © Copyright IBM Corporation 2019</a:t>
            </a:r>
            <a:endParaRPr lang="en-US" dirty="0"/>
          </a:p>
        </p:txBody>
      </p:sp>
      <p:sp>
        <p:nvSpPr>
          <p:cNvPr id="9" name="Slide Number Placeholder 8">
            <a:extLst>
              <a:ext uri="{FF2B5EF4-FFF2-40B4-BE49-F238E27FC236}">
                <a16:creationId xmlns:a16="http://schemas.microsoft.com/office/drawing/2014/main" id="{26BF70C1-0092-4D2E-AF4E-430DCE21DD02}"/>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27188571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Clip Art and Text">
    <p:spTree>
      <p:nvGrpSpPr>
        <p:cNvPr id="1" name=""/>
        <p:cNvGrpSpPr/>
        <p:nvPr/>
      </p:nvGrpSpPr>
      <p:grpSpPr>
        <a:xfrm>
          <a:off x="0" y="0"/>
          <a:ext cx="0" cy="0"/>
          <a:chOff x="0" y="0"/>
          <a:chExt cx="0" cy="0"/>
        </a:xfrm>
      </p:grpSpPr>
      <p:sp>
        <p:nvSpPr>
          <p:cNvPr id="3" name="Online Image Placeholder 2"/>
          <p:cNvSpPr>
            <a:spLocks noGrp="1"/>
          </p:cNvSpPr>
          <p:nvPr>
            <p:ph type="clipArt" sz="half" idx="1"/>
          </p:nvPr>
        </p:nvSpPr>
        <p:spPr>
          <a:xfrm>
            <a:off x="256100" y="866771"/>
            <a:ext cx="5596381" cy="5347151"/>
          </a:xfrm>
        </p:spPr>
        <p:txBody>
          <a:bodyPr/>
          <a:lstStyle/>
          <a:p>
            <a:pPr lvl="0"/>
            <a:r>
              <a:rPr lang="en-US" noProof="0"/>
              <a:t>Click icon to add online image</a:t>
            </a:r>
            <a:endParaRPr lang="en-US" noProof="0" dirty="0"/>
          </a:p>
        </p:txBody>
      </p:sp>
      <p:sp>
        <p:nvSpPr>
          <p:cNvPr id="4" name="Text Placeholder 3"/>
          <p:cNvSpPr>
            <a:spLocks noGrp="1"/>
          </p:cNvSpPr>
          <p:nvPr>
            <p:ph type="body" sz="half" idx="2"/>
          </p:nvPr>
        </p:nvSpPr>
        <p:spPr>
          <a:xfrm>
            <a:off x="6200542" y="866771"/>
            <a:ext cx="5746425" cy="5347151"/>
          </a:xfrm>
        </p:spPr>
        <p:txBody>
          <a:bodyPr/>
          <a:lstStyle>
            <a:lvl4pPr marL="680188" indent="0">
              <a:buNone/>
              <a:defRPr/>
            </a:lvl4pPr>
          </a:lstStyle>
          <a:p>
            <a:pPr lvl="0"/>
            <a:r>
              <a:rPr lang="en-US"/>
              <a:t>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5FE5FF6A-74F4-4C6D-93BF-BC475399B097}"/>
              </a:ext>
            </a:extLst>
          </p:cNvPr>
          <p:cNvSpPr>
            <a:spLocks noGrp="1"/>
          </p:cNvSpPr>
          <p:nvPr>
            <p:ph type="title"/>
          </p:nvPr>
        </p:nvSpPr>
        <p:spPr/>
        <p:txBody>
          <a:bodyPr/>
          <a:lstStyle/>
          <a:p>
            <a:r>
              <a:rPr lang="en-US"/>
              <a:t>Click to edit Master title style</a:t>
            </a:r>
          </a:p>
        </p:txBody>
      </p:sp>
      <p:sp>
        <p:nvSpPr>
          <p:cNvPr id="8" name="Footer Placeholder 7">
            <a:extLst>
              <a:ext uri="{FF2B5EF4-FFF2-40B4-BE49-F238E27FC236}">
                <a16:creationId xmlns:a16="http://schemas.microsoft.com/office/drawing/2014/main" id="{68176B50-6D08-4525-B03B-99EFE8878D9E}"/>
              </a:ext>
            </a:extLst>
          </p:cNvPr>
          <p:cNvSpPr>
            <a:spLocks noGrp="1"/>
          </p:cNvSpPr>
          <p:nvPr>
            <p:ph type="ftr" sz="quarter" idx="10"/>
          </p:nvPr>
        </p:nvSpPr>
        <p:spPr/>
        <p:txBody>
          <a:bodyPr/>
          <a:lstStyle/>
          <a:p>
            <a:pPr>
              <a:defRPr/>
            </a:pPr>
            <a:r>
              <a:rPr lang="en-US"/>
              <a:t>IBM Systems Technical University  © Copyright IBM Corporation 2019</a:t>
            </a:r>
            <a:endParaRPr lang="en-US" dirty="0"/>
          </a:p>
        </p:txBody>
      </p:sp>
      <p:sp>
        <p:nvSpPr>
          <p:cNvPr id="9" name="Slide Number Placeholder 8">
            <a:extLst>
              <a:ext uri="{FF2B5EF4-FFF2-40B4-BE49-F238E27FC236}">
                <a16:creationId xmlns:a16="http://schemas.microsoft.com/office/drawing/2014/main" id="{67B8C6D0-AEA5-402E-918C-BA6D7B82B513}"/>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2633630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peaker Titl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21"/>
          <p:cNvSpPr>
            <a:spLocks noGrp="1"/>
          </p:cNvSpPr>
          <p:nvPr>
            <p:ph type="title" hasCustomPrompt="1"/>
          </p:nvPr>
        </p:nvSpPr>
        <p:spPr>
          <a:xfrm>
            <a:off x="542058" y="2086138"/>
            <a:ext cx="6397577" cy="1111021"/>
          </a:xfrm>
          <a:prstGeom prst="rect">
            <a:avLst/>
          </a:prstGeom>
        </p:spPr>
        <p:txBody>
          <a:bodyPr lIns="0"/>
          <a:lstStyle>
            <a:lvl1pPr algn="l">
              <a:lnSpc>
                <a:spcPts val="3520"/>
              </a:lnSpc>
              <a:defRPr sz="3333" b="0" i="0">
                <a:solidFill>
                  <a:schemeClr val="bg1"/>
                </a:solidFill>
                <a:latin typeface="+mn-lt"/>
                <a:ea typeface="IBM Plex Sans" charset="0"/>
                <a:cs typeface="IBM Plex Sans" charset="0"/>
              </a:defRPr>
            </a:lvl1pPr>
          </a:lstStyle>
          <a:p>
            <a:r>
              <a:rPr lang="en-US" dirty="0"/>
              <a:t>Presentation </a:t>
            </a:r>
            <a:br>
              <a:rPr lang="en-US" dirty="0"/>
            </a:br>
            <a:r>
              <a:rPr lang="en-US" dirty="0"/>
              <a:t>Title</a:t>
            </a:r>
          </a:p>
        </p:txBody>
      </p:sp>
      <p:sp>
        <p:nvSpPr>
          <p:cNvPr id="5" name="Text Placeholder 24"/>
          <p:cNvSpPr>
            <a:spLocks noGrp="1"/>
          </p:cNvSpPr>
          <p:nvPr>
            <p:ph type="body" sz="quarter" idx="10" hasCustomPrompt="1"/>
          </p:nvPr>
        </p:nvSpPr>
        <p:spPr>
          <a:xfrm>
            <a:off x="542058" y="3209953"/>
            <a:ext cx="5328073" cy="920772"/>
          </a:xfrm>
          <a:prstGeom prst="rect">
            <a:avLst/>
          </a:prstGeom>
        </p:spPr>
        <p:txBody>
          <a:bodyPr lIns="0"/>
          <a:lstStyle>
            <a:lvl1pPr marL="0" indent="0">
              <a:buNone/>
              <a:defRPr sz="1867" b="0" i="0" baseline="0">
                <a:solidFill>
                  <a:srgbClr val="619AEC"/>
                </a:solidFill>
                <a:latin typeface="+mn-lt"/>
                <a:ea typeface="IBM Plex Sans" charset="0"/>
                <a:cs typeface="IBM Plex Sans" charset="0"/>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Speaker Name, Title</a:t>
            </a:r>
          </a:p>
        </p:txBody>
      </p:sp>
      <p:sp>
        <p:nvSpPr>
          <p:cNvPr id="7" name="Rectangle 6"/>
          <p:cNvSpPr>
            <a:spLocks noChangeArrowheads="1"/>
          </p:cNvSpPr>
          <p:nvPr userDrawn="1"/>
        </p:nvSpPr>
        <p:spPr bwMode="black">
          <a:xfrm>
            <a:off x="429351" y="6358173"/>
            <a:ext cx="2361684" cy="271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609" tIns="57305" rIns="114609" bIns="57305"/>
          <a:lstStyle>
            <a:lvl1pPr eaLnBrk="0" hangingPunct="0">
              <a:defRPr sz="2200">
                <a:solidFill>
                  <a:srgbClr val="000000"/>
                </a:solidFill>
                <a:latin typeface="Gill Sans"/>
                <a:ea typeface="ヒラギノ角ゴ ProN W3"/>
                <a:cs typeface="ヒラギノ角ゴ ProN W3"/>
                <a:sym typeface="Gill Sans"/>
              </a:defRPr>
            </a:lvl1pPr>
            <a:lvl2pPr marL="742950" indent="-285750" eaLnBrk="0" hangingPunct="0">
              <a:defRPr sz="2200">
                <a:solidFill>
                  <a:srgbClr val="000000"/>
                </a:solidFill>
                <a:latin typeface="Gill Sans"/>
                <a:ea typeface="ヒラギノ角ゴ ProN W3"/>
                <a:cs typeface="ヒラギノ角ゴ ProN W3"/>
                <a:sym typeface="Gill Sans"/>
              </a:defRPr>
            </a:lvl2pPr>
            <a:lvl3pPr marL="1143000" indent="-228600" eaLnBrk="0" hangingPunct="0">
              <a:defRPr sz="2200">
                <a:solidFill>
                  <a:srgbClr val="000000"/>
                </a:solidFill>
                <a:latin typeface="Gill Sans"/>
                <a:ea typeface="ヒラギノ角ゴ ProN W3"/>
                <a:cs typeface="ヒラギノ角ゴ ProN W3"/>
                <a:sym typeface="Gill Sans"/>
              </a:defRPr>
            </a:lvl3pPr>
            <a:lvl4pPr marL="1600200" indent="-228600" eaLnBrk="0" hangingPunct="0">
              <a:defRPr sz="2200">
                <a:solidFill>
                  <a:srgbClr val="000000"/>
                </a:solidFill>
                <a:latin typeface="Gill Sans"/>
                <a:ea typeface="ヒラギノ角ゴ ProN W3"/>
                <a:cs typeface="ヒラギノ角ゴ ProN W3"/>
                <a:sym typeface="Gill Sans"/>
              </a:defRPr>
            </a:lvl4pPr>
            <a:lvl5pPr marL="2057400" indent="-228600" eaLnBrk="0" hangingPunct="0">
              <a:defRPr sz="2200">
                <a:solidFill>
                  <a:srgbClr val="000000"/>
                </a:solidFill>
                <a:latin typeface="Gill Sans"/>
                <a:ea typeface="ヒラギノ角ゴ ProN W3"/>
                <a:cs typeface="ヒラギノ角ゴ ProN W3"/>
                <a:sym typeface="Gill Sans"/>
              </a:defRPr>
            </a:lvl5pPr>
            <a:lvl6pPr marL="25146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6pPr>
            <a:lvl7pPr marL="29718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7pPr>
            <a:lvl8pPr marL="34290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8pPr>
            <a:lvl9pPr marL="38862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9pPr>
          </a:lstStyle>
          <a:p>
            <a:pPr eaLnBrk="1" hangingPunct="1">
              <a:defRPr/>
            </a:pPr>
            <a:r>
              <a:rPr lang="en-US" altLang="en-US" sz="996" b="0" i="0" dirty="0">
                <a:solidFill>
                  <a:prstClr val="white"/>
                </a:solidFill>
                <a:latin typeface="+mn-lt"/>
                <a:ea typeface="IBM Plex Sans" charset="0"/>
                <a:cs typeface="IBM Plex Sans" charset="0"/>
              </a:rPr>
              <a:t>© 2019 IBM Corporation</a:t>
            </a:r>
            <a:endParaRPr lang="en-US" altLang="en-US" sz="2739" b="0" i="0" dirty="0">
              <a:solidFill>
                <a:prstClr val="white"/>
              </a:solidFill>
              <a:latin typeface="+mn-lt"/>
              <a:ea typeface="IBM Plex Sans" charset="0"/>
              <a:cs typeface="IBM Plex Sans" charset="0"/>
            </a:endParaRPr>
          </a:p>
        </p:txBody>
      </p:sp>
    </p:spTree>
    <p:extLst>
      <p:ext uri="{BB962C8B-B14F-4D97-AF65-F5344CB8AC3E}">
        <p14:creationId xmlns:p14="http://schemas.microsoft.com/office/powerpoint/2010/main" val="1740060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_2">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512167-2D56-0740-8E86-A35B02F679EB}"/>
              </a:ext>
            </a:extLst>
          </p:cNvPr>
          <p:cNvSpPr/>
          <p:nvPr userDrawn="1"/>
        </p:nvSpPr>
        <p:spPr>
          <a:xfrm>
            <a:off x="1" y="0"/>
            <a:ext cx="9438526" cy="6858001"/>
          </a:xfrm>
          <a:prstGeom prst="rect">
            <a:avLst/>
          </a:prstGeom>
          <a:gradFill flip="none" rotWithShape="1">
            <a:gsLst>
              <a:gs pos="0">
                <a:srgbClr val="001689"/>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1" dirty="0">
                <a:latin typeface="IBM Plex Sans"/>
              </a:rPr>
              <a:t> </a:t>
            </a:r>
          </a:p>
        </p:txBody>
      </p:sp>
      <p:sp>
        <p:nvSpPr>
          <p:cNvPr id="11" name="Rectangle 10">
            <a:extLst>
              <a:ext uri="{FF2B5EF4-FFF2-40B4-BE49-F238E27FC236}">
                <a16:creationId xmlns:a16="http://schemas.microsoft.com/office/drawing/2014/main" id="{A04F8CD5-5D54-A641-A654-F63149B16196}"/>
              </a:ext>
            </a:extLst>
          </p:cNvPr>
          <p:cNvSpPr/>
          <p:nvPr userDrawn="1"/>
        </p:nvSpPr>
        <p:spPr>
          <a:xfrm>
            <a:off x="0" y="2"/>
            <a:ext cx="12192000" cy="9431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701" dirty="0">
              <a:latin typeface="IBM Plex Sans"/>
            </a:endParaRPr>
          </a:p>
        </p:txBody>
      </p:sp>
      <p:pic>
        <p:nvPicPr>
          <p:cNvPr id="12" name="Picture 11" descr="1040_GettyImages-614703824_low.jpg">
            <a:extLst>
              <a:ext uri="{FF2B5EF4-FFF2-40B4-BE49-F238E27FC236}">
                <a16:creationId xmlns:a16="http://schemas.microsoft.com/office/drawing/2014/main" id="{400C96B5-EEE8-864D-9DB4-7CE196DD085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850" t="558" r="18927" b="1754"/>
          <a:stretch/>
        </p:blipFill>
        <p:spPr>
          <a:xfrm>
            <a:off x="6098417" y="922867"/>
            <a:ext cx="6093582" cy="5935134"/>
          </a:xfrm>
          <a:prstGeom prst="rect">
            <a:avLst/>
          </a:prstGeom>
        </p:spPr>
      </p:pic>
      <p:pic>
        <p:nvPicPr>
          <p:cNvPr id="14" name="Picture 13" descr="TechU_logotype_rev_RGB.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24684" t="37578" r="24160" b="38471"/>
          <a:stretch/>
        </p:blipFill>
        <p:spPr>
          <a:xfrm>
            <a:off x="289907" y="264072"/>
            <a:ext cx="1360778" cy="402393"/>
          </a:xfrm>
          <a:prstGeom prst="rect">
            <a:avLst/>
          </a:prstGeom>
        </p:spPr>
      </p:pic>
      <p:pic>
        <p:nvPicPr>
          <p:cNvPr id="19" name="Picture 18" descr="IBM_logo_REV_Reg-Spacing-600px.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88834" y="0"/>
            <a:ext cx="1403166" cy="951815"/>
          </a:xfrm>
          <a:prstGeom prst="rect">
            <a:avLst/>
          </a:prstGeom>
        </p:spPr>
      </p:pic>
    </p:spTree>
    <p:extLst>
      <p:ext uri="{BB962C8B-B14F-4D97-AF65-F5344CB8AC3E}">
        <p14:creationId xmlns:p14="http://schemas.microsoft.com/office/powerpoint/2010/main" val="3124956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56098" y="814274"/>
            <a:ext cx="11706069" cy="5738022"/>
          </a:xfrm>
        </p:spPr>
        <p:txBody>
          <a:bodyPr/>
          <a:lstStyle>
            <a:lvl1pPr marL="347663" indent="-347663">
              <a:buClr>
                <a:schemeClr val="tx2"/>
              </a:buClr>
              <a:buFont typeface="Lucida Grande"/>
              <a:buChar char="—"/>
              <a:defRPr/>
            </a:lvl1pPr>
            <a:lvl2pPr marL="576263" indent="-228600">
              <a:buClr>
                <a:schemeClr val="tx2"/>
              </a:buClr>
              <a:buSzPct val="100000"/>
              <a:buFont typeface="Arial"/>
              <a:buChar char="•"/>
              <a:defRPr/>
            </a:lvl2pPr>
            <a:lvl3pPr marL="804863" indent="-228600">
              <a:buClr>
                <a:schemeClr val="tx2"/>
              </a:buClr>
              <a:buFont typeface="Courier New"/>
              <a:buChar char="o"/>
              <a:defRPr/>
            </a:lvl3pPr>
            <a:lvl4pPr marL="680188" indent="0">
              <a:buNone/>
              <a:defRPr/>
            </a:lvl4pPr>
          </a:lstStyle>
          <a:p>
            <a:pPr lvl="0"/>
            <a:r>
              <a:rPr lang="en-US" dirty="0"/>
              <a:t>Edit Master text styles</a:t>
            </a:r>
          </a:p>
          <a:p>
            <a:pPr lvl="1"/>
            <a:r>
              <a:rPr lang="en-US" dirty="0"/>
              <a:t>Second level</a:t>
            </a:r>
          </a:p>
          <a:p>
            <a:pPr lvl="2"/>
            <a:r>
              <a:rPr lang="en-US" dirty="0"/>
              <a:t>Third level</a:t>
            </a:r>
          </a:p>
        </p:txBody>
      </p:sp>
      <p:sp>
        <p:nvSpPr>
          <p:cNvPr id="8" name="Footer Placeholder 7">
            <a:extLst>
              <a:ext uri="{FF2B5EF4-FFF2-40B4-BE49-F238E27FC236}">
                <a16:creationId xmlns:a16="http://schemas.microsoft.com/office/drawing/2014/main" id="{CE9ACD34-959A-4CCD-B5F6-D1E7B91FE2CA}"/>
              </a:ext>
            </a:extLst>
          </p:cNvPr>
          <p:cNvSpPr>
            <a:spLocks noGrp="1"/>
          </p:cNvSpPr>
          <p:nvPr>
            <p:ph type="ftr" sz="quarter" idx="10"/>
          </p:nvPr>
        </p:nvSpPr>
        <p:spPr/>
        <p:txBody>
          <a:bodyPr/>
          <a:lstStyle/>
          <a:p>
            <a:pPr>
              <a:defRPr/>
            </a:pPr>
            <a:r>
              <a:rPr lang="en-US"/>
              <a:t>IBM Systems Technical University  © Copyright IBM Corporation 2019</a:t>
            </a:r>
            <a:endParaRPr lang="en-US" dirty="0"/>
          </a:p>
        </p:txBody>
      </p:sp>
      <p:sp>
        <p:nvSpPr>
          <p:cNvPr id="9" name="Slide Number Placeholder 8">
            <a:extLst>
              <a:ext uri="{FF2B5EF4-FFF2-40B4-BE49-F238E27FC236}">
                <a16:creationId xmlns:a16="http://schemas.microsoft.com/office/drawing/2014/main" id="{5E3451D1-BB17-4408-A8FF-449EFA9379BC}"/>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2820036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56098" y="1064416"/>
            <a:ext cx="11706069" cy="5513832"/>
          </a:xfrm>
        </p:spPr>
        <p:txBody>
          <a:bodyPr/>
          <a:lstStyle>
            <a:lvl1pPr marL="301843" indent="-301843">
              <a:buClr>
                <a:schemeClr val="tx2"/>
              </a:buClr>
              <a:buSzPct val="90000"/>
              <a:buFont typeface="+mj-lt"/>
              <a:buAutoNum type="arabicPeriod"/>
              <a:defRPr/>
            </a:lvl1pPr>
            <a:lvl2pPr marL="603685" indent="-301843">
              <a:buClr>
                <a:schemeClr val="tx2"/>
              </a:buClr>
              <a:buSzPct val="90000"/>
              <a:buFont typeface="+mj-lt"/>
              <a:buAutoNum type="alphaLcPeriod"/>
              <a:defRPr/>
            </a:lvl2pPr>
            <a:lvl3pPr marL="507752" indent="0">
              <a:buNone/>
              <a:defRPr/>
            </a:lvl3pPr>
            <a:lvl4pPr marL="680188" indent="0">
              <a:buNone/>
              <a:defRPr/>
            </a:lvl4pPr>
          </a:lstStyle>
          <a:p>
            <a:pPr lvl="0"/>
            <a:r>
              <a:rPr lang="en-US" dirty="0"/>
              <a:t>Edit Master text styles</a:t>
            </a:r>
          </a:p>
          <a:p>
            <a:pPr lvl="1"/>
            <a:r>
              <a:rPr lang="en-US" dirty="0"/>
              <a:t>Second level</a:t>
            </a:r>
          </a:p>
        </p:txBody>
      </p:sp>
      <p:sp>
        <p:nvSpPr>
          <p:cNvPr id="6" name="Footer Placeholder 5">
            <a:extLst>
              <a:ext uri="{FF2B5EF4-FFF2-40B4-BE49-F238E27FC236}">
                <a16:creationId xmlns:a16="http://schemas.microsoft.com/office/drawing/2014/main" id="{884FF7F4-5691-44AD-B658-ADE698726066}"/>
              </a:ext>
            </a:extLst>
          </p:cNvPr>
          <p:cNvSpPr>
            <a:spLocks noGrp="1"/>
          </p:cNvSpPr>
          <p:nvPr>
            <p:ph type="ftr" sz="quarter" idx="10"/>
          </p:nvPr>
        </p:nvSpPr>
        <p:spPr/>
        <p:txBody>
          <a:bodyPr/>
          <a:lstStyle/>
          <a:p>
            <a:pPr>
              <a:defRPr/>
            </a:pPr>
            <a:r>
              <a:rPr lang="en-US"/>
              <a:t>IBM Systems Technical University  © Copyright IBM Corporation 2019</a:t>
            </a:r>
            <a:endParaRPr lang="en-US" dirty="0"/>
          </a:p>
        </p:txBody>
      </p:sp>
      <p:sp>
        <p:nvSpPr>
          <p:cNvPr id="7" name="Slide Number Placeholder 6">
            <a:extLst>
              <a:ext uri="{FF2B5EF4-FFF2-40B4-BE49-F238E27FC236}">
                <a16:creationId xmlns:a16="http://schemas.microsoft.com/office/drawing/2014/main" id="{E98C9477-4DF9-4B0D-BA3A-DDA30401FFC4}"/>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3773946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256099" y="1170432"/>
            <a:ext cx="5676190" cy="5368037"/>
          </a:xfrm>
        </p:spPr>
        <p:txBody>
          <a:bodyPr/>
          <a:lstStyle>
            <a:lvl4pPr marL="680188" indent="0">
              <a:buNone/>
              <a:defRPr/>
            </a:lvl4pPr>
          </a:lstStyle>
          <a:p>
            <a:pPr lvl="0"/>
            <a:r>
              <a:rPr lang="en-US" dirty="0"/>
              <a:t>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268427" y="1170432"/>
            <a:ext cx="5676190" cy="5368037"/>
          </a:xfrm>
        </p:spPr>
        <p:txBody>
          <a:bodyPr/>
          <a:lstStyle>
            <a:lvl4pPr marL="680188" indent="0">
              <a:buNone/>
              <a:defRPr/>
            </a:lvl4pPr>
          </a:lstStyle>
          <a:p>
            <a:pPr lvl="0"/>
            <a:r>
              <a:rPr lang="en-US"/>
              <a:t>Edit Master text styles</a:t>
            </a:r>
          </a:p>
          <a:p>
            <a:pPr lvl="1"/>
            <a:r>
              <a:rPr lang="en-US"/>
              <a:t>Second level</a:t>
            </a:r>
          </a:p>
          <a:p>
            <a:pPr lvl="2"/>
            <a:r>
              <a:rPr lang="en-US"/>
              <a:t>Third level</a:t>
            </a:r>
          </a:p>
        </p:txBody>
      </p:sp>
      <p:sp>
        <p:nvSpPr>
          <p:cNvPr id="7" name="Footer Placeholder 6">
            <a:extLst>
              <a:ext uri="{FF2B5EF4-FFF2-40B4-BE49-F238E27FC236}">
                <a16:creationId xmlns:a16="http://schemas.microsoft.com/office/drawing/2014/main" id="{0603CBF2-FC22-447A-9A57-804665A3166C}"/>
              </a:ext>
            </a:extLst>
          </p:cNvPr>
          <p:cNvSpPr>
            <a:spLocks noGrp="1"/>
          </p:cNvSpPr>
          <p:nvPr>
            <p:ph type="ftr" sz="quarter" idx="10"/>
          </p:nvPr>
        </p:nvSpPr>
        <p:spPr/>
        <p:txBody>
          <a:bodyPr/>
          <a:lstStyle/>
          <a:p>
            <a:pPr>
              <a:defRPr/>
            </a:pPr>
            <a:r>
              <a:rPr lang="en-US"/>
              <a:t>IBM Systems Technical University  © Copyright IBM Corporation 2019</a:t>
            </a:r>
            <a:endParaRPr lang="en-US" dirty="0"/>
          </a:p>
        </p:txBody>
      </p:sp>
      <p:sp>
        <p:nvSpPr>
          <p:cNvPr id="8" name="Slide Number Placeholder 7">
            <a:extLst>
              <a:ext uri="{FF2B5EF4-FFF2-40B4-BE49-F238E27FC236}">
                <a16:creationId xmlns:a16="http://schemas.microsoft.com/office/drawing/2014/main" id="{532FB734-1167-4468-8816-49F9F3C76B51}"/>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1391089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98" y="218440"/>
            <a:ext cx="11798833" cy="4572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6099" y="1032933"/>
            <a:ext cx="5487829" cy="914400"/>
          </a:xfrm>
        </p:spPr>
        <p:txBody>
          <a:bodyPr anchor="b"/>
          <a:lstStyle>
            <a:lvl1pPr marL="0" indent="0">
              <a:buNone/>
              <a:defRPr sz="2001" b="1"/>
            </a:lvl1pPr>
            <a:lvl2pPr marL="668582" indent="0">
              <a:buNone/>
              <a:defRPr sz="2925" b="1"/>
            </a:lvl2pPr>
            <a:lvl3pPr marL="1337162" indent="0">
              <a:buNone/>
              <a:defRPr sz="2632" b="1"/>
            </a:lvl3pPr>
            <a:lvl4pPr marL="2005744" indent="0">
              <a:buNone/>
              <a:defRPr sz="2340" b="1"/>
            </a:lvl4pPr>
            <a:lvl5pPr marL="2674325" indent="0">
              <a:buNone/>
              <a:defRPr sz="2340" b="1"/>
            </a:lvl5pPr>
            <a:lvl6pPr marL="3342906" indent="0">
              <a:buNone/>
              <a:defRPr sz="2340" b="1"/>
            </a:lvl6pPr>
            <a:lvl7pPr marL="4011487" indent="0">
              <a:buNone/>
              <a:defRPr sz="2340" b="1"/>
            </a:lvl7pPr>
            <a:lvl8pPr marL="4680069" indent="0">
              <a:buNone/>
              <a:defRPr sz="2340" b="1"/>
            </a:lvl8pPr>
            <a:lvl9pPr marL="5348649" indent="0">
              <a:buNone/>
              <a:defRPr sz="2340" b="1"/>
            </a:lvl9pPr>
          </a:lstStyle>
          <a:p>
            <a:pPr lvl="0"/>
            <a:r>
              <a:rPr lang="en-US"/>
              <a:t>Edit Master text styles</a:t>
            </a:r>
          </a:p>
        </p:txBody>
      </p:sp>
      <p:sp>
        <p:nvSpPr>
          <p:cNvPr id="4" name="Content Placeholder 3"/>
          <p:cNvSpPr>
            <a:spLocks noGrp="1"/>
          </p:cNvSpPr>
          <p:nvPr>
            <p:ph sz="half" idx="2"/>
          </p:nvPr>
        </p:nvSpPr>
        <p:spPr>
          <a:xfrm>
            <a:off x="256099" y="1947333"/>
            <a:ext cx="5487829" cy="3657600"/>
          </a:xfrm>
        </p:spPr>
        <p:txBody>
          <a:bodyPr/>
          <a:lstStyle>
            <a:lvl1pPr>
              <a:defRPr sz="2001"/>
            </a:lvl1pPr>
            <a:lvl2pPr marL="644845" indent="-343003">
              <a:buFont typeface="Wingdings" panose="05000000000000000000" pitchFamily="2" charset="2"/>
              <a:buChar char="§"/>
              <a:defRPr sz="1801"/>
            </a:lvl2pPr>
            <a:lvl3pPr>
              <a:defRPr sz="1600"/>
            </a:lvl3pPr>
            <a:lvl4pPr marL="680188" indent="0">
              <a:buNone/>
              <a:defRPr sz="1755"/>
            </a:lvl4pPr>
            <a:lvl5pPr>
              <a:defRPr sz="1608"/>
            </a:lvl5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6171024" y="1032933"/>
            <a:ext cx="5487829" cy="914400"/>
          </a:xfrm>
        </p:spPr>
        <p:txBody>
          <a:bodyPr anchor="b"/>
          <a:lstStyle>
            <a:lvl1pPr marL="0" indent="0">
              <a:buNone/>
              <a:defRPr sz="2001" b="1"/>
            </a:lvl1pPr>
            <a:lvl2pPr marL="668582" indent="0">
              <a:buNone/>
              <a:defRPr sz="2925" b="1"/>
            </a:lvl2pPr>
            <a:lvl3pPr marL="1337162" indent="0">
              <a:buNone/>
              <a:defRPr sz="2632" b="1"/>
            </a:lvl3pPr>
            <a:lvl4pPr marL="2005744" indent="0">
              <a:buNone/>
              <a:defRPr sz="2340" b="1"/>
            </a:lvl4pPr>
            <a:lvl5pPr marL="2674325" indent="0">
              <a:buNone/>
              <a:defRPr sz="2340" b="1"/>
            </a:lvl5pPr>
            <a:lvl6pPr marL="3342906" indent="0">
              <a:buNone/>
              <a:defRPr sz="2340" b="1"/>
            </a:lvl6pPr>
            <a:lvl7pPr marL="4011487" indent="0">
              <a:buNone/>
              <a:defRPr sz="2340" b="1"/>
            </a:lvl7pPr>
            <a:lvl8pPr marL="4680069" indent="0">
              <a:buNone/>
              <a:defRPr sz="2340" b="1"/>
            </a:lvl8pPr>
            <a:lvl9pPr marL="5348649" indent="0">
              <a:buNone/>
              <a:defRPr sz="2340" b="1"/>
            </a:lvl9pPr>
          </a:lstStyle>
          <a:p>
            <a:pPr lvl="0"/>
            <a:r>
              <a:rPr lang="en-US"/>
              <a:t>Edit Master text styles</a:t>
            </a:r>
          </a:p>
        </p:txBody>
      </p:sp>
      <p:sp>
        <p:nvSpPr>
          <p:cNvPr id="6" name="Content Placeholder 5"/>
          <p:cNvSpPr>
            <a:spLocks noGrp="1"/>
          </p:cNvSpPr>
          <p:nvPr>
            <p:ph sz="quarter" idx="4"/>
          </p:nvPr>
        </p:nvSpPr>
        <p:spPr>
          <a:xfrm>
            <a:off x="6171024" y="1947333"/>
            <a:ext cx="5487829" cy="3657600"/>
          </a:xfrm>
        </p:spPr>
        <p:txBody>
          <a:bodyPr/>
          <a:lstStyle>
            <a:lvl1pPr>
              <a:defRPr sz="2001"/>
            </a:lvl1pPr>
            <a:lvl2pPr marL="644845" indent="-343003">
              <a:buFont typeface="Wingdings" panose="05000000000000000000" pitchFamily="2" charset="2"/>
              <a:buChar char="§"/>
              <a:defRPr sz="1801"/>
            </a:lvl2pPr>
            <a:lvl3pPr>
              <a:defRPr sz="1600"/>
            </a:lvl3pPr>
            <a:lvl4pPr marL="680188" indent="0">
              <a:buNone/>
              <a:defRPr sz="1755"/>
            </a:lvl4pPr>
            <a:lvl5pPr>
              <a:defRPr sz="1608"/>
            </a:lvl5pPr>
          </a:lstStyle>
          <a:p>
            <a:pPr lvl="0"/>
            <a:r>
              <a:rPr lang="en-US"/>
              <a:t>Edit Master text styles</a:t>
            </a:r>
          </a:p>
          <a:p>
            <a:pPr lvl="1"/>
            <a:r>
              <a:rPr lang="en-US"/>
              <a:t>Second level</a:t>
            </a:r>
          </a:p>
          <a:p>
            <a:pPr lvl="2"/>
            <a:r>
              <a:rPr lang="en-US"/>
              <a:t>Third level</a:t>
            </a:r>
          </a:p>
        </p:txBody>
      </p:sp>
      <p:sp>
        <p:nvSpPr>
          <p:cNvPr id="9" name="Footer Placeholder 8">
            <a:extLst>
              <a:ext uri="{FF2B5EF4-FFF2-40B4-BE49-F238E27FC236}">
                <a16:creationId xmlns:a16="http://schemas.microsoft.com/office/drawing/2014/main" id="{164D111D-315D-416D-B503-B3C0A565754E}"/>
              </a:ext>
            </a:extLst>
          </p:cNvPr>
          <p:cNvSpPr>
            <a:spLocks noGrp="1"/>
          </p:cNvSpPr>
          <p:nvPr>
            <p:ph type="ftr" sz="quarter" idx="10"/>
          </p:nvPr>
        </p:nvSpPr>
        <p:spPr/>
        <p:txBody>
          <a:bodyPr/>
          <a:lstStyle/>
          <a:p>
            <a:pPr>
              <a:defRPr/>
            </a:pPr>
            <a:r>
              <a:rPr lang="en-US"/>
              <a:t>IBM Systems Technical University  © Copyright IBM Corporation 2019</a:t>
            </a:r>
            <a:endParaRPr lang="en-US" dirty="0"/>
          </a:p>
        </p:txBody>
      </p:sp>
      <p:sp>
        <p:nvSpPr>
          <p:cNvPr id="10" name="Slide Number Placeholder 9">
            <a:extLst>
              <a:ext uri="{FF2B5EF4-FFF2-40B4-BE49-F238E27FC236}">
                <a16:creationId xmlns:a16="http://schemas.microsoft.com/office/drawing/2014/main" id="{37286FF4-80C3-4D69-807D-9639A5047B02}"/>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2239329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31C9F338-7056-4790-A2A4-DA3B22FBBED3}"/>
              </a:ext>
            </a:extLst>
          </p:cNvPr>
          <p:cNvSpPr>
            <a:spLocks noGrp="1"/>
          </p:cNvSpPr>
          <p:nvPr>
            <p:ph type="ftr" sz="quarter" idx="10"/>
          </p:nvPr>
        </p:nvSpPr>
        <p:spPr/>
        <p:txBody>
          <a:bodyPr/>
          <a:lstStyle/>
          <a:p>
            <a:pPr>
              <a:defRPr/>
            </a:pPr>
            <a:r>
              <a:rPr lang="en-US"/>
              <a:t>IBM Systems Technical University  © Copyright IBM Corporation 2019</a:t>
            </a:r>
            <a:endParaRPr lang="en-US" dirty="0"/>
          </a:p>
        </p:txBody>
      </p:sp>
      <p:sp>
        <p:nvSpPr>
          <p:cNvPr id="6" name="Slide Number Placeholder 5">
            <a:extLst>
              <a:ext uri="{FF2B5EF4-FFF2-40B4-BE49-F238E27FC236}">
                <a16:creationId xmlns:a16="http://schemas.microsoft.com/office/drawing/2014/main" id="{8144D62F-9E41-4877-87C7-9F1A1380E859}"/>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2115491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8501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98" y="218440"/>
            <a:ext cx="11798833" cy="457200"/>
          </a:xfrm>
        </p:spPr>
        <p:txBody>
          <a:bodyPr anchor="b"/>
          <a:lstStyle>
            <a:lvl1pPr>
              <a:defRPr sz="2401"/>
            </a:lvl1pPr>
          </a:lstStyle>
          <a:p>
            <a:r>
              <a:rPr lang="en-US"/>
              <a:t>Click to edit Master title style</a:t>
            </a:r>
            <a:endParaRPr lang="en-US" dirty="0"/>
          </a:p>
        </p:txBody>
      </p:sp>
      <p:sp>
        <p:nvSpPr>
          <p:cNvPr id="3" name="Content Placeholder 2"/>
          <p:cNvSpPr>
            <a:spLocks noGrp="1"/>
          </p:cNvSpPr>
          <p:nvPr>
            <p:ph idx="1"/>
          </p:nvPr>
        </p:nvSpPr>
        <p:spPr>
          <a:xfrm>
            <a:off x="5184555" y="880747"/>
            <a:ext cx="6171023" cy="4873705"/>
          </a:xfrm>
        </p:spPr>
        <p:txBody>
          <a:bodyPr/>
          <a:lstStyle>
            <a:lvl1pPr>
              <a:defRPr sz="2001"/>
            </a:lvl1pPr>
            <a:lvl2pPr>
              <a:defRPr sz="1801"/>
            </a:lvl2pPr>
            <a:lvl3pPr>
              <a:defRPr sz="1600"/>
            </a:lvl3pPr>
            <a:lvl4pPr marL="680188" indent="0">
              <a:buNone/>
              <a:defRPr sz="1535"/>
            </a:lvl4pPr>
            <a:lvl5pPr>
              <a:defRPr sz="1535"/>
            </a:lvl5pPr>
            <a:lvl6pPr>
              <a:defRPr sz="2925"/>
            </a:lvl6pPr>
            <a:lvl7pPr>
              <a:defRPr sz="2925"/>
            </a:lvl7pPr>
            <a:lvl8pPr>
              <a:defRPr sz="2925"/>
            </a:lvl8pPr>
            <a:lvl9pPr>
              <a:defRPr sz="2925"/>
            </a:lvl9pPr>
          </a:lstStyle>
          <a:p>
            <a:pPr lvl="0"/>
            <a:r>
              <a:rPr lang="en-US" dirty="0"/>
              <a:t>Edit Master text styles</a:t>
            </a:r>
          </a:p>
          <a:p>
            <a:pPr lvl="1"/>
            <a:r>
              <a:rPr lang="en-US" dirty="0"/>
              <a:t>Second level</a:t>
            </a:r>
          </a:p>
          <a:p>
            <a:pPr lvl="2"/>
            <a:r>
              <a:rPr lang="en-US" dirty="0"/>
              <a:t>Third level</a:t>
            </a:r>
          </a:p>
        </p:txBody>
      </p:sp>
      <p:sp>
        <p:nvSpPr>
          <p:cNvPr id="4" name="Text Placeholder 3"/>
          <p:cNvSpPr>
            <a:spLocks noGrp="1"/>
          </p:cNvSpPr>
          <p:nvPr>
            <p:ph type="body" sz="half" idx="2"/>
          </p:nvPr>
        </p:nvSpPr>
        <p:spPr>
          <a:xfrm>
            <a:off x="839618" y="1952965"/>
            <a:ext cx="3933109" cy="3810773"/>
          </a:xfrm>
        </p:spPr>
        <p:txBody>
          <a:bodyPr/>
          <a:lstStyle>
            <a:lvl1pPr marL="0" indent="0">
              <a:buNone/>
              <a:defRPr sz="2401"/>
            </a:lvl1pPr>
            <a:lvl2pPr marL="668582" indent="0">
              <a:buNone/>
              <a:defRPr sz="2048"/>
            </a:lvl2pPr>
            <a:lvl3pPr marL="1337162" indent="0">
              <a:buNone/>
              <a:defRPr sz="1755"/>
            </a:lvl3pPr>
            <a:lvl4pPr marL="2005744" indent="0">
              <a:buNone/>
              <a:defRPr sz="1462"/>
            </a:lvl4pPr>
            <a:lvl5pPr marL="2674325" indent="0">
              <a:buNone/>
              <a:defRPr sz="1462"/>
            </a:lvl5pPr>
            <a:lvl6pPr marL="3342906" indent="0">
              <a:buNone/>
              <a:defRPr sz="1462"/>
            </a:lvl6pPr>
            <a:lvl7pPr marL="4011487" indent="0">
              <a:buNone/>
              <a:defRPr sz="1462"/>
            </a:lvl7pPr>
            <a:lvl8pPr marL="4680069" indent="0">
              <a:buNone/>
              <a:defRPr sz="1462"/>
            </a:lvl8pPr>
            <a:lvl9pPr marL="5348649" indent="0">
              <a:buNone/>
              <a:defRPr sz="1462"/>
            </a:lvl9pPr>
          </a:lstStyle>
          <a:p>
            <a:pPr lvl="0"/>
            <a:r>
              <a:rPr lang="en-US"/>
              <a:t>Edit Master text styles</a:t>
            </a:r>
          </a:p>
        </p:txBody>
      </p:sp>
      <p:sp>
        <p:nvSpPr>
          <p:cNvPr id="7" name="Footer Placeholder 6">
            <a:extLst>
              <a:ext uri="{FF2B5EF4-FFF2-40B4-BE49-F238E27FC236}">
                <a16:creationId xmlns:a16="http://schemas.microsoft.com/office/drawing/2014/main" id="{D774C016-649E-4C6B-A276-C2F18F1EA355}"/>
              </a:ext>
            </a:extLst>
          </p:cNvPr>
          <p:cNvSpPr>
            <a:spLocks noGrp="1"/>
          </p:cNvSpPr>
          <p:nvPr>
            <p:ph type="ftr" sz="quarter" idx="10"/>
          </p:nvPr>
        </p:nvSpPr>
        <p:spPr/>
        <p:txBody>
          <a:bodyPr/>
          <a:lstStyle/>
          <a:p>
            <a:pPr>
              <a:defRPr/>
            </a:pPr>
            <a:r>
              <a:rPr lang="en-US"/>
              <a:t>IBM Systems Technical University  © Copyright IBM Corporation 2019</a:t>
            </a:r>
            <a:endParaRPr lang="en-US" dirty="0"/>
          </a:p>
        </p:txBody>
      </p:sp>
      <p:sp>
        <p:nvSpPr>
          <p:cNvPr id="8" name="Slide Number Placeholder 7">
            <a:extLst>
              <a:ext uri="{FF2B5EF4-FFF2-40B4-BE49-F238E27FC236}">
                <a16:creationId xmlns:a16="http://schemas.microsoft.com/office/drawing/2014/main" id="{304EE059-0DAF-49ED-A93D-DCCE0F427BC0}"/>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903539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258607" y="211455"/>
            <a:ext cx="11668350" cy="460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0" rIns="0" bIns="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gray">
          <a:xfrm>
            <a:off x="256098" y="880534"/>
            <a:ext cx="11670859" cy="57380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17996"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4" name="Slide Number Placeholder 10"/>
          <p:cNvSpPr>
            <a:spLocks noGrp="1" noChangeArrowheads="1"/>
          </p:cNvSpPr>
          <p:nvPr>
            <p:ph type="sldNum" sz="quarter" idx="4"/>
          </p:nvPr>
        </p:nvSpPr>
        <p:spPr bwMode="gray">
          <a:xfrm>
            <a:off x="10859383" y="6652809"/>
            <a:ext cx="1102784" cy="165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35998" bIns="35998" numCol="1" anchor="t" anchorCtr="0" compatLnSpc="1">
            <a:prstTxWarp prst="textNoShape">
              <a:avLst/>
            </a:prstTxWarp>
          </a:bodyPr>
          <a:lstStyle>
            <a:lvl1pPr algn="r" eaLnBrk="1" hangingPunct="1">
              <a:defRPr sz="900" b="0">
                <a:solidFill>
                  <a:srgbClr val="000000"/>
                </a:solidFill>
                <a:latin typeface="IBM Plex Sans"/>
                <a:ea typeface="Verdana" panose="020B0604030504040204" pitchFamily="34" charset="0"/>
                <a:cs typeface="IBM Plex Sans"/>
              </a:defRPr>
            </a:lvl1pPr>
          </a:lstStyle>
          <a:p>
            <a:pPr>
              <a:defRPr/>
            </a:pPr>
            <a:fld id="{49E8191D-B835-45D5-91BE-8CAFF430D317}" type="slidenum">
              <a:rPr lang="en-US" smtClean="0"/>
              <a:pPr>
                <a:defRPr/>
              </a:pPr>
              <a:t>‹#›</a:t>
            </a:fld>
            <a:endParaRPr lang="en-US" dirty="0"/>
          </a:p>
        </p:txBody>
      </p:sp>
      <p:sp>
        <p:nvSpPr>
          <p:cNvPr id="17" name="Footer Placeholder 11"/>
          <p:cNvSpPr>
            <a:spLocks noGrp="1" noChangeArrowheads="1"/>
          </p:cNvSpPr>
          <p:nvPr>
            <p:ph type="ftr" sz="quarter" idx="3"/>
          </p:nvPr>
        </p:nvSpPr>
        <p:spPr bwMode="gray">
          <a:xfrm>
            <a:off x="256098" y="6652809"/>
            <a:ext cx="4820133" cy="1829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91422" bIns="0" numCol="1" anchor="t" anchorCtr="0" compatLnSpc="1">
            <a:prstTxWarp prst="textNoShape">
              <a:avLst/>
            </a:prstTxWarp>
            <a:normAutofit/>
          </a:bodyPr>
          <a:lstStyle>
            <a:lvl1pPr algn="l" eaLnBrk="1" hangingPunct="1">
              <a:buFontTx/>
              <a:buNone/>
              <a:defRPr sz="900">
                <a:solidFill>
                  <a:schemeClr val="tx1"/>
                </a:solidFill>
                <a:latin typeface="IBM Plex Sans"/>
                <a:ea typeface="Verdana" panose="020B0604030504040204" pitchFamily="34" charset="0"/>
                <a:cs typeface="IBM Plex Sans"/>
              </a:defRPr>
            </a:lvl1pPr>
          </a:lstStyle>
          <a:p>
            <a:pPr>
              <a:defRPr/>
            </a:pPr>
            <a:r>
              <a:rPr lang="en-US"/>
              <a:t>IBM Systems Technical University  © Copyright IBM Corporation 2019</a:t>
            </a:r>
            <a:endParaRPr lang="en-US" dirty="0"/>
          </a:p>
        </p:txBody>
      </p:sp>
    </p:spTree>
  </p:cSld>
  <p:clrMap bg1="lt1" tx1="dk1" bg2="lt2" tx2="dk2" accent1="accent1" accent2="accent2" accent3="accent3" accent4="accent4" accent5="accent5" accent6="accent6" hlink="hlink" folHlink="folHlink"/>
  <p:sldLayoutIdLst>
    <p:sldLayoutId id="2147484249" r:id="rId1"/>
    <p:sldLayoutId id="2147484232" r:id="rId2"/>
    <p:sldLayoutId id="2147484233" r:id="rId3"/>
    <p:sldLayoutId id="2147484234" r:id="rId4"/>
    <p:sldLayoutId id="2147484236" r:id="rId5"/>
    <p:sldLayoutId id="2147484237" r:id="rId6"/>
    <p:sldLayoutId id="2147484238" r:id="rId7"/>
    <p:sldLayoutId id="2147484239" r:id="rId8"/>
    <p:sldLayoutId id="2147484240" r:id="rId9"/>
    <p:sldLayoutId id="2147484242" r:id="rId10"/>
    <p:sldLayoutId id="2147484243" r:id="rId11"/>
    <p:sldLayoutId id="2147484244" r:id="rId12"/>
    <p:sldLayoutId id="2147484245" r:id="rId13"/>
    <p:sldLayoutId id="2147484246" r:id="rId14"/>
    <p:sldLayoutId id="2147484205" r:id="rId15"/>
    <p:sldLayoutId id="2147484206" r:id="rId16"/>
    <p:sldLayoutId id="2147484254" r:id="rId17"/>
  </p:sldLayoutIdLst>
  <p:hf hdr="0" dt="0"/>
  <p:txStyles>
    <p:titleStyle>
      <a:lvl1pPr algn="l" defTabSz="897207" rtl="0" eaLnBrk="1" fontAlgn="base" hangingPunct="1">
        <a:lnSpc>
          <a:spcPct val="90000"/>
        </a:lnSpc>
        <a:spcBef>
          <a:spcPct val="0"/>
        </a:spcBef>
        <a:spcAft>
          <a:spcPct val="0"/>
        </a:spcAft>
        <a:defRPr sz="2401" b="1" i="0" u="none" kern="1200">
          <a:solidFill>
            <a:schemeClr val="tx2"/>
          </a:solidFill>
          <a:latin typeface="IBM Plex Sans"/>
          <a:ea typeface="+mj-ea"/>
          <a:cs typeface="IBM Plex Sans"/>
        </a:defRPr>
      </a:lvl1pPr>
      <a:lvl2pPr algn="l" defTabSz="897207" rtl="0" eaLnBrk="1" fontAlgn="base" hangingPunct="1">
        <a:spcBef>
          <a:spcPct val="0"/>
        </a:spcBef>
        <a:spcAft>
          <a:spcPct val="0"/>
        </a:spcAft>
        <a:defRPr sz="2301" b="1">
          <a:solidFill>
            <a:srgbClr val="008ABF"/>
          </a:solidFill>
          <a:latin typeface="Arial" panose="020B0604020202020204" pitchFamily="34" charset="0"/>
        </a:defRPr>
      </a:lvl2pPr>
      <a:lvl3pPr algn="l" defTabSz="897207" rtl="0" eaLnBrk="1" fontAlgn="base" hangingPunct="1">
        <a:spcBef>
          <a:spcPct val="0"/>
        </a:spcBef>
        <a:spcAft>
          <a:spcPct val="0"/>
        </a:spcAft>
        <a:defRPr sz="2301" b="1">
          <a:solidFill>
            <a:srgbClr val="008ABF"/>
          </a:solidFill>
          <a:latin typeface="Arial" panose="020B0604020202020204" pitchFamily="34" charset="0"/>
        </a:defRPr>
      </a:lvl3pPr>
      <a:lvl4pPr algn="l" defTabSz="897207" rtl="0" eaLnBrk="1" fontAlgn="base" hangingPunct="1">
        <a:spcBef>
          <a:spcPct val="0"/>
        </a:spcBef>
        <a:spcAft>
          <a:spcPct val="0"/>
        </a:spcAft>
        <a:defRPr sz="2301" b="1">
          <a:solidFill>
            <a:srgbClr val="008ABF"/>
          </a:solidFill>
          <a:latin typeface="Arial" panose="020B0604020202020204" pitchFamily="34" charset="0"/>
        </a:defRPr>
      </a:lvl4pPr>
      <a:lvl5pPr algn="l" defTabSz="897207" rtl="0" eaLnBrk="1" fontAlgn="base" hangingPunct="1">
        <a:spcBef>
          <a:spcPct val="0"/>
        </a:spcBef>
        <a:spcAft>
          <a:spcPct val="0"/>
        </a:spcAft>
        <a:defRPr sz="2301" b="1">
          <a:solidFill>
            <a:srgbClr val="008ABF"/>
          </a:solidFill>
          <a:latin typeface="Arial" panose="020B0604020202020204" pitchFamily="34" charset="0"/>
        </a:defRPr>
      </a:lvl5pPr>
      <a:lvl6pPr marL="668582" algn="l" defTabSz="898406" rtl="0" eaLnBrk="1" fontAlgn="base" hangingPunct="1">
        <a:spcBef>
          <a:spcPct val="0"/>
        </a:spcBef>
        <a:spcAft>
          <a:spcPct val="0"/>
        </a:spcAft>
        <a:defRPr sz="2340" b="1">
          <a:solidFill>
            <a:srgbClr val="1966B2"/>
          </a:solidFill>
          <a:latin typeface="Arial" panose="020B0604020202020204" pitchFamily="34" charset="0"/>
        </a:defRPr>
      </a:lvl6pPr>
      <a:lvl7pPr marL="1337162" algn="l" defTabSz="898406" rtl="0" eaLnBrk="1" fontAlgn="base" hangingPunct="1">
        <a:spcBef>
          <a:spcPct val="0"/>
        </a:spcBef>
        <a:spcAft>
          <a:spcPct val="0"/>
        </a:spcAft>
        <a:defRPr sz="2340" b="1">
          <a:solidFill>
            <a:srgbClr val="1966B2"/>
          </a:solidFill>
          <a:latin typeface="Arial" panose="020B0604020202020204" pitchFamily="34" charset="0"/>
        </a:defRPr>
      </a:lvl7pPr>
      <a:lvl8pPr marL="2005744" algn="l" defTabSz="898406" rtl="0" eaLnBrk="1" fontAlgn="base" hangingPunct="1">
        <a:spcBef>
          <a:spcPct val="0"/>
        </a:spcBef>
        <a:spcAft>
          <a:spcPct val="0"/>
        </a:spcAft>
        <a:defRPr sz="2340" b="1">
          <a:solidFill>
            <a:srgbClr val="1966B2"/>
          </a:solidFill>
          <a:latin typeface="Arial" panose="020B0604020202020204" pitchFamily="34" charset="0"/>
        </a:defRPr>
      </a:lvl8pPr>
      <a:lvl9pPr marL="2674325" algn="l" defTabSz="898406" rtl="0" eaLnBrk="1" fontAlgn="base" hangingPunct="1">
        <a:spcBef>
          <a:spcPct val="0"/>
        </a:spcBef>
        <a:spcAft>
          <a:spcPct val="0"/>
        </a:spcAft>
        <a:defRPr sz="2340" b="1">
          <a:solidFill>
            <a:srgbClr val="1966B2"/>
          </a:solidFill>
          <a:latin typeface="Arial" panose="020B0604020202020204" pitchFamily="34" charset="0"/>
        </a:defRPr>
      </a:lvl9pPr>
    </p:titleStyle>
    <p:bodyStyle>
      <a:lvl1pPr marL="347663" indent="-347663" algn="l" defTabSz="897207" rtl="0" eaLnBrk="1" fontAlgn="base" hangingPunct="1">
        <a:lnSpc>
          <a:spcPct val="100000"/>
        </a:lnSpc>
        <a:spcBef>
          <a:spcPts val="900"/>
        </a:spcBef>
        <a:spcAft>
          <a:spcPts val="0"/>
        </a:spcAft>
        <a:buClr>
          <a:schemeClr val="tx2"/>
        </a:buClr>
        <a:buSzPct val="100000"/>
        <a:buFont typeface="Lucida Grande"/>
        <a:buChar char="—"/>
        <a:defRPr sz="2001" kern="1200">
          <a:solidFill>
            <a:schemeClr val="tx1"/>
          </a:solidFill>
          <a:latin typeface="IBM Plex Sans"/>
          <a:ea typeface="+mn-ea"/>
          <a:cs typeface="IBM Plex Sans"/>
        </a:defRPr>
      </a:lvl1pPr>
      <a:lvl2pPr marL="576263" indent="-228600" algn="l" defTabSz="897207" rtl="0" eaLnBrk="1" fontAlgn="base" hangingPunct="1">
        <a:lnSpc>
          <a:spcPct val="100000"/>
        </a:lnSpc>
        <a:spcBef>
          <a:spcPts val="300"/>
        </a:spcBef>
        <a:spcAft>
          <a:spcPts val="0"/>
        </a:spcAft>
        <a:buClr>
          <a:schemeClr val="tx2"/>
        </a:buClr>
        <a:buSzPct val="100000"/>
        <a:buFont typeface="Arial"/>
        <a:buChar char="•"/>
        <a:defRPr sz="1801" b="0" i="0" u="none" kern="1200">
          <a:solidFill>
            <a:schemeClr val="tx1"/>
          </a:solidFill>
          <a:latin typeface="IBM Plex Sans"/>
          <a:ea typeface="+mn-ea"/>
          <a:cs typeface="IBM Plex Sans"/>
        </a:defRPr>
      </a:lvl2pPr>
      <a:lvl3pPr marL="804863" indent="-228600" algn="l" defTabSz="897207" rtl="0" eaLnBrk="1" fontAlgn="base" hangingPunct="1">
        <a:lnSpc>
          <a:spcPct val="100000"/>
        </a:lnSpc>
        <a:spcBef>
          <a:spcPts val="200"/>
        </a:spcBef>
        <a:spcAft>
          <a:spcPts val="0"/>
        </a:spcAft>
        <a:buClr>
          <a:srgbClr val="00649D"/>
        </a:buClr>
        <a:buSzPct val="80000"/>
        <a:buFont typeface="Courier New"/>
        <a:buChar char="o"/>
        <a:defRPr sz="1600" kern="1200">
          <a:solidFill>
            <a:schemeClr val="tx1"/>
          </a:solidFill>
          <a:latin typeface="IBM Plex Sans"/>
          <a:ea typeface="+mn-ea"/>
          <a:cs typeface="IBM Plex Sans"/>
        </a:defRPr>
      </a:lvl3pPr>
      <a:lvl4pPr marL="681241" indent="0" algn="l" defTabSz="897207" rtl="0" eaLnBrk="1" fontAlgn="base" hangingPunct="1">
        <a:spcBef>
          <a:spcPct val="0"/>
        </a:spcBef>
        <a:spcAft>
          <a:spcPct val="25000"/>
        </a:spcAft>
        <a:buClr>
          <a:srgbClr val="1966B2"/>
        </a:buClr>
        <a:buFont typeface="Arial" panose="020B0604020202020204" pitchFamily="34" charset="0"/>
        <a:buNone/>
        <a:defRPr sz="1701" kern="1200">
          <a:solidFill>
            <a:schemeClr val="tx1"/>
          </a:solidFill>
          <a:latin typeface="Arial" panose="020B0604020202020204" pitchFamily="34" charset="0"/>
          <a:ea typeface="+mn-ea"/>
          <a:cs typeface="Arial" panose="020B0604020202020204" pitchFamily="34" charset="0"/>
        </a:defRPr>
      </a:lvl4pPr>
      <a:lvl5pPr marL="1122700" indent="-223905" algn="l" defTabSz="897207" rtl="0" eaLnBrk="1" fontAlgn="base" hangingPunct="1">
        <a:spcBef>
          <a:spcPct val="0"/>
        </a:spcBef>
        <a:spcAft>
          <a:spcPct val="25000"/>
        </a:spcAft>
        <a:buClr>
          <a:srgbClr val="1966B2"/>
        </a:buClr>
        <a:buFont typeface="Arial" panose="020B0604020202020204" pitchFamily="34" charset="0"/>
        <a:buChar char="&gt;"/>
        <a:defRPr sz="1600" kern="1200">
          <a:solidFill>
            <a:schemeClr val="tx1"/>
          </a:solidFill>
          <a:latin typeface="+mn-lt"/>
          <a:ea typeface="+mn-ea"/>
          <a:cs typeface="+mn-cs"/>
        </a:defRPr>
      </a:lvl5pPr>
      <a:lvl6pPr marL="3677197"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6pPr>
      <a:lvl7pPr marL="4345777"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7pPr>
      <a:lvl8pPr marL="5014359"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8pPr>
      <a:lvl9pPr marL="5682940"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9pPr>
    </p:bodyStyle>
    <p:otherStyle>
      <a:defPPr>
        <a:defRPr lang="en-US"/>
      </a:defPPr>
      <a:lvl1pPr marL="0" algn="l" defTabSz="1337162" rtl="0" eaLnBrk="1" latinLnBrk="0" hangingPunct="1">
        <a:defRPr sz="2632" kern="1200">
          <a:solidFill>
            <a:schemeClr val="tx1"/>
          </a:solidFill>
          <a:latin typeface="+mn-lt"/>
          <a:ea typeface="+mn-ea"/>
          <a:cs typeface="+mn-cs"/>
        </a:defRPr>
      </a:lvl1pPr>
      <a:lvl2pPr marL="668582" algn="l" defTabSz="1337162" rtl="0" eaLnBrk="1" latinLnBrk="0" hangingPunct="1">
        <a:defRPr sz="2632" kern="1200">
          <a:solidFill>
            <a:schemeClr val="tx1"/>
          </a:solidFill>
          <a:latin typeface="+mn-lt"/>
          <a:ea typeface="+mn-ea"/>
          <a:cs typeface="+mn-cs"/>
        </a:defRPr>
      </a:lvl2pPr>
      <a:lvl3pPr marL="1337162" algn="l" defTabSz="1337162" rtl="0" eaLnBrk="1" latinLnBrk="0" hangingPunct="1">
        <a:defRPr sz="2632" kern="1200">
          <a:solidFill>
            <a:schemeClr val="tx1"/>
          </a:solidFill>
          <a:latin typeface="+mn-lt"/>
          <a:ea typeface="+mn-ea"/>
          <a:cs typeface="+mn-cs"/>
        </a:defRPr>
      </a:lvl3pPr>
      <a:lvl4pPr marL="2005744" algn="l" defTabSz="1337162" rtl="0" eaLnBrk="1" latinLnBrk="0" hangingPunct="1">
        <a:defRPr sz="2632" kern="1200">
          <a:solidFill>
            <a:schemeClr val="tx1"/>
          </a:solidFill>
          <a:latin typeface="+mn-lt"/>
          <a:ea typeface="+mn-ea"/>
          <a:cs typeface="+mn-cs"/>
        </a:defRPr>
      </a:lvl4pPr>
      <a:lvl5pPr marL="2674325" algn="l" defTabSz="1337162" rtl="0" eaLnBrk="1" latinLnBrk="0" hangingPunct="1">
        <a:defRPr sz="2632" kern="1200">
          <a:solidFill>
            <a:schemeClr val="tx1"/>
          </a:solidFill>
          <a:latin typeface="+mn-lt"/>
          <a:ea typeface="+mn-ea"/>
          <a:cs typeface="+mn-cs"/>
        </a:defRPr>
      </a:lvl5pPr>
      <a:lvl6pPr marL="3342906" algn="l" defTabSz="1337162" rtl="0" eaLnBrk="1" latinLnBrk="0" hangingPunct="1">
        <a:defRPr sz="2632" kern="1200">
          <a:solidFill>
            <a:schemeClr val="tx1"/>
          </a:solidFill>
          <a:latin typeface="+mn-lt"/>
          <a:ea typeface="+mn-ea"/>
          <a:cs typeface="+mn-cs"/>
        </a:defRPr>
      </a:lvl6pPr>
      <a:lvl7pPr marL="4011487" algn="l" defTabSz="1337162" rtl="0" eaLnBrk="1" latinLnBrk="0" hangingPunct="1">
        <a:defRPr sz="2632" kern="1200">
          <a:solidFill>
            <a:schemeClr val="tx1"/>
          </a:solidFill>
          <a:latin typeface="+mn-lt"/>
          <a:ea typeface="+mn-ea"/>
          <a:cs typeface="+mn-cs"/>
        </a:defRPr>
      </a:lvl7pPr>
      <a:lvl8pPr marL="4680069" algn="l" defTabSz="1337162" rtl="0" eaLnBrk="1" latinLnBrk="0" hangingPunct="1">
        <a:defRPr sz="2632" kern="1200">
          <a:solidFill>
            <a:schemeClr val="tx1"/>
          </a:solidFill>
          <a:latin typeface="+mn-lt"/>
          <a:ea typeface="+mn-ea"/>
          <a:cs typeface="+mn-cs"/>
        </a:defRPr>
      </a:lvl8pPr>
      <a:lvl9pPr marL="5348649" algn="l" defTabSz="1337162" rtl="0" eaLnBrk="1" latinLnBrk="0" hangingPunct="1">
        <a:defRPr sz="2632"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19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www.ibm.com/legal/copytrade.shtml"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329" y="1041953"/>
            <a:ext cx="9177772" cy="2267304"/>
          </a:xfrm>
        </p:spPr>
        <p:txBody>
          <a:bodyPr>
            <a:normAutofit/>
          </a:bodyPr>
          <a:lstStyle/>
          <a:p>
            <a:pPr algn="ctr">
              <a:lnSpc>
                <a:spcPct val="100000"/>
              </a:lnSpc>
            </a:pPr>
            <a:r>
              <a:rPr lang="en-US" sz="4267" dirty="0"/>
              <a:t>z/OS DevOps </a:t>
            </a:r>
            <a:br>
              <a:rPr lang="en-US" sz="4267" dirty="0"/>
            </a:br>
            <a:r>
              <a:rPr lang="en-US" sz="4267" dirty="0"/>
              <a:t>End-to-End Demo</a:t>
            </a:r>
            <a:br>
              <a:rPr lang="en-US" sz="4267" dirty="0"/>
            </a:br>
            <a:r>
              <a:rPr lang="en-US" sz="4267" dirty="0"/>
              <a:t> </a:t>
            </a:r>
          </a:p>
        </p:txBody>
      </p:sp>
      <p:sp>
        <p:nvSpPr>
          <p:cNvPr id="3" name="Text Placeholder 2"/>
          <p:cNvSpPr>
            <a:spLocks noGrp="1"/>
          </p:cNvSpPr>
          <p:nvPr>
            <p:ph type="body" sz="quarter" idx="10"/>
          </p:nvPr>
        </p:nvSpPr>
        <p:spPr>
          <a:xfrm>
            <a:off x="542058" y="5031964"/>
            <a:ext cx="5328073" cy="1568165"/>
          </a:xfrm>
        </p:spPr>
        <p:txBody>
          <a:bodyPr>
            <a:normAutofit/>
          </a:bodyPr>
          <a:lstStyle/>
          <a:p>
            <a:r>
              <a:rPr lang="en-US" b="1" dirty="0">
                <a:latin typeface="IBM Plex Mono" panose="020B0509050203000203" pitchFamily="49" charset="0"/>
              </a:rPr>
              <a:t>Nelson Lopez </a:t>
            </a:r>
          </a:p>
          <a:p>
            <a:r>
              <a:rPr lang="en-US" b="1" dirty="0">
                <a:latin typeface="IBM Plex Mono" panose="020B0509050203000203" pitchFamily="49" charset="0"/>
              </a:rPr>
              <a:t>Z DevOps Transformation Specialist</a:t>
            </a:r>
          </a:p>
          <a:p>
            <a:r>
              <a:rPr lang="en-US" b="1" dirty="0">
                <a:latin typeface="IBM Plex Mono" panose="020B0509050203000203" pitchFamily="49" charset="0"/>
              </a:rPr>
              <a:t>Nelson.lopez1@ibm.com</a:t>
            </a:r>
          </a:p>
        </p:txBody>
      </p:sp>
      <p:pic>
        <p:nvPicPr>
          <p:cNvPr id="1026" name="Picture 2" descr="Image result for ibm logo">
            <a:extLst>
              <a:ext uri="{FF2B5EF4-FFF2-40B4-BE49-F238E27FC236}">
                <a16:creationId xmlns:a16="http://schemas.microsoft.com/office/drawing/2014/main" id="{1994F096-36D2-4D11-ACC6-48FAA54DAA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250" y="6015037"/>
            <a:ext cx="1428750" cy="842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276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dirty="0"/>
              <a:t>Session Objectives</a:t>
            </a:r>
          </a:p>
        </p:txBody>
      </p:sp>
      <p:sp>
        <p:nvSpPr>
          <p:cNvPr id="9220" name="Rectangle 3"/>
          <p:cNvSpPr>
            <a:spLocks noGrp="1" noChangeArrowheads="1"/>
          </p:cNvSpPr>
          <p:nvPr>
            <p:ph idx="1"/>
          </p:nvPr>
        </p:nvSpPr>
        <p:spPr/>
        <p:txBody>
          <a:bodyPr/>
          <a:lstStyle/>
          <a:p>
            <a:r>
              <a:rPr lang="en-US" sz="2800" dirty="0">
                <a:solidFill>
                  <a:schemeClr val="bg1"/>
                </a:solidFill>
              </a:rPr>
              <a:t>Concepts</a:t>
            </a:r>
          </a:p>
          <a:p>
            <a:pPr lvl="1"/>
            <a:r>
              <a:rPr lang="en-US" sz="2400" dirty="0">
                <a:solidFill>
                  <a:schemeClr val="bg1"/>
                </a:solidFill>
              </a:rPr>
              <a:t>DevOps on Z – Really? </a:t>
            </a:r>
          </a:p>
          <a:p>
            <a:pPr lvl="1"/>
            <a:r>
              <a:rPr lang="en-US" sz="2400" dirty="0">
                <a:solidFill>
                  <a:schemeClr val="bg1"/>
                </a:solidFill>
              </a:rPr>
              <a:t>Continuous Integration / Continuous Deployment (CI/CD)</a:t>
            </a:r>
          </a:p>
          <a:p>
            <a:pPr lvl="1"/>
            <a:r>
              <a:rPr lang="en-US" sz="2400" dirty="0">
                <a:solidFill>
                  <a:schemeClr val="bg1"/>
                </a:solidFill>
              </a:rPr>
              <a:t>Git  for Z</a:t>
            </a:r>
          </a:p>
          <a:p>
            <a:pPr lvl="1"/>
            <a:r>
              <a:rPr lang="en-US" sz="2400" dirty="0">
                <a:solidFill>
                  <a:schemeClr val="bg1"/>
                </a:solidFill>
              </a:rPr>
              <a:t>IBM’s Dependency Based Build  Tool (DBB)</a:t>
            </a:r>
          </a:p>
          <a:p>
            <a:pPr lvl="1"/>
            <a:r>
              <a:rPr lang="en-US" sz="2400" dirty="0">
                <a:solidFill>
                  <a:schemeClr val="bg1"/>
                </a:solidFill>
              </a:rPr>
              <a:t>Urban Code Deploy for Z</a:t>
            </a:r>
          </a:p>
          <a:p>
            <a:pPr lvl="1"/>
            <a:endParaRPr lang="en-US" sz="2400" dirty="0">
              <a:solidFill>
                <a:schemeClr val="bg1"/>
              </a:solidFill>
            </a:endParaRPr>
          </a:p>
          <a:p>
            <a:r>
              <a:rPr lang="en-US" sz="2800" dirty="0">
                <a:solidFill>
                  <a:schemeClr val="bg1"/>
                </a:solidFill>
              </a:rPr>
              <a:t>Demo A Basic End-to-End workflow</a:t>
            </a:r>
          </a:p>
          <a:p>
            <a:r>
              <a:rPr lang="en-US" sz="2800" dirty="0">
                <a:solidFill>
                  <a:schemeClr val="bg1"/>
                </a:solidFill>
              </a:rPr>
              <a:t>Getting Started </a:t>
            </a:r>
          </a:p>
          <a:p>
            <a:endParaRPr lang="en-US" sz="2800" dirty="0">
              <a:solidFill>
                <a:schemeClr val="bg1"/>
              </a:solidFill>
            </a:endParaRPr>
          </a:p>
          <a:p>
            <a:endParaRPr lang="en-US" sz="2800" dirty="0">
              <a:solidFill>
                <a:schemeClr val="bg1"/>
              </a:solidFill>
            </a:endParaRPr>
          </a:p>
        </p:txBody>
      </p:sp>
      <p:sp>
        <p:nvSpPr>
          <p:cNvPr id="2" name="Footer Placeholder 1">
            <a:extLst>
              <a:ext uri="{FF2B5EF4-FFF2-40B4-BE49-F238E27FC236}">
                <a16:creationId xmlns:a16="http://schemas.microsoft.com/office/drawing/2014/main" id="{BD984F96-9E0A-45BC-9015-F664BC8C92E8}"/>
              </a:ext>
            </a:extLst>
          </p:cNvPr>
          <p:cNvSpPr>
            <a:spLocks noGrp="1"/>
          </p:cNvSpPr>
          <p:nvPr>
            <p:ph type="ftr" sz="quarter" idx="10"/>
          </p:nvPr>
        </p:nvSpPr>
        <p:spPr/>
        <p:txBody>
          <a:bodyPr/>
          <a:lstStyle/>
          <a:p>
            <a:pPr>
              <a:defRPr/>
            </a:pPr>
            <a:r>
              <a:rPr lang="en-US"/>
              <a:t>IBM Systems Technical University  © Copyright IBM Corporation 2019</a:t>
            </a:r>
            <a:endParaRPr lang="en-US" dirty="0"/>
          </a:p>
        </p:txBody>
      </p:sp>
      <p:sp>
        <p:nvSpPr>
          <p:cNvPr id="3" name="Slide Number Placeholder 2">
            <a:extLst>
              <a:ext uri="{FF2B5EF4-FFF2-40B4-BE49-F238E27FC236}">
                <a16:creationId xmlns:a16="http://schemas.microsoft.com/office/drawing/2014/main" id="{BF21DAA5-B3B0-4FE2-B0D8-1A8A6CFC21FA}"/>
              </a:ext>
            </a:extLst>
          </p:cNvPr>
          <p:cNvSpPr>
            <a:spLocks noGrp="1"/>
          </p:cNvSpPr>
          <p:nvPr>
            <p:ph type="sldNum" sz="quarter" idx="11"/>
          </p:nvPr>
        </p:nvSpPr>
        <p:spPr/>
        <p:txBody>
          <a:bodyPr/>
          <a:lstStyle/>
          <a:p>
            <a:pPr>
              <a:defRPr/>
            </a:pPr>
            <a:fld id="{49E8191D-B835-45D5-91BE-8CAFF430D317}" type="slidenum">
              <a:rPr lang="en-US" smtClean="0"/>
              <a:pPr>
                <a:defRPr/>
              </a:pPr>
              <a:t>2</a:t>
            </a:fld>
            <a:endParaRPr lang="en-US" dirty="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ED216-F5FD-4DF3-8F22-8352246B52D9}"/>
              </a:ext>
            </a:extLst>
          </p:cNvPr>
          <p:cNvSpPr>
            <a:spLocks noGrp="1"/>
          </p:cNvSpPr>
          <p:nvPr>
            <p:ph type="title"/>
          </p:nvPr>
        </p:nvSpPr>
        <p:spPr>
          <a:xfrm>
            <a:off x="4538080" y="146101"/>
            <a:ext cx="2896749" cy="530186"/>
          </a:xfrm>
        </p:spPr>
        <p:txBody>
          <a:bodyPr>
            <a:normAutofit/>
          </a:bodyPr>
          <a:lstStyle/>
          <a:p>
            <a:r>
              <a:rPr lang="en-US" sz="2800" b="1" dirty="0">
                <a:solidFill>
                  <a:schemeClr val="bg1"/>
                </a:solidFill>
              </a:rPr>
              <a:t>Opening Section</a:t>
            </a:r>
          </a:p>
        </p:txBody>
      </p:sp>
      <p:sp>
        <p:nvSpPr>
          <p:cNvPr id="3" name="Content Placeholder 2">
            <a:extLst>
              <a:ext uri="{FF2B5EF4-FFF2-40B4-BE49-F238E27FC236}">
                <a16:creationId xmlns:a16="http://schemas.microsoft.com/office/drawing/2014/main" id="{1AAF25D9-B846-4019-A99F-A9ED03DC375A}"/>
              </a:ext>
            </a:extLst>
          </p:cNvPr>
          <p:cNvSpPr>
            <a:spLocks noGrp="1"/>
          </p:cNvSpPr>
          <p:nvPr>
            <p:ph idx="1"/>
          </p:nvPr>
        </p:nvSpPr>
        <p:spPr>
          <a:xfrm>
            <a:off x="3116753" y="1104240"/>
            <a:ext cx="6013496" cy="647724"/>
          </a:xfrm>
        </p:spPr>
        <p:txBody>
          <a:bodyPr>
            <a:normAutofit/>
          </a:bodyPr>
          <a:lstStyle/>
          <a:p>
            <a:pPr marL="0" indent="0" algn="ctr">
              <a:buNone/>
            </a:pPr>
            <a:endParaRPr lang="en-US" sz="2667" dirty="0">
              <a:solidFill>
                <a:schemeClr val="bg1"/>
              </a:solidFill>
            </a:endParaRPr>
          </a:p>
          <a:p>
            <a:pPr marL="0" indent="0" algn="ctr">
              <a:buNone/>
            </a:pPr>
            <a:endParaRPr lang="en-US" sz="2667" dirty="0">
              <a:solidFill>
                <a:schemeClr val="bg1"/>
              </a:solidFill>
            </a:endParaRPr>
          </a:p>
          <a:p>
            <a:pPr algn="ctr"/>
            <a:endParaRPr lang="en-US" sz="2667" dirty="0">
              <a:solidFill>
                <a:schemeClr val="bg1"/>
              </a:solidFill>
            </a:endParaRPr>
          </a:p>
        </p:txBody>
      </p:sp>
      <p:sp>
        <p:nvSpPr>
          <p:cNvPr id="6" name="Rectangle 5">
            <a:extLst>
              <a:ext uri="{FF2B5EF4-FFF2-40B4-BE49-F238E27FC236}">
                <a16:creationId xmlns:a16="http://schemas.microsoft.com/office/drawing/2014/main" id="{A3622384-821A-4963-BFC4-8F3A446F24A1}"/>
              </a:ext>
            </a:extLst>
          </p:cNvPr>
          <p:cNvSpPr/>
          <p:nvPr/>
        </p:nvSpPr>
        <p:spPr>
          <a:xfrm>
            <a:off x="9130249" y="5799083"/>
            <a:ext cx="3061751" cy="10589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7"/>
          </a:p>
        </p:txBody>
      </p:sp>
      <p:sp>
        <p:nvSpPr>
          <p:cNvPr id="7" name="Rectangle 6">
            <a:extLst>
              <a:ext uri="{FF2B5EF4-FFF2-40B4-BE49-F238E27FC236}">
                <a16:creationId xmlns:a16="http://schemas.microsoft.com/office/drawing/2014/main" id="{DE9325C4-B5F9-4991-8F31-41A09AA456FB}"/>
              </a:ext>
            </a:extLst>
          </p:cNvPr>
          <p:cNvSpPr/>
          <p:nvPr/>
        </p:nvSpPr>
        <p:spPr>
          <a:xfrm>
            <a:off x="8002720" y="6337325"/>
            <a:ext cx="4189280" cy="5206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7"/>
          </a:p>
        </p:txBody>
      </p:sp>
      <p:sp>
        <p:nvSpPr>
          <p:cNvPr id="8" name="Title 1">
            <a:extLst>
              <a:ext uri="{FF2B5EF4-FFF2-40B4-BE49-F238E27FC236}">
                <a16:creationId xmlns:a16="http://schemas.microsoft.com/office/drawing/2014/main" id="{04C14EE4-F9F6-420E-A45C-02748F0200FE}"/>
              </a:ext>
            </a:extLst>
          </p:cNvPr>
          <p:cNvSpPr txBox="1">
            <a:spLocks/>
          </p:cNvSpPr>
          <p:nvPr/>
        </p:nvSpPr>
        <p:spPr bwMode="gray">
          <a:xfrm>
            <a:off x="2487329" y="2097944"/>
            <a:ext cx="6998252" cy="29838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0" rIns="0" bIns="0" numCol="1" anchor="ctr" anchorCtr="0" compatLnSpc="1">
            <a:prstTxWarp prst="textNoShape">
              <a:avLst/>
            </a:prstTxWarp>
            <a:normAutofit/>
          </a:bodyPr>
          <a:lstStyle>
            <a:lvl1pPr algn="l" defTabSz="897207" rtl="0" eaLnBrk="1" fontAlgn="base" hangingPunct="1">
              <a:lnSpc>
                <a:spcPct val="90000"/>
              </a:lnSpc>
              <a:spcBef>
                <a:spcPct val="0"/>
              </a:spcBef>
              <a:spcAft>
                <a:spcPct val="0"/>
              </a:spcAft>
              <a:defRPr sz="2401" b="1" i="0" u="none" kern="1200">
                <a:solidFill>
                  <a:schemeClr val="tx2"/>
                </a:solidFill>
                <a:latin typeface="IBM Plex Sans"/>
                <a:ea typeface="+mj-ea"/>
                <a:cs typeface="IBM Plex Sans"/>
              </a:defRPr>
            </a:lvl1pPr>
            <a:lvl2pPr algn="l" defTabSz="897207" rtl="0" eaLnBrk="1" fontAlgn="base" hangingPunct="1">
              <a:spcBef>
                <a:spcPct val="0"/>
              </a:spcBef>
              <a:spcAft>
                <a:spcPct val="0"/>
              </a:spcAft>
              <a:defRPr sz="2301" b="1">
                <a:solidFill>
                  <a:srgbClr val="008ABF"/>
                </a:solidFill>
                <a:latin typeface="Arial" panose="020B0604020202020204" pitchFamily="34" charset="0"/>
              </a:defRPr>
            </a:lvl2pPr>
            <a:lvl3pPr algn="l" defTabSz="897207" rtl="0" eaLnBrk="1" fontAlgn="base" hangingPunct="1">
              <a:spcBef>
                <a:spcPct val="0"/>
              </a:spcBef>
              <a:spcAft>
                <a:spcPct val="0"/>
              </a:spcAft>
              <a:defRPr sz="2301" b="1">
                <a:solidFill>
                  <a:srgbClr val="008ABF"/>
                </a:solidFill>
                <a:latin typeface="Arial" panose="020B0604020202020204" pitchFamily="34" charset="0"/>
              </a:defRPr>
            </a:lvl3pPr>
            <a:lvl4pPr algn="l" defTabSz="897207" rtl="0" eaLnBrk="1" fontAlgn="base" hangingPunct="1">
              <a:spcBef>
                <a:spcPct val="0"/>
              </a:spcBef>
              <a:spcAft>
                <a:spcPct val="0"/>
              </a:spcAft>
              <a:defRPr sz="2301" b="1">
                <a:solidFill>
                  <a:srgbClr val="008ABF"/>
                </a:solidFill>
                <a:latin typeface="Arial" panose="020B0604020202020204" pitchFamily="34" charset="0"/>
              </a:defRPr>
            </a:lvl4pPr>
            <a:lvl5pPr algn="l" defTabSz="897207" rtl="0" eaLnBrk="1" fontAlgn="base" hangingPunct="1">
              <a:spcBef>
                <a:spcPct val="0"/>
              </a:spcBef>
              <a:spcAft>
                <a:spcPct val="0"/>
              </a:spcAft>
              <a:defRPr sz="2301" b="1">
                <a:solidFill>
                  <a:srgbClr val="008ABF"/>
                </a:solidFill>
                <a:latin typeface="Arial" panose="020B0604020202020204" pitchFamily="34" charset="0"/>
              </a:defRPr>
            </a:lvl5pPr>
            <a:lvl6pPr marL="668582" algn="l" defTabSz="898406" rtl="0" eaLnBrk="1" fontAlgn="base" hangingPunct="1">
              <a:spcBef>
                <a:spcPct val="0"/>
              </a:spcBef>
              <a:spcAft>
                <a:spcPct val="0"/>
              </a:spcAft>
              <a:defRPr sz="2340" b="1">
                <a:solidFill>
                  <a:srgbClr val="1966B2"/>
                </a:solidFill>
                <a:latin typeface="Arial" panose="020B0604020202020204" pitchFamily="34" charset="0"/>
              </a:defRPr>
            </a:lvl6pPr>
            <a:lvl7pPr marL="1337162" algn="l" defTabSz="898406" rtl="0" eaLnBrk="1" fontAlgn="base" hangingPunct="1">
              <a:spcBef>
                <a:spcPct val="0"/>
              </a:spcBef>
              <a:spcAft>
                <a:spcPct val="0"/>
              </a:spcAft>
              <a:defRPr sz="2340" b="1">
                <a:solidFill>
                  <a:srgbClr val="1966B2"/>
                </a:solidFill>
                <a:latin typeface="Arial" panose="020B0604020202020204" pitchFamily="34" charset="0"/>
              </a:defRPr>
            </a:lvl7pPr>
            <a:lvl8pPr marL="2005744" algn="l" defTabSz="898406" rtl="0" eaLnBrk="1" fontAlgn="base" hangingPunct="1">
              <a:spcBef>
                <a:spcPct val="0"/>
              </a:spcBef>
              <a:spcAft>
                <a:spcPct val="0"/>
              </a:spcAft>
              <a:defRPr sz="2340" b="1">
                <a:solidFill>
                  <a:srgbClr val="1966B2"/>
                </a:solidFill>
                <a:latin typeface="Arial" panose="020B0604020202020204" pitchFamily="34" charset="0"/>
              </a:defRPr>
            </a:lvl8pPr>
            <a:lvl9pPr marL="2674325" algn="l" defTabSz="898406" rtl="0" eaLnBrk="1" fontAlgn="base" hangingPunct="1">
              <a:spcBef>
                <a:spcPct val="0"/>
              </a:spcBef>
              <a:spcAft>
                <a:spcPct val="0"/>
              </a:spcAft>
              <a:defRPr sz="2340" b="1">
                <a:solidFill>
                  <a:srgbClr val="1966B2"/>
                </a:solidFill>
                <a:latin typeface="Arial" panose="020B0604020202020204" pitchFamily="34" charset="0"/>
              </a:defRPr>
            </a:lvl9pPr>
          </a:lstStyle>
          <a:p>
            <a:pPr algn="ctr"/>
            <a:r>
              <a:rPr lang="en-US" sz="3600" i="1" dirty="0" err="1">
                <a:solidFill>
                  <a:schemeClr val="bg1"/>
                </a:solidFill>
              </a:rPr>
              <a:t>Whats</a:t>
            </a:r>
            <a:r>
              <a:rPr lang="en-US" sz="3600" i="1" dirty="0">
                <a:solidFill>
                  <a:schemeClr val="bg1"/>
                </a:solidFill>
              </a:rPr>
              <a:t> this is about..</a:t>
            </a:r>
          </a:p>
          <a:p>
            <a:pPr algn="ctr"/>
            <a:endParaRPr lang="en-US" sz="3600" dirty="0">
              <a:solidFill>
                <a:schemeClr val="bg1"/>
              </a:solidFill>
            </a:endParaRPr>
          </a:p>
        </p:txBody>
      </p:sp>
    </p:spTree>
    <p:extLst>
      <p:ext uri="{BB962C8B-B14F-4D97-AF65-F5344CB8AC3E}">
        <p14:creationId xmlns:p14="http://schemas.microsoft.com/office/powerpoint/2010/main" val="309555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6EB53-3DA9-3A4E-AD3D-AFEF67052F43}"/>
              </a:ext>
            </a:extLst>
          </p:cNvPr>
          <p:cNvSpPr>
            <a:spLocks noGrp="1"/>
          </p:cNvSpPr>
          <p:nvPr>
            <p:ph type="title"/>
          </p:nvPr>
        </p:nvSpPr>
        <p:spPr/>
        <p:txBody>
          <a:bodyPr/>
          <a:lstStyle/>
          <a:p>
            <a:r>
              <a:rPr lang="en-US" dirty="0">
                <a:solidFill>
                  <a:schemeClr val="bg1"/>
                </a:solidFill>
              </a:rPr>
              <a:t>Summary last Section </a:t>
            </a:r>
          </a:p>
        </p:txBody>
      </p:sp>
      <p:sp>
        <p:nvSpPr>
          <p:cNvPr id="3" name="Footer Placeholder 2">
            <a:extLst>
              <a:ext uri="{FF2B5EF4-FFF2-40B4-BE49-F238E27FC236}">
                <a16:creationId xmlns:a16="http://schemas.microsoft.com/office/drawing/2014/main" id="{75DFCF47-F1C0-49E7-9B6B-96C85F3F035C}"/>
              </a:ext>
            </a:extLst>
          </p:cNvPr>
          <p:cNvSpPr>
            <a:spLocks noGrp="1"/>
          </p:cNvSpPr>
          <p:nvPr>
            <p:ph type="ftr" sz="quarter" idx="10"/>
          </p:nvPr>
        </p:nvSpPr>
        <p:spPr/>
        <p:txBody>
          <a:bodyPr/>
          <a:lstStyle/>
          <a:p>
            <a:pPr>
              <a:defRPr/>
            </a:pPr>
            <a:r>
              <a:rPr lang="en-US"/>
              <a:t>IBM Systems Technical University  © Copyright IBM Corporation 2019</a:t>
            </a:r>
            <a:endParaRPr lang="en-US" dirty="0"/>
          </a:p>
        </p:txBody>
      </p:sp>
      <p:sp>
        <p:nvSpPr>
          <p:cNvPr id="4" name="Slide Number Placeholder 3">
            <a:extLst>
              <a:ext uri="{FF2B5EF4-FFF2-40B4-BE49-F238E27FC236}">
                <a16:creationId xmlns:a16="http://schemas.microsoft.com/office/drawing/2014/main" id="{84EEFBCF-C5B3-4C1E-A8CC-D3F4F4DD1547}"/>
              </a:ext>
            </a:extLst>
          </p:cNvPr>
          <p:cNvSpPr>
            <a:spLocks noGrp="1"/>
          </p:cNvSpPr>
          <p:nvPr>
            <p:ph type="sldNum" sz="quarter" idx="11"/>
          </p:nvPr>
        </p:nvSpPr>
        <p:spPr/>
        <p:txBody>
          <a:bodyPr/>
          <a:lstStyle/>
          <a:p>
            <a:pPr>
              <a:defRPr/>
            </a:pPr>
            <a:fld id="{49E8191D-B835-45D5-91BE-8CAFF430D317}" type="slidenum">
              <a:rPr lang="en-US" smtClean="0"/>
              <a:pPr>
                <a:defRPr/>
              </a:pPr>
              <a:t>4</a:t>
            </a:fld>
            <a:endParaRPr lang="en-US" dirty="0"/>
          </a:p>
        </p:txBody>
      </p:sp>
    </p:spTree>
    <p:extLst>
      <p:ext uri="{BB962C8B-B14F-4D97-AF65-F5344CB8AC3E}">
        <p14:creationId xmlns:p14="http://schemas.microsoft.com/office/powerpoint/2010/main" val="1067738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6EB53-3DA9-3A4E-AD3D-AFEF67052F43}"/>
              </a:ext>
            </a:extLst>
          </p:cNvPr>
          <p:cNvSpPr>
            <a:spLocks noGrp="1"/>
          </p:cNvSpPr>
          <p:nvPr>
            <p:ph type="title"/>
          </p:nvPr>
        </p:nvSpPr>
        <p:spPr/>
        <p:txBody>
          <a:bodyPr/>
          <a:lstStyle/>
          <a:p>
            <a:r>
              <a:rPr lang="en-US" dirty="0"/>
              <a:t>Notices and disclaimers</a:t>
            </a:r>
          </a:p>
        </p:txBody>
      </p:sp>
      <p:sp>
        <p:nvSpPr>
          <p:cNvPr id="5" name="Content Placeholder 4">
            <a:extLst>
              <a:ext uri="{FF2B5EF4-FFF2-40B4-BE49-F238E27FC236}">
                <a16:creationId xmlns:a16="http://schemas.microsoft.com/office/drawing/2014/main" id="{AF3E9AB7-3A6C-524E-888C-43D0319E79F1}"/>
              </a:ext>
            </a:extLst>
          </p:cNvPr>
          <p:cNvSpPr txBox="1">
            <a:spLocks/>
          </p:cNvSpPr>
          <p:nvPr/>
        </p:nvSpPr>
        <p:spPr>
          <a:xfrm>
            <a:off x="443803" y="1103526"/>
            <a:ext cx="4892127" cy="3687607"/>
          </a:xfrm>
          <a:prstGeom prst="rect">
            <a:avLst/>
          </a:prstGeom>
        </p:spPr>
        <p:txBody>
          <a:bodyPr/>
          <a:lstStyle>
            <a:lvl1pPr marL="228669" indent="-228669" algn="l" defTabSz="897207" rtl="0" eaLnBrk="1" fontAlgn="base" hangingPunct="1">
              <a:lnSpc>
                <a:spcPct val="100000"/>
              </a:lnSpc>
              <a:spcBef>
                <a:spcPts val="900"/>
              </a:spcBef>
              <a:spcAft>
                <a:spcPts val="0"/>
              </a:spcAft>
              <a:buClr>
                <a:srgbClr val="00649D"/>
              </a:buClr>
              <a:buSzPct val="100000"/>
              <a:buFont typeface="Arial" panose="020B0604020202020204" pitchFamily="34" charset="0"/>
              <a:buChar char="•"/>
              <a:defRPr sz="2001" kern="1200">
                <a:solidFill>
                  <a:schemeClr val="tx1"/>
                </a:solidFill>
                <a:latin typeface="Arial" panose="020B0604020202020204" pitchFamily="34" charset="0"/>
                <a:ea typeface="+mn-ea"/>
                <a:cs typeface="Arial" panose="020B0604020202020204" pitchFamily="34" charset="0"/>
              </a:defRPr>
            </a:lvl1pPr>
            <a:lvl2pPr marL="457337" indent="-228669" algn="l" defTabSz="897207" rtl="0" eaLnBrk="1" fontAlgn="base" hangingPunct="1">
              <a:lnSpc>
                <a:spcPct val="100000"/>
              </a:lnSpc>
              <a:spcBef>
                <a:spcPts val="300"/>
              </a:spcBef>
              <a:spcAft>
                <a:spcPts val="0"/>
              </a:spcAft>
              <a:buClr>
                <a:srgbClr val="00649D"/>
              </a:buClr>
              <a:buSzPct val="80000"/>
              <a:buFont typeface="Wingdings" panose="05000000000000000000" pitchFamily="2" charset="2"/>
              <a:buChar char="§"/>
              <a:defRPr sz="1801" b="0" i="0" u="none" kern="1200">
                <a:solidFill>
                  <a:schemeClr val="tx1"/>
                </a:solidFill>
                <a:latin typeface="Arial" panose="020B0604020202020204" pitchFamily="34" charset="0"/>
                <a:ea typeface="+mn-ea"/>
                <a:cs typeface="Arial" panose="020B0604020202020204" pitchFamily="34" charset="0"/>
              </a:defRPr>
            </a:lvl2pPr>
            <a:lvl3pPr marL="686006" indent="-228669" algn="l" defTabSz="897207" rtl="0" eaLnBrk="1" fontAlgn="base" hangingPunct="1">
              <a:lnSpc>
                <a:spcPct val="100000"/>
              </a:lnSpc>
              <a:spcBef>
                <a:spcPts val="200"/>
              </a:spcBef>
              <a:spcAft>
                <a:spcPts val="0"/>
              </a:spcAft>
              <a:buClr>
                <a:srgbClr val="00649D"/>
              </a:buClr>
              <a:buSzPct val="80000"/>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681241" indent="0" algn="l" defTabSz="897207" rtl="0" eaLnBrk="1" fontAlgn="base" hangingPunct="1">
              <a:spcBef>
                <a:spcPct val="0"/>
              </a:spcBef>
              <a:spcAft>
                <a:spcPct val="25000"/>
              </a:spcAft>
              <a:buClr>
                <a:srgbClr val="1966B2"/>
              </a:buClr>
              <a:buFont typeface="Arial" panose="020B0604020202020204" pitchFamily="34" charset="0"/>
              <a:buNone/>
              <a:defRPr sz="1701" kern="1200">
                <a:solidFill>
                  <a:schemeClr val="tx1"/>
                </a:solidFill>
                <a:latin typeface="Arial" panose="020B0604020202020204" pitchFamily="34" charset="0"/>
                <a:ea typeface="+mn-ea"/>
                <a:cs typeface="Arial" panose="020B0604020202020204" pitchFamily="34" charset="0"/>
              </a:defRPr>
            </a:lvl4pPr>
            <a:lvl5pPr marL="1122700" indent="-223905" algn="l" defTabSz="897207" rtl="0" eaLnBrk="1" fontAlgn="base" hangingPunct="1">
              <a:spcBef>
                <a:spcPct val="0"/>
              </a:spcBef>
              <a:spcAft>
                <a:spcPct val="25000"/>
              </a:spcAft>
              <a:buClr>
                <a:srgbClr val="1966B2"/>
              </a:buClr>
              <a:buFont typeface="Arial" panose="020B0604020202020204" pitchFamily="34" charset="0"/>
              <a:buChar char="&gt;"/>
              <a:defRPr sz="1600" kern="1200">
                <a:solidFill>
                  <a:schemeClr val="tx1"/>
                </a:solidFill>
                <a:latin typeface="+mn-lt"/>
                <a:ea typeface="+mn-ea"/>
                <a:cs typeface="+mn-cs"/>
              </a:defRPr>
            </a:lvl5pPr>
            <a:lvl6pPr marL="3677197"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6pPr>
            <a:lvl7pPr marL="4345777"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7pPr>
            <a:lvl8pPr marL="5014359"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8pPr>
            <a:lvl9pPr marL="5682940"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9pPr>
          </a:lstStyle>
          <a:p>
            <a:pPr>
              <a:buClr>
                <a:schemeClr val="tx2"/>
              </a:buClr>
              <a:buFont typeface="Lucida Grande"/>
              <a:buChar char="—"/>
            </a:pPr>
            <a:r>
              <a:rPr lang="en-US" sz="1200" dirty="0">
                <a:solidFill>
                  <a:schemeClr val="bg1"/>
                </a:solidFill>
                <a:latin typeface="IBM Plex Sans"/>
                <a:cs typeface="IBM Plex Sans"/>
              </a:rPr>
              <a:t>© 2019 International Business Machines Corporation.  No part of this document may be reproduced or transmitted in any form without written permission from IBM.</a:t>
            </a:r>
          </a:p>
          <a:p>
            <a:pPr>
              <a:buClr>
                <a:schemeClr val="tx2"/>
              </a:buClr>
              <a:buFont typeface="Lucida Grande"/>
              <a:buChar char="—"/>
            </a:pPr>
            <a:r>
              <a:rPr lang="en-US" sz="1200" b="1" dirty="0">
                <a:solidFill>
                  <a:schemeClr val="bg1"/>
                </a:solidFill>
                <a:latin typeface="IBM Plex Sans"/>
                <a:cs typeface="IBM Plex Sans"/>
              </a:rPr>
              <a:t>U.S. Government Users Restricted Rights — use, duplication or disclosure restricted by GSA ADP Schedule Contract with IBM.</a:t>
            </a:r>
            <a:endParaRPr lang="en-US" sz="1200" dirty="0">
              <a:solidFill>
                <a:schemeClr val="bg1"/>
              </a:solidFill>
              <a:latin typeface="IBM Plex Sans"/>
              <a:cs typeface="IBM Plex Sans"/>
            </a:endParaRPr>
          </a:p>
          <a:p>
            <a:pPr>
              <a:buClr>
                <a:schemeClr val="tx2"/>
              </a:buClr>
              <a:buFont typeface="Lucida Grande"/>
              <a:buChar char="—"/>
            </a:pPr>
            <a:r>
              <a:rPr lang="en-US" sz="1200" dirty="0">
                <a:solidFill>
                  <a:schemeClr val="bg1"/>
                </a:solidFill>
                <a:latin typeface="IBM Plex Sans"/>
                <a:cs typeface="IBM Plex Sans"/>
              </a:rPr>
              <a:t>Information in these presentations (including information relating to products that have not yet been announced by IBM) has been reviewed for accuracy as of the date of initial publication and could include unintentional technical or typographical errors. IBM shall have no responsibility to update this information. </a:t>
            </a:r>
            <a:r>
              <a:rPr lang="en-US" sz="1200" b="1" dirty="0">
                <a:solidFill>
                  <a:schemeClr val="bg1"/>
                </a:solidFill>
                <a:latin typeface="IBM Plex Sans"/>
                <a:cs typeface="IBM Plex Sans"/>
              </a:rPr>
              <a:t>This document is distributed “as is” without any warranty, either express or implied. In no event, shall IBM be liable for any damage arising from the use of this information, including but not limited to, loss of data, business interruption, loss of profit or loss of opportunity. </a:t>
            </a:r>
            <a:r>
              <a:rPr lang="en-US" sz="1200" dirty="0">
                <a:solidFill>
                  <a:schemeClr val="bg1"/>
                </a:solidFill>
                <a:latin typeface="IBM Plex Sans"/>
                <a:cs typeface="IBM Plex Sans"/>
              </a:rPr>
              <a:t>IBM products and services are warranted per the terms and conditions of the agreements under which they are provided.</a:t>
            </a:r>
          </a:p>
          <a:p>
            <a:pPr>
              <a:buClr>
                <a:schemeClr val="tx2"/>
              </a:buClr>
              <a:buFont typeface="Lucida Grande"/>
              <a:buChar char="—"/>
            </a:pPr>
            <a:r>
              <a:rPr lang="en-US" sz="1200" dirty="0">
                <a:solidFill>
                  <a:schemeClr val="bg1"/>
                </a:solidFill>
                <a:latin typeface="IBM Plex Sans"/>
                <a:cs typeface="IBM Plex Sans"/>
              </a:rPr>
              <a:t>IBM products are manufactured from new parts or new and used parts. </a:t>
            </a:r>
            <a:br>
              <a:rPr lang="en-US" sz="1200" dirty="0">
                <a:solidFill>
                  <a:schemeClr val="bg1"/>
                </a:solidFill>
                <a:latin typeface="IBM Plex Sans"/>
                <a:cs typeface="IBM Plex Sans"/>
              </a:rPr>
            </a:br>
            <a:r>
              <a:rPr lang="en-US" sz="1200" dirty="0">
                <a:solidFill>
                  <a:schemeClr val="bg1"/>
                </a:solidFill>
                <a:latin typeface="IBM Plex Sans"/>
                <a:cs typeface="IBM Plex Sans"/>
              </a:rPr>
              <a:t>In some cases, a product may not be new and may have been previously installed. Regardless, our warranty terms apply.”</a:t>
            </a:r>
          </a:p>
          <a:p>
            <a:pPr>
              <a:buClr>
                <a:schemeClr val="tx2"/>
              </a:buClr>
              <a:buFont typeface="Lucida Grande"/>
              <a:buChar char="—"/>
            </a:pPr>
            <a:r>
              <a:rPr lang="en-US" sz="1200" b="1" dirty="0">
                <a:solidFill>
                  <a:schemeClr val="bg1"/>
                </a:solidFill>
                <a:latin typeface="IBM Plex Sans"/>
                <a:cs typeface="IBM Plex Sans"/>
              </a:rPr>
              <a:t>Any statements regarding IBM's future direction, intent or product plans are subject to change or withdrawal without notice.</a:t>
            </a:r>
            <a:endParaRPr lang="en-US" sz="1200" dirty="0">
              <a:solidFill>
                <a:schemeClr val="bg1"/>
              </a:solidFill>
              <a:latin typeface="IBM Plex Sans"/>
              <a:cs typeface="IBM Plex Sans"/>
            </a:endParaRPr>
          </a:p>
          <a:p>
            <a:pPr>
              <a:buClr>
                <a:schemeClr val="tx2"/>
              </a:buClr>
              <a:buFont typeface="Lucida Grande"/>
              <a:buChar char="—"/>
            </a:pPr>
            <a:endParaRPr lang="en-US" sz="1200" dirty="0">
              <a:solidFill>
                <a:schemeClr val="bg1"/>
              </a:solidFill>
              <a:latin typeface="IBM Plex Sans"/>
              <a:cs typeface="IBM Plex Sans"/>
            </a:endParaRPr>
          </a:p>
        </p:txBody>
      </p:sp>
      <p:sp>
        <p:nvSpPr>
          <p:cNvPr id="6" name="Content Placeholder 5">
            <a:extLst>
              <a:ext uri="{FF2B5EF4-FFF2-40B4-BE49-F238E27FC236}">
                <a16:creationId xmlns:a16="http://schemas.microsoft.com/office/drawing/2014/main" id="{1C8ED0EF-4122-F14B-8973-4B1B3ABA15B3}"/>
              </a:ext>
            </a:extLst>
          </p:cNvPr>
          <p:cNvSpPr txBox="1">
            <a:spLocks/>
          </p:cNvSpPr>
          <p:nvPr/>
        </p:nvSpPr>
        <p:spPr>
          <a:xfrm>
            <a:off x="5669395" y="1103526"/>
            <a:ext cx="5044063" cy="3566477"/>
          </a:xfrm>
          <a:prstGeom prst="rect">
            <a:avLst/>
          </a:prstGeom>
        </p:spPr>
        <p:txBody>
          <a:bodyPr/>
          <a:lstStyle>
            <a:lvl1pPr marL="228669" indent="-228669" algn="l" defTabSz="897207" rtl="0" eaLnBrk="1" fontAlgn="base" hangingPunct="1">
              <a:lnSpc>
                <a:spcPct val="100000"/>
              </a:lnSpc>
              <a:spcBef>
                <a:spcPts val="900"/>
              </a:spcBef>
              <a:spcAft>
                <a:spcPts val="0"/>
              </a:spcAft>
              <a:buClr>
                <a:srgbClr val="00649D"/>
              </a:buClr>
              <a:buSzPct val="100000"/>
              <a:buFont typeface="Arial" panose="020B0604020202020204" pitchFamily="34" charset="0"/>
              <a:buChar char="•"/>
              <a:defRPr sz="2001" kern="1200">
                <a:solidFill>
                  <a:schemeClr val="tx1"/>
                </a:solidFill>
                <a:latin typeface="Arial" panose="020B0604020202020204" pitchFamily="34" charset="0"/>
                <a:ea typeface="+mn-ea"/>
                <a:cs typeface="Arial" panose="020B0604020202020204" pitchFamily="34" charset="0"/>
              </a:defRPr>
            </a:lvl1pPr>
            <a:lvl2pPr marL="457337" indent="-228669" algn="l" defTabSz="897207" rtl="0" eaLnBrk="1" fontAlgn="base" hangingPunct="1">
              <a:lnSpc>
                <a:spcPct val="100000"/>
              </a:lnSpc>
              <a:spcBef>
                <a:spcPts val="300"/>
              </a:spcBef>
              <a:spcAft>
                <a:spcPts val="0"/>
              </a:spcAft>
              <a:buClr>
                <a:srgbClr val="00649D"/>
              </a:buClr>
              <a:buSzPct val="80000"/>
              <a:buFont typeface="Wingdings" panose="05000000000000000000" pitchFamily="2" charset="2"/>
              <a:buChar char="§"/>
              <a:defRPr sz="1801" b="0" i="0" u="none" kern="1200">
                <a:solidFill>
                  <a:schemeClr val="tx1"/>
                </a:solidFill>
                <a:latin typeface="Arial" panose="020B0604020202020204" pitchFamily="34" charset="0"/>
                <a:ea typeface="+mn-ea"/>
                <a:cs typeface="Arial" panose="020B0604020202020204" pitchFamily="34" charset="0"/>
              </a:defRPr>
            </a:lvl2pPr>
            <a:lvl3pPr marL="686006" indent="-228669" algn="l" defTabSz="897207" rtl="0" eaLnBrk="1" fontAlgn="base" hangingPunct="1">
              <a:lnSpc>
                <a:spcPct val="100000"/>
              </a:lnSpc>
              <a:spcBef>
                <a:spcPts val="200"/>
              </a:spcBef>
              <a:spcAft>
                <a:spcPts val="0"/>
              </a:spcAft>
              <a:buClr>
                <a:srgbClr val="00649D"/>
              </a:buClr>
              <a:buSzPct val="80000"/>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681241" indent="0" algn="l" defTabSz="897207" rtl="0" eaLnBrk="1" fontAlgn="base" hangingPunct="1">
              <a:spcBef>
                <a:spcPct val="0"/>
              </a:spcBef>
              <a:spcAft>
                <a:spcPct val="25000"/>
              </a:spcAft>
              <a:buClr>
                <a:srgbClr val="1966B2"/>
              </a:buClr>
              <a:buFont typeface="Arial" panose="020B0604020202020204" pitchFamily="34" charset="0"/>
              <a:buNone/>
              <a:defRPr sz="1701" kern="1200">
                <a:solidFill>
                  <a:schemeClr val="tx1"/>
                </a:solidFill>
                <a:latin typeface="Arial" panose="020B0604020202020204" pitchFamily="34" charset="0"/>
                <a:ea typeface="+mn-ea"/>
                <a:cs typeface="Arial" panose="020B0604020202020204" pitchFamily="34" charset="0"/>
              </a:defRPr>
            </a:lvl4pPr>
            <a:lvl5pPr marL="1122700" indent="-223905" algn="l" defTabSz="897207" rtl="0" eaLnBrk="1" fontAlgn="base" hangingPunct="1">
              <a:spcBef>
                <a:spcPct val="0"/>
              </a:spcBef>
              <a:spcAft>
                <a:spcPct val="25000"/>
              </a:spcAft>
              <a:buClr>
                <a:srgbClr val="1966B2"/>
              </a:buClr>
              <a:buFont typeface="Arial" panose="020B0604020202020204" pitchFamily="34" charset="0"/>
              <a:buChar char="&gt;"/>
              <a:defRPr sz="1600" kern="1200">
                <a:solidFill>
                  <a:schemeClr val="tx1"/>
                </a:solidFill>
                <a:latin typeface="+mn-lt"/>
                <a:ea typeface="+mn-ea"/>
                <a:cs typeface="+mn-cs"/>
              </a:defRPr>
            </a:lvl5pPr>
            <a:lvl6pPr marL="3677197"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6pPr>
            <a:lvl7pPr marL="4345777"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7pPr>
            <a:lvl8pPr marL="5014359"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8pPr>
            <a:lvl9pPr marL="5682940"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9pPr>
          </a:lstStyle>
          <a:p>
            <a:pPr>
              <a:buClr>
                <a:schemeClr val="tx2"/>
              </a:buClr>
              <a:buFont typeface="Lucida Grande"/>
              <a:buChar char="—"/>
            </a:pPr>
            <a:r>
              <a:rPr lang="en-US" sz="1200" dirty="0">
                <a:solidFill>
                  <a:schemeClr val="bg1"/>
                </a:solidFill>
                <a:latin typeface="IBM Plex Sans"/>
                <a:cs typeface="IBM Plex Sans"/>
              </a:rPr>
              <a:t>Performance  data contained herein was generally obtained in a controlled, isolated environments. Customer examples are presented as illustrations of how those</a:t>
            </a:r>
          </a:p>
          <a:p>
            <a:pPr>
              <a:buClr>
                <a:schemeClr val="tx2"/>
              </a:buClr>
              <a:buFont typeface="Lucida Grande"/>
              <a:buChar char="—"/>
            </a:pPr>
            <a:r>
              <a:rPr lang="en-US" sz="1200" dirty="0">
                <a:solidFill>
                  <a:schemeClr val="bg1"/>
                </a:solidFill>
                <a:latin typeface="IBM Plex Sans"/>
                <a:cs typeface="IBM Plex Sans"/>
              </a:rPr>
              <a:t>customers have used IBM products and the results they may have achieved. Actual performance, cost, savings or other results in other operating environments may vary. </a:t>
            </a:r>
          </a:p>
          <a:p>
            <a:pPr>
              <a:buClr>
                <a:schemeClr val="tx2"/>
              </a:buClr>
              <a:buFont typeface="Lucida Grande"/>
              <a:buChar char="—"/>
            </a:pPr>
            <a:r>
              <a:rPr lang="en-US" sz="1200" dirty="0">
                <a:solidFill>
                  <a:schemeClr val="bg1"/>
                </a:solidFill>
                <a:latin typeface="IBM Plex Sans"/>
                <a:cs typeface="IBM Plex Sans"/>
              </a:rPr>
              <a:t>References in this document to IBM products, programs, or services does not imply that IBM intends to make such products, programs or services available in all countries in which IBM operates or does business. </a:t>
            </a:r>
          </a:p>
          <a:p>
            <a:pPr>
              <a:buClr>
                <a:schemeClr val="tx2"/>
              </a:buClr>
              <a:buFont typeface="Lucida Grande"/>
              <a:buChar char="—"/>
            </a:pPr>
            <a:r>
              <a:rPr lang="en-US" sz="1200" dirty="0">
                <a:solidFill>
                  <a:schemeClr val="bg1"/>
                </a:solidFill>
                <a:latin typeface="IBM Plex Sans"/>
                <a:cs typeface="IBM Plex Sans"/>
              </a:rPr>
              <a:t>Workshops, sessions and associated materials may have been prepared by independent session speakers, and do not necessarily reflect the views of IBM. All materials and discussions are provided for informational purposes only, and are neither intended to, nor shall constitute legal or other guidance or advice to any individual participant or their specific situation.</a:t>
            </a:r>
          </a:p>
          <a:p>
            <a:pPr>
              <a:buClr>
                <a:schemeClr val="tx2"/>
              </a:buClr>
              <a:buFont typeface="Lucida Grande"/>
              <a:buChar char="—"/>
            </a:pPr>
            <a:r>
              <a:rPr lang="en-US" sz="1200" dirty="0">
                <a:solidFill>
                  <a:schemeClr val="bg1"/>
                </a:solidFill>
                <a:latin typeface="IBM Plex Sans"/>
                <a:cs typeface="IBM Plex Sans"/>
              </a:rPr>
              <a:t>It is the customer’s responsibility to insure its own compliance with legal requirements and to obtain advice of competent legal counsel as to the identification and interpretation of any relevant laws and regulatory requirements that may affect the customer’s business and any actions the customer may need to take to comply with such laws. IBM does not provide legal advice or represent or warrant that its services or products will ensure that the customer follows any law.</a:t>
            </a:r>
          </a:p>
        </p:txBody>
      </p:sp>
      <p:sp>
        <p:nvSpPr>
          <p:cNvPr id="3" name="Footer Placeholder 2">
            <a:extLst>
              <a:ext uri="{FF2B5EF4-FFF2-40B4-BE49-F238E27FC236}">
                <a16:creationId xmlns:a16="http://schemas.microsoft.com/office/drawing/2014/main" id="{75DFCF47-F1C0-49E7-9B6B-96C85F3F035C}"/>
              </a:ext>
            </a:extLst>
          </p:cNvPr>
          <p:cNvSpPr>
            <a:spLocks noGrp="1"/>
          </p:cNvSpPr>
          <p:nvPr>
            <p:ph type="ftr" sz="quarter" idx="10"/>
          </p:nvPr>
        </p:nvSpPr>
        <p:spPr/>
        <p:txBody>
          <a:bodyPr/>
          <a:lstStyle/>
          <a:p>
            <a:pPr>
              <a:defRPr/>
            </a:pPr>
            <a:r>
              <a:rPr lang="en-US"/>
              <a:t>IBM Systems Technical University  © Copyright IBM Corporation 2019</a:t>
            </a:r>
            <a:endParaRPr lang="en-US" dirty="0"/>
          </a:p>
        </p:txBody>
      </p:sp>
      <p:sp>
        <p:nvSpPr>
          <p:cNvPr id="4" name="Slide Number Placeholder 3">
            <a:extLst>
              <a:ext uri="{FF2B5EF4-FFF2-40B4-BE49-F238E27FC236}">
                <a16:creationId xmlns:a16="http://schemas.microsoft.com/office/drawing/2014/main" id="{84EEFBCF-C5B3-4C1E-A8CC-D3F4F4DD1547}"/>
              </a:ext>
            </a:extLst>
          </p:cNvPr>
          <p:cNvSpPr>
            <a:spLocks noGrp="1"/>
          </p:cNvSpPr>
          <p:nvPr>
            <p:ph type="sldNum" sz="quarter" idx="11"/>
          </p:nvPr>
        </p:nvSpPr>
        <p:spPr/>
        <p:txBody>
          <a:bodyPr/>
          <a:lstStyle/>
          <a:p>
            <a:pPr>
              <a:defRPr/>
            </a:pPr>
            <a:fld id="{49E8191D-B835-45D5-91BE-8CAFF430D317}" type="slidenum">
              <a:rPr lang="en-US" smtClean="0"/>
              <a:pPr>
                <a:defRPr/>
              </a:pPr>
              <a:t>5</a:t>
            </a:fld>
            <a:endParaRPr lang="en-US" dirty="0"/>
          </a:p>
        </p:txBody>
      </p:sp>
    </p:spTree>
    <p:extLst>
      <p:ext uri="{BB962C8B-B14F-4D97-AF65-F5344CB8AC3E}">
        <p14:creationId xmlns:p14="http://schemas.microsoft.com/office/powerpoint/2010/main" val="957390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6EB53-3DA9-3A4E-AD3D-AFEF67052F43}"/>
              </a:ext>
            </a:extLst>
          </p:cNvPr>
          <p:cNvSpPr>
            <a:spLocks noGrp="1"/>
          </p:cNvSpPr>
          <p:nvPr>
            <p:ph type="title"/>
          </p:nvPr>
        </p:nvSpPr>
        <p:spPr/>
        <p:txBody>
          <a:bodyPr/>
          <a:lstStyle/>
          <a:p>
            <a:r>
              <a:rPr lang="en-US" dirty="0">
                <a:solidFill>
                  <a:schemeClr val="bg1"/>
                </a:solidFill>
              </a:rPr>
              <a:t>Notices and disclaimers continued</a:t>
            </a:r>
          </a:p>
        </p:txBody>
      </p:sp>
      <p:sp>
        <p:nvSpPr>
          <p:cNvPr id="7" name="Content Placeholder 4">
            <a:extLst>
              <a:ext uri="{FF2B5EF4-FFF2-40B4-BE49-F238E27FC236}">
                <a16:creationId xmlns:a16="http://schemas.microsoft.com/office/drawing/2014/main" id="{CF91D07A-7263-244B-9E3F-9A2CC5DF49D3}"/>
              </a:ext>
            </a:extLst>
          </p:cNvPr>
          <p:cNvSpPr txBox="1">
            <a:spLocks/>
          </p:cNvSpPr>
          <p:nvPr/>
        </p:nvSpPr>
        <p:spPr>
          <a:xfrm>
            <a:off x="258607" y="1145993"/>
            <a:ext cx="5656056" cy="3687607"/>
          </a:xfrm>
          <a:prstGeom prst="rect">
            <a:avLst/>
          </a:prstGeom>
        </p:spPr>
        <p:txBody>
          <a:bodyPr/>
          <a:lstStyle>
            <a:lvl1pPr marL="228669" indent="-228669" algn="l" defTabSz="897207" rtl="0" eaLnBrk="1" fontAlgn="base" hangingPunct="1">
              <a:lnSpc>
                <a:spcPct val="100000"/>
              </a:lnSpc>
              <a:spcBef>
                <a:spcPts val="900"/>
              </a:spcBef>
              <a:spcAft>
                <a:spcPts val="0"/>
              </a:spcAft>
              <a:buClr>
                <a:srgbClr val="00649D"/>
              </a:buClr>
              <a:buSzPct val="100000"/>
              <a:buFont typeface="Arial" panose="020B0604020202020204" pitchFamily="34" charset="0"/>
              <a:buChar char="•"/>
              <a:defRPr sz="2001" kern="1200">
                <a:solidFill>
                  <a:schemeClr val="tx1"/>
                </a:solidFill>
                <a:latin typeface="Arial" panose="020B0604020202020204" pitchFamily="34" charset="0"/>
                <a:ea typeface="+mn-ea"/>
                <a:cs typeface="Arial" panose="020B0604020202020204" pitchFamily="34" charset="0"/>
              </a:defRPr>
            </a:lvl1pPr>
            <a:lvl2pPr marL="457337" indent="-228669" algn="l" defTabSz="897207" rtl="0" eaLnBrk="1" fontAlgn="base" hangingPunct="1">
              <a:lnSpc>
                <a:spcPct val="100000"/>
              </a:lnSpc>
              <a:spcBef>
                <a:spcPts val="300"/>
              </a:spcBef>
              <a:spcAft>
                <a:spcPts val="0"/>
              </a:spcAft>
              <a:buClr>
                <a:srgbClr val="00649D"/>
              </a:buClr>
              <a:buSzPct val="80000"/>
              <a:buFont typeface="Wingdings" panose="05000000000000000000" pitchFamily="2" charset="2"/>
              <a:buChar char="§"/>
              <a:defRPr sz="1801" b="0" i="0" u="none" kern="1200">
                <a:solidFill>
                  <a:schemeClr val="tx1"/>
                </a:solidFill>
                <a:latin typeface="Arial" panose="020B0604020202020204" pitchFamily="34" charset="0"/>
                <a:ea typeface="+mn-ea"/>
                <a:cs typeface="Arial" panose="020B0604020202020204" pitchFamily="34" charset="0"/>
              </a:defRPr>
            </a:lvl2pPr>
            <a:lvl3pPr marL="686006" indent="-228669" algn="l" defTabSz="897207" rtl="0" eaLnBrk="1" fontAlgn="base" hangingPunct="1">
              <a:lnSpc>
                <a:spcPct val="100000"/>
              </a:lnSpc>
              <a:spcBef>
                <a:spcPts val="200"/>
              </a:spcBef>
              <a:spcAft>
                <a:spcPts val="0"/>
              </a:spcAft>
              <a:buClr>
                <a:srgbClr val="00649D"/>
              </a:buClr>
              <a:buSzPct val="80000"/>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681241" indent="0" algn="l" defTabSz="897207" rtl="0" eaLnBrk="1" fontAlgn="base" hangingPunct="1">
              <a:spcBef>
                <a:spcPct val="0"/>
              </a:spcBef>
              <a:spcAft>
                <a:spcPct val="25000"/>
              </a:spcAft>
              <a:buClr>
                <a:srgbClr val="1966B2"/>
              </a:buClr>
              <a:buFont typeface="Arial" panose="020B0604020202020204" pitchFamily="34" charset="0"/>
              <a:buNone/>
              <a:defRPr sz="1701" kern="1200">
                <a:solidFill>
                  <a:schemeClr val="tx1"/>
                </a:solidFill>
                <a:latin typeface="Arial" panose="020B0604020202020204" pitchFamily="34" charset="0"/>
                <a:ea typeface="+mn-ea"/>
                <a:cs typeface="Arial" panose="020B0604020202020204" pitchFamily="34" charset="0"/>
              </a:defRPr>
            </a:lvl4pPr>
            <a:lvl5pPr marL="1122700" indent="-223905" algn="l" defTabSz="897207" rtl="0" eaLnBrk="1" fontAlgn="base" hangingPunct="1">
              <a:spcBef>
                <a:spcPct val="0"/>
              </a:spcBef>
              <a:spcAft>
                <a:spcPct val="25000"/>
              </a:spcAft>
              <a:buClr>
                <a:srgbClr val="1966B2"/>
              </a:buClr>
              <a:buFont typeface="Arial" panose="020B0604020202020204" pitchFamily="34" charset="0"/>
              <a:buChar char="&gt;"/>
              <a:defRPr sz="1600" kern="1200">
                <a:solidFill>
                  <a:schemeClr val="tx1"/>
                </a:solidFill>
                <a:latin typeface="+mn-lt"/>
                <a:ea typeface="+mn-ea"/>
                <a:cs typeface="+mn-cs"/>
              </a:defRPr>
            </a:lvl5pPr>
            <a:lvl6pPr marL="3677197"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6pPr>
            <a:lvl7pPr marL="4345777"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7pPr>
            <a:lvl8pPr marL="5014359"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8pPr>
            <a:lvl9pPr marL="5682940"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9pPr>
          </a:lstStyle>
          <a:p>
            <a:pPr>
              <a:buClr>
                <a:schemeClr val="tx2"/>
              </a:buClr>
              <a:buFont typeface="Lucida Grande"/>
              <a:buChar char="—"/>
            </a:pPr>
            <a:r>
              <a:rPr lang="en-US" sz="1200" dirty="0">
                <a:solidFill>
                  <a:schemeClr val="bg1"/>
                </a:solidFill>
                <a:latin typeface="IBM Plex Sans"/>
                <a:cs typeface="IBM Plex Sans"/>
              </a:rPr>
              <a:t>Information concerning non-IBM products was obtained from the suppliers of those products, their published announcements or other publicly available sources. IBM has not tested those products about this publication and cannot confirm the accuracy of performance, compatibility or any other claims related to non-IBM products. Questions on the capabilities of non-IBM products should be addressed to the suppliers of those products. IBM does not warrant the quality of any third-party products, or the ability of any such third-party products to interoperate with IBM’s products. </a:t>
            </a:r>
            <a:r>
              <a:rPr lang="en-US" sz="1200" b="1" dirty="0">
                <a:solidFill>
                  <a:schemeClr val="bg1"/>
                </a:solidFill>
                <a:latin typeface="IBM Plex Sans"/>
                <a:cs typeface="IBM Plex Sans"/>
              </a:rPr>
              <a:t>IBM expressly disclaims all warranties, expressed or implied, including but not limited to, the implied warranties of merchantability and fitness for a purpose.</a:t>
            </a:r>
            <a:endParaRPr lang="en-US" sz="1200" dirty="0">
              <a:solidFill>
                <a:schemeClr val="bg1"/>
              </a:solidFill>
              <a:latin typeface="IBM Plex Sans"/>
              <a:cs typeface="IBM Plex Sans"/>
            </a:endParaRPr>
          </a:p>
          <a:p>
            <a:pPr>
              <a:buClr>
                <a:schemeClr val="tx2"/>
              </a:buClr>
              <a:buFont typeface="Lucida Grande"/>
              <a:buChar char="—"/>
            </a:pPr>
            <a:r>
              <a:rPr lang="en-US" sz="1200" dirty="0">
                <a:solidFill>
                  <a:schemeClr val="bg1"/>
                </a:solidFill>
                <a:latin typeface="IBM Plex Sans"/>
                <a:cs typeface="IBM Plex Sans"/>
              </a:rPr>
              <a:t>The provision of the information contained herein is not intended to, and does not, grant any right or license under any IBM patents, copyrights, trademarks or other intellectual property right.</a:t>
            </a:r>
          </a:p>
        </p:txBody>
      </p:sp>
      <p:sp>
        <p:nvSpPr>
          <p:cNvPr id="8" name="Content Placeholder 5">
            <a:extLst>
              <a:ext uri="{FF2B5EF4-FFF2-40B4-BE49-F238E27FC236}">
                <a16:creationId xmlns:a16="http://schemas.microsoft.com/office/drawing/2014/main" id="{E67BACBC-E04A-2941-AB1C-DCFE5C5192B4}"/>
              </a:ext>
            </a:extLst>
          </p:cNvPr>
          <p:cNvSpPr txBox="1">
            <a:spLocks/>
          </p:cNvSpPr>
          <p:nvPr/>
        </p:nvSpPr>
        <p:spPr>
          <a:xfrm>
            <a:off x="6224288" y="1145993"/>
            <a:ext cx="4690641" cy="3566477"/>
          </a:xfrm>
          <a:prstGeom prst="rect">
            <a:avLst/>
          </a:prstGeom>
        </p:spPr>
        <p:txBody>
          <a:bodyPr/>
          <a:lstStyle>
            <a:lvl1pPr marL="228669" indent="-228669" algn="l" defTabSz="897207" rtl="0" eaLnBrk="1" fontAlgn="base" hangingPunct="1">
              <a:lnSpc>
                <a:spcPct val="100000"/>
              </a:lnSpc>
              <a:spcBef>
                <a:spcPts val="900"/>
              </a:spcBef>
              <a:spcAft>
                <a:spcPts val="0"/>
              </a:spcAft>
              <a:buClr>
                <a:srgbClr val="00649D"/>
              </a:buClr>
              <a:buSzPct val="100000"/>
              <a:buFont typeface="Arial" panose="020B0604020202020204" pitchFamily="34" charset="0"/>
              <a:buChar char="•"/>
              <a:defRPr sz="2001" kern="1200">
                <a:solidFill>
                  <a:schemeClr val="tx1"/>
                </a:solidFill>
                <a:latin typeface="Arial" panose="020B0604020202020204" pitchFamily="34" charset="0"/>
                <a:ea typeface="+mn-ea"/>
                <a:cs typeface="Arial" panose="020B0604020202020204" pitchFamily="34" charset="0"/>
              </a:defRPr>
            </a:lvl1pPr>
            <a:lvl2pPr marL="457337" indent="-228669" algn="l" defTabSz="897207" rtl="0" eaLnBrk="1" fontAlgn="base" hangingPunct="1">
              <a:lnSpc>
                <a:spcPct val="100000"/>
              </a:lnSpc>
              <a:spcBef>
                <a:spcPts val="300"/>
              </a:spcBef>
              <a:spcAft>
                <a:spcPts val="0"/>
              </a:spcAft>
              <a:buClr>
                <a:srgbClr val="00649D"/>
              </a:buClr>
              <a:buSzPct val="80000"/>
              <a:buFont typeface="Wingdings" panose="05000000000000000000" pitchFamily="2" charset="2"/>
              <a:buChar char="§"/>
              <a:defRPr sz="1801" b="0" i="0" u="none" kern="1200">
                <a:solidFill>
                  <a:schemeClr val="tx1"/>
                </a:solidFill>
                <a:latin typeface="Arial" panose="020B0604020202020204" pitchFamily="34" charset="0"/>
                <a:ea typeface="+mn-ea"/>
                <a:cs typeface="Arial" panose="020B0604020202020204" pitchFamily="34" charset="0"/>
              </a:defRPr>
            </a:lvl2pPr>
            <a:lvl3pPr marL="686006" indent="-228669" algn="l" defTabSz="897207" rtl="0" eaLnBrk="1" fontAlgn="base" hangingPunct="1">
              <a:lnSpc>
                <a:spcPct val="100000"/>
              </a:lnSpc>
              <a:spcBef>
                <a:spcPts val="200"/>
              </a:spcBef>
              <a:spcAft>
                <a:spcPts val="0"/>
              </a:spcAft>
              <a:buClr>
                <a:srgbClr val="00649D"/>
              </a:buClr>
              <a:buSzPct val="80000"/>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681241" indent="0" algn="l" defTabSz="897207" rtl="0" eaLnBrk="1" fontAlgn="base" hangingPunct="1">
              <a:spcBef>
                <a:spcPct val="0"/>
              </a:spcBef>
              <a:spcAft>
                <a:spcPct val="25000"/>
              </a:spcAft>
              <a:buClr>
                <a:srgbClr val="1966B2"/>
              </a:buClr>
              <a:buFont typeface="Arial" panose="020B0604020202020204" pitchFamily="34" charset="0"/>
              <a:buNone/>
              <a:defRPr sz="1701" kern="1200">
                <a:solidFill>
                  <a:schemeClr val="tx1"/>
                </a:solidFill>
                <a:latin typeface="Arial" panose="020B0604020202020204" pitchFamily="34" charset="0"/>
                <a:ea typeface="+mn-ea"/>
                <a:cs typeface="Arial" panose="020B0604020202020204" pitchFamily="34" charset="0"/>
              </a:defRPr>
            </a:lvl4pPr>
            <a:lvl5pPr marL="1122700" indent="-223905" algn="l" defTabSz="897207" rtl="0" eaLnBrk="1" fontAlgn="base" hangingPunct="1">
              <a:spcBef>
                <a:spcPct val="0"/>
              </a:spcBef>
              <a:spcAft>
                <a:spcPct val="25000"/>
              </a:spcAft>
              <a:buClr>
                <a:srgbClr val="1966B2"/>
              </a:buClr>
              <a:buFont typeface="Arial" panose="020B0604020202020204" pitchFamily="34" charset="0"/>
              <a:buChar char="&gt;"/>
              <a:defRPr sz="1600" kern="1200">
                <a:solidFill>
                  <a:schemeClr val="tx1"/>
                </a:solidFill>
                <a:latin typeface="+mn-lt"/>
                <a:ea typeface="+mn-ea"/>
                <a:cs typeface="+mn-cs"/>
              </a:defRPr>
            </a:lvl5pPr>
            <a:lvl6pPr marL="3677197"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6pPr>
            <a:lvl7pPr marL="4345777"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7pPr>
            <a:lvl8pPr marL="5014359"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8pPr>
            <a:lvl9pPr marL="5682940"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9pPr>
          </a:lstStyle>
          <a:p>
            <a:pPr>
              <a:buClr>
                <a:schemeClr val="tx2"/>
              </a:buClr>
              <a:buFont typeface="Lucida Grande"/>
              <a:buChar char="—"/>
            </a:pPr>
            <a:r>
              <a:rPr lang="en-US" sz="1200" dirty="0">
                <a:solidFill>
                  <a:schemeClr val="bg1"/>
                </a:solidFill>
                <a:latin typeface="IBM Plex Sans"/>
                <a:cs typeface="IBM Plex Sans"/>
              </a:rPr>
              <a:t>IBM, the IBM logo, </a:t>
            </a:r>
            <a:r>
              <a:rPr lang="en-US" sz="1200" dirty="0" err="1">
                <a:solidFill>
                  <a:schemeClr val="bg1"/>
                </a:solidFill>
                <a:latin typeface="IBM Plex Sans"/>
                <a:cs typeface="IBM Plex Sans"/>
              </a:rPr>
              <a:t>ibm.com</a:t>
            </a:r>
            <a:r>
              <a:rPr lang="en-US" sz="1200" dirty="0">
                <a:solidFill>
                  <a:schemeClr val="bg1"/>
                </a:solidFill>
                <a:latin typeface="IBM Plex Sans"/>
                <a:cs typeface="IBM Plex Sans"/>
              </a:rPr>
              <a:t> and [names of other referenced IBM products and services used in the presentation] are trademarks of International Business Machines Corporation, registered in many jurisdictions worldwide. Other product and service names might be trademarks of IBM or other companies. A current list of IBM trademarks is available on the Web at "Copyright and trademark information" at</a:t>
            </a:r>
            <a:r>
              <a:rPr lang="en-US" sz="1200" u="sng" dirty="0">
                <a:solidFill>
                  <a:schemeClr val="bg1"/>
                </a:solidFill>
                <a:latin typeface="IBM Plex Sans"/>
                <a:cs typeface="IBM Plex Sans"/>
              </a:rPr>
              <a:t>: </a:t>
            </a:r>
            <a:r>
              <a:rPr lang="en-US" sz="1200" u="sng" dirty="0">
                <a:solidFill>
                  <a:schemeClr val="bg1"/>
                </a:solidFill>
                <a:latin typeface="IBM Plex Sans"/>
                <a:cs typeface="IBM Plex Sans"/>
                <a:hlinkClick r:id="rId2">
                  <a:extLst>
                    <a:ext uri="{A12FA001-AC4F-418D-AE19-62706E023703}">
                      <ahyp:hlinkClr xmlns:ahyp="http://schemas.microsoft.com/office/drawing/2018/hyperlinkcolor" val="tx"/>
                    </a:ext>
                  </a:extLst>
                </a:hlinkClick>
              </a:rPr>
              <a:t>www.ibm.com/legal/copytrade.shtml</a:t>
            </a:r>
            <a:endParaRPr lang="en-US" sz="1200" dirty="0">
              <a:solidFill>
                <a:schemeClr val="bg1"/>
              </a:solidFill>
              <a:latin typeface="IBM Plex Sans"/>
              <a:cs typeface="IBM Plex Sans"/>
            </a:endParaRPr>
          </a:p>
        </p:txBody>
      </p:sp>
      <p:sp>
        <p:nvSpPr>
          <p:cNvPr id="3" name="Footer Placeholder 2">
            <a:extLst>
              <a:ext uri="{FF2B5EF4-FFF2-40B4-BE49-F238E27FC236}">
                <a16:creationId xmlns:a16="http://schemas.microsoft.com/office/drawing/2014/main" id="{630D27C4-6E31-4A22-99EE-DC42D5C1A72F}"/>
              </a:ext>
            </a:extLst>
          </p:cNvPr>
          <p:cNvSpPr>
            <a:spLocks noGrp="1"/>
          </p:cNvSpPr>
          <p:nvPr>
            <p:ph type="ftr" sz="quarter" idx="10"/>
          </p:nvPr>
        </p:nvSpPr>
        <p:spPr/>
        <p:txBody>
          <a:bodyPr/>
          <a:lstStyle/>
          <a:p>
            <a:pPr>
              <a:defRPr/>
            </a:pPr>
            <a:r>
              <a:rPr lang="en-US">
                <a:solidFill>
                  <a:schemeClr val="bg1"/>
                </a:solidFill>
              </a:rPr>
              <a:t>IBM Systems Technical University  © Copyright IBM Corporation 2019</a:t>
            </a:r>
            <a:endParaRPr lang="en-US" dirty="0">
              <a:solidFill>
                <a:schemeClr val="bg1"/>
              </a:solidFill>
            </a:endParaRPr>
          </a:p>
        </p:txBody>
      </p:sp>
      <p:sp>
        <p:nvSpPr>
          <p:cNvPr id="4" name="Slide Number Placeholder 3">
            <a:extLst>
              <a:ext uri="{FF2B5EF4-FFF2-40B4-BE49-F238E27FC236}">
                <a16:creationId xmlns:a16="http://schemas.microsoft.com/office/drawing/2014/main" id="{AEBB9795-0902-486D-898A-3906653E1DA7}"/>
              </a:ext>
            </a:extLst>
          </p:cNvPr>
          <p:cNvSpPr>
            <a:spLocks noGrp="1"/>
          </p:cNvSpPr>
          <p:nvPr>
            <p:ph type="sldNum" sz="quarter" idx="11"/>
          </p:nvPr>
        </p:nvSpPr>
        <p:spPr/>
        <p:txBody>
          <a:bodyPr/>
          <a:lstStyle/>
          <a:p>
            <a:pPr>
              <a:defRPr/>
            </a:pPr>
            <a:fld id="{49E8191D-B835-45D5-91BE-8CAFF430D317}" type="slidenum">
              <a:rPr lang="en-US" smtClean="0">
                <a:solidFill>
                  <a:schemeClr val="bg1"/>
                </a:solidFill>
              </a:rPr>
              <a:pPr>
                <a:defRPr/>
              </a:pPr>
              <a:t>6</a:t>
            </a:fld>
            <a:endParaRPr lang="en-US" dirty="0">
              <a:solidFill>
                <a:schemeClr val="bg1"/>
              </a:solidFill>
            </a:endParaRPr>
          </a:p>
        </p:txBody>
      </p:sp>
    </p:spTree>
    <p:extLst>
      <p:ext uri="{BB962C8B-B14F-4D97-AF65-F5344CB8AC3E}">
        <p14:creationId xmlns:p14="http://schemas.microsoft.com/office/powerpoint/2010/main" val="33746042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LASSAUTHORFOOTERSHOWNUM" val="0"/>
  <p:tag name="MMPROD_NEXTUNIQUEID" val="10012"/>
  <p:tag name="MMPROD_UIDATA" val="&lt;database version=&quot;9.0&quot;&gt;&lt;object type=&quot;1&quot; unique_id=&quot;10001&quot;&gt;&lt;object type=&quot;2&quot; unique_id=&quot;267135&quot;&gt;&lt;object type=&quot;3&quot; unique_id=&quot;267136&quot;&gt;&lt;property id=&quot;20148&quot; value=&quot;5&quot;/&gt;&lt;property id=&quot;20300&quot; value=&quot;Slide 1 - &amp;quot;Unit title (sentence case)&amp;quot;&quot;/&gt;&lt;property id=&quot;20307&quot; value=&quot;256&quot;/&gt;&lt;/object&gt;&lt;object type=&quot;3&quot; unique_id=&quot;267137&quot;&gt;&lt;property id=&quot;20148&quot; value=&quot;5&quot;/&gt;&lt;property id=&quot;20300&quot; value=&quot;Slide 2 - &amp;quot;Unit objectives&amp;quot;&quot;/&gt;&lt;property id=&quot;20307&quot; value=&quot;257&quot;/&gt;&lt;/object&gt;&lt;object type=&quot;3&quot; unique_id=&quot;267138&quot;&gt;&lt;property id=&quot;20148&quot; value=&quot;5&quot;/&gt;&lt;property id=&quot;20300&quot; value=&quot;Slide 4 - &amp;quot;Lesson/topic (optional)&amp;quot;&quot;/&gt;&lt;property id=&quot;20307&quot; value=&quot;258&quot;/&gt;&lt;/object&gt;&lt;object type=&quot;3&quot; unique_id=&quot;267142&quot;&gt;&lt;property id=&quot;20148&quot; value=&quot;5&quot;/&gt;&lt;property id=&quot;20300&quot; value=&quot;Slide 7 - &amp;quot;Unit summary&amp;quot;&quot;/&gt;&lt;property id=&quot;20307&quot; value=&quot;262&quot;/&gt;&lt;/object&gt;&lt;object type=&quot;3&quot; unique_id=&quot;267143&quot;&gt;&lt;property id=&quot;20148&quot; value=&quot;5&quot;/&gt;&lt;property id=&quot;20300&quot; value=&quot;Slide 8 - &amp;quot;Review questions&amp;quot;&quot;/&gt;&lt;property id=&quot;20307&quot; value=&quot;263&quot;/&gt;&lt;/object&gt;&lt;object type=&quot;3&quot; unique_id=&quot;267144&quot;&gt;&lt;property id=&quot;20148&quot; value=&quot;5&quot;/&gt;&lt;property id=&quot;20300&quot; value=&quot;Slide 9 - &amp;quot;Review answers&amp;quot;&quot;/&gt;&lt;property id=&quot;20307&quot; value=&quot;264&quot;/&gt;&lt;/object&gt;&lt;object type=&quot;3&quot; unique_id=&quot;267148&quot;&gt;&lt;property id=&quot;20148&quot; value=&quot;5&quot;/&gt;&lt;property id=&quot;20300&quot; value=&quot;Slide 11 - &amp;quot;Exercise introduction&amp;quot;&quot;/&gt;&lt;property id=&quot;20307&quot; value=&quot;268&quot;/&gt;&lt;/object&gt;&lt;object type=&quot;3&quot; unique_id=&quot;547028&quot;&gt;&lt;property id=&quot;20148&quot; value=&quot;5&quot;/&gt;&lt;property id=&quot;20300&quot; value=&quot;Slide 3 - &amp;quot;Lesson # Title of topic/lesson (sentence case)&amp;quot;&quot;/&gt;&lt;property id=&quot;20307&quot; value=&quot;297&quot;/&gt;&lt;/object&gt;&lt;object type=&quot;3&quot; unique_id=&quot;547029&quot;&gt;&lt;property id=&quot;20148&quot; value=&quot;5&quot;/&gt;&lt;property id=&quot;20300&quot; value=&quot;Slide 5 - &amp;quot;Sample (bulleted)&amp;quot;&quot;/&gt;&lt;property id=&quot;20307&quot; value=&quot;298&quot;/&gt;&lt;/object&gt;&lt;object type=&quot;3&quot; unique_id=&quot;547030&quot;&gt;&lt;property id=&quot;20148&quot; value=&quot;5&quot;/&gt;&lt;property id=&quot;20300&quot; value=&quot;Slide 6 - &amp;quot;Instructor demonstration&amp;quot;&quot;/&gt;&lt;property id=&quot;20307&quot; value=&quot;296&quot;/&gt;&lt;/object&gt;&lt;object type=&quot;3&quot; unique_id=&quot;547031&quot;&gt;&lt;property id=&quot;20148&quot; value=&quot;5&quot;/&gt;&lt;property id=&quot;20300&quot; value=&quot;Slide 12 - &amp;quot;Components: Lines and arrows&amp;quot;&quot;/&gt;&lt;property id=&quot;20307&quot; value=&quot;299&quot;/&gt;&lt;/object&gt;&lt;object type=&quot;3&quot; unique_id=&quot;547032&quot;&gt;&lt;property id=&quot;20148&quot; value=&quot;5&quot;/&gt;&lt;property id=&quot;20300&quot; value=&quot;Slide 13 - &amp;quot;Components: Annotation of figures&amp;quot;&quot;/&gt;&lt;property id=&quot;20307&quot; value=&quot;300&quot;/&gt;&lt;/object&gt;&lt;object type=&quot;3&quot; unique_id=&quot;547033&quot;&gt;&lt;property id=&quot;20148&quot; value=&quot;5&quot;/&gt;&lt;property id=&quot;20300&quot; value=&quot;Slide 14 - &amp;quot;Components: Table formats&amp;quot;&quot;/&gt;&lt;property id=&quot;20307&quot; value=&quot;301&quot;/&gt;&lt;/object&gt;&lt;object type=&quot;3&quot; unique_id=&quot;547034&quot;&gt;&lt;property id=&quot;20148&quot; value=&quot;5&quot;/&gt;&lt;property id=&quot;20300&quot; value=&quot;Slide 15 - &amp;quot;Components: Code backgrounds&amp;quot;&quot;/&gt;&lt;property id=&quot;20307&quot; value=&quot;302&quot;/&gt;&lt;/object&gt;&lt;object type=&quot;3&quot; unique_id=&quot;547035&quot;&gt;&lt;property id=&quot;20148&quot; value=&quot;5&quot;/&gt;&lt;property id=&quot;20300&quot; value=&quot;Slide 16&quot;/&gt;&lt;property id=&quot;20307&quot; value=&quot;303&quot;/&gt;&lt;/object&gt;&lt;object type=&quot;3&quot; unique_id=&quot;547037&quot;&gt;&lt;property id=&quot;20148&quot; value=&quot;5&quot;/&gt;&lt;property id=&quot;20300&quot; value=&quot;Slide 10 - &amp;quot;Exercise: Title of exercise&amp;quot;&quot;/&gt;&lt;property id=&quot;20307&quot; value=&quot;304&quot;/&gt;&lt;/object&gt;&lt;/object&gt;&lt;object type=&quot;8&quot; unique_id=&quot;267187&quot;&gt;&lt;/object&gt;&lt;/object&gt;&lt;/database&gt;"/>
  <p:tag name="SECTOMILLISECCONVERTED" val="1"/>
  <p:tag name="CLASSAUTHORTEMPNAME" val="Class Author widescreen"/>
  <p:tag name="CLASSAUTHORTEMPVER" val="11.3"/>
</p:tagLst>
</file>

<file path=ppt/tags/tag2.xml><?xml version="1.0" encoding="utf-8"?>
<p:tagLst xmlns:a="http://schemas.openxmlformats.org/drawingml/2006/main" xmlns:r="http://schemas.openxmlformats.org/officeDocument/2006/relationships" xmlns:p="http://schemas.openxmlformats.org/presentationml/2006/main">
  <p:tag name="CLASSAUTHORALTUSESLIDE" val="1"/>
</p:tagLst>
</file>

<file path=ppt/theme/theme1.xml><?xml version="1.0" encoding="utf-8"?>
<a:theme xmlns:a="http://schemas.openxmlformats.org/drawingml/2006/main" name="CLFAug15wide">
  <a:themeElements>
    <a:clrScheme name="TechU 2019a">
      <a:dk1>
        <a:srgbClr val="000000"/>
      </a:dk1>
      <a:lt1>
        <a:srgbClr val="FFFFFF"/>
      </a:lt1>
      <a:dk2>
        <a:srgbClr val="1E439B"/>
      </a:dk2>
      <a:lt2>
        <a:srgbClr val="F2F4F8"/>
      </a:lt2>
      <a:accent1>
        <a:srgbClr val="7E50A0"/>
      </a:accent1>
      <a:accent2>
        <a:srgbClr val="3EBDAC"/>
      </a:accent2>
      <a:accent3>
        <a:srgbClr val="697077"/>
      </a:accent3>
      <a:accent4>
        <a:srgbClr val="B9BFC7"/>
      </a:accent4>
      <a:accent5>
        <a:srgbClr val="D41A69"/>
      </a:accent5>
      <a:accent6>
        <a:srgbClr val="FDFACC"/>
      </a:accent6>
      <a:hlink>
        <a:srgbClr val="1E439B"/>
      </a:hlink>
      <a:folHlink>
        <a:srgbClr val="1E439B"/>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defRPr kumimoji="0" lang="de-DE" sz="1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defRPr kumimoji="0" lang="de-DE" sz="12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LD1WE_9.1 1">
        <a:dk1>
          <a:srgbClr val="000000"/>
        </a:dk1>
        <a:lt1>
          <a:srgbClr val="FFFFFF"/>
        </a:lt1>
        <a:dk2>
          <a:srgbClr val="000000"/>
        </a:dk2>
        <a:lt2>
          <a:srgbClr val="C0C0C0"/>
        </a:lt2>
        <a:accent1>
          <a:srgbClr val="008ABF"/>
        </a:accent1>
        <a:accent2>
          <a:srgbClr val="4D4D4D"/>
        </a:accent2>
        <a:accent3>
          <a:srgbClr val="FFFFFF"/>
        </a:accent3>
        <a:accent4>
          <a:srgbClr val="000000"/>
        </a:accent4>
        <a:accent5>
          <a:srgbClr val="BEC4FD"/>
        </a:accent5>
        <a:accent6>
          <a:srgbClr val="454545"/>
        </a:accent6>
        <a:hlink>
          <a:srgbClr val="1C7270"/>
        </a:hlink>
        <a:folHlink>
          <a:srgbClr val="9E640E"/>
        </a:folHlink>
      </a:clrScheme>
      <a:clrMap bg1="lt1" tx1="dk1" bg2="lt2" tx2="dk2" accent1="accent1" accent2="accent2" accent3="accent3" accent4="accent4" accent5="accent5" accent6="accent6" hlink="hlink" folHlink="folHlink"/>
    </a:extraClrScheme>
    <a:extraClrScheme>
      <a:clrScheme name="LD1WE_9.1 2">
        <a:dk1>
          <a:srgbClr val="808080"/>
        </a:dk1>
        <a:lt1>
          <a:srgbClr val="FFFFFF"/>
        </a:lt1>
        <a:dk2>
          <a:srgbClr val="000000"/>
        </a:dk2>
        <a:lt2>
          <a:srgbClr val="CCCCFF"/>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clrMap bg1="dk2" tx1="lt1" bg2="dk1" tx2="lt2" accent1="accent1" accent2="accent2" accent3="accent3" accent4="accent4" accent5="accent5" accent6="accent6" hlink="hlink" folHlink="folHlink"/>
    </a:extraClrScheme>
    <a:extraClrScheme>
      <a:clrScheme name="CommonLookAug15">
        <a:dk1>
          <a:srgbClr val="000000"/>
        </a:dk1>
        <a:lt1>
          <a:srgbClr val="FFFFFF"/>
        </a:lt1>
        <a:dk2>
          <a:srgbClr val="000000"/>
        </a:dk2>
        <a:lt2>
          <a:srgbClr val="F389AF"/>
        </a:lt2>
        <a:accent1>
          <a:srgbClr val="008ABF"/>
        </a:accent1>
        <a:accent2>
          <a:srgbClr val="8CC63F"/>
        </a:accent2>
        <a:accent3>
          <a:srgbClr val="FFCF01"/>
        </a:accent3>
        <a:accent4>
          <a:srgbClr val="B8471B"/>
        </a:accent4>
        <a:accent5>
          <a:srgbClr val="82D1F5"/>
        </a:accent5>
        <a:accent6>
          <a:srgbClr val="007670"/>
        </a:accent6>
        <a:hlink>
          <a:srgbClr val="00649D"/>
        </a:hlink>
        <a:folHlink>
          <a:srgbClr val="7F1C7D"/>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lassAuthor-wide.potx" id="{317B9BE2-5732-44F1-811C-5561011B5954}" vid="{C46B01EB-643E-43FB-B244-2C382CF58F0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7889FB"/>
      </a:accent1>
      <a:accent2>
        <a:srgbClr val="4D4D4D"/>
      </a:accent2>
      <a:accent3>
        <a:srgbClr val="FFFFFF"/>
      </a:accent3>
      <a:accent4>
        <a:srgbClr val="000000"/>
      </a:accent4>
      <a:accent5>
        <a:srgbClr val="BEC4FD"/>
      </a:accent5>
      <a:accent6>
        <a:srgbClr val="454545"/>
      </a:accent6>
      <a:hlink>
        <a:srgbClr val="1C7270"/>
      </a:hlink>
      <a:folHlink>
        <a:srgbClr val="9E640E"/>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Grid.thmx</Template>
  <TotalTime>7462</TotalTime>
  <Words>166</Words>
  <Application>Microsoft Office PowerPoint</Application>
  <PresentationFormat>Widescreen</PresentationFormat>
  <Paragraphs>41</Paragraphs>
  <Slides>6</Slides>
  <Notes>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Courier New</vt:lpstr>
      <vt:lpstr>IBM Plex Mono</vt:lpstr>
      <vt:lpstr>IBM Plex Sans</vt:lpstr>
      <vt:lpstr>Lucida Grande</vt:lpstr>
      <vt:lpstr>Wingdings</vt:lpstr>
      <vt:lpstr>CLFAug15wide</vt:lpstr>
      <vt:lpstr>z/OS DevOps  End-to-End Demo  </vt:lpstr>
      <vt:lpstr>Session Objectives</vt:lpstr>
      <vt:lpstr>Opening Section</vt:lpstr>
      <vt:lpstr>Summary last Section </vt:lpstr>
      <vt:lpstr>Notices and disclaimers</vt:lpstr>
      <vt:lpstr>Notices and disclaimers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title</dc:title>
  <dc:creator>Microsoft Office User</dc:creator>
  <cp:lastModifiedBy>Nelson Lopez</cp:lastModifiedBy>
  <cp:revision>64</cp:revision>
  <dcterms:created xsi:type="dcterms:W3CDTF">2018-06-28T08:17:33Z</dcterms:created>
  <dcterms:modified xsi:type="dcterms:W3CDTF">2019-10-30T11:07:32Z</dcterms:modified>
</cp:coreProperties>
</file>