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92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C073-0B0D-40B9-8DC7-69B573354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BFCEF-4D7B-416B-B6AE-338CCD4A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0EAF4-4AB2-4850-BBD5-48BFA432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A9CF-6DF0-4A1D-87D2-7A7A46546D9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876F8-8262-48DE-A7B3-BCEB120C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141D2-A903-4A50-A7CA-4EFCE67F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DC24-4CF9-4799-8BE3-D55A74FB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5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9BD5-5030-4B85-B7ED-2AC22354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B3724-67C0-4671-ACED-2389FBB6A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6752-3D85-4B46-8D37-F982E94E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A9CF-6DF0-4A1D-87D2-7A7A46546D9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D53E-24DA-4005-BADF-5B236930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CF69B-B8CA-4D85-B9A8-AB170526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DC24-4CF9-4799-8BE3-D55A74FB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0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4F93D-5306-44A9-AE6B-9D604DAEF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15D96-D564-4042-8AEE-562225C7E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46ED-B16B-4AF2-A15D-A8CE47CA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A9CF-6DF0-4A1D-87D2-7A7A46546D9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705C-32BB-4EBE-9712-C817381B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1681-48CD-4A0A-B849-D9BB1E70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DC24-4CF9-4799-8BE3-D55A74FB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2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FCD0-6A82-4CF1-BC6B-B18F61BA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69E5C-AF03-406C-B455-978FA10D8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187E-9758-4A9C-8AF8-3AA863BE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A9CF-6DF0-4A1D-87D2-7A7A46546D9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A0C7F-AC23-4ACC-BE02-AA76FB62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014B-D0A4-4B06-B648-7725BD26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DC24-4CF9-4799-8BE3-D55A74FB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3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FB86-F3E7-4347-945B-6675FC4B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D6055-0C88-4683-88A6-E003E417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F7A76-3761-45DA-9625-00FF025D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A9CF-6DF0-4A1D-87D2-7A7A46546D9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7E1B0-256A-4079-A161-9EF75083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D2C2-E09D-4D76-8D3A-E1DE65B8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DC24-4CF9-4799-8BE3-D55A74FB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39C4-B344-41EB-9C3C-610CA919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BD48-9726-41CA-80CF-E203DAC9F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6B3D-72B1-4C7D-9BED-1D66AB86A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CC171-7488-4F77-A342-5EB1EDDB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A9CF-6DF0-4A1D-87D2-7A7A46546D9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8383C-82D0-49B4-9EC8-D3D0E09B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E496A-C566-4FF5-837E-FAA828A9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DC24-4CF9-4799-8BE3-D55A74FB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F767-1273-43EE-AC1C-E26EE0EB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16B61-4D3B-475D-9435-BB75F09D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69D39-E37A-4C31-8943-0BF831B4E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35381-EBF3-42B6-8F2B-168537687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9D562-C84D-401B-AA4C-FFB9F991C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EEC35-EC00-4823-B5DC-47BDECA7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A9CF-6DF0-4A1D-87D2-7A7A46546D9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C2F7F-7CFF-4BB2-856D-8FBD54F9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BF797-1CC9-4B91-B1B4-D109D615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DC24-4CF9-4799-8BE3-D55A74FB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9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C021-B0E3-457C-AB8C-AC7545F6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F9DFD-EBD3-4C18-835C-34AA3EF4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A9CF-6DF0-4A1D-87D2-7A7A46546D9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867C6-BF52-48B7-99BF-18DFCE46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1D994-1F59-41E0-AF29-15FB8496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DC24-4CF9-4799-8BE3-D55A74FB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9E219-31FC-4DD1-A65A-73A27D4B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A9CF-6DF0-4A1D-87D2-7A7A46546D9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78D94-F76F-48F4-9917-63C3DECB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5F0B7-AE19-4833-9B98-F91B41BE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DC24-4CF9-4799-8BE3-D55A74FB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7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0884-C38C-48EE-9388-423777E5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51C4-DC63-4AD3-805D-9E22F6A6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31200-2046-4A6A-ADB6-B7E28A7F3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CF25-5398-424F-8BB8-6E097E29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A9CF-6DF0-4A1D-87D2-7A7A46546D9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2174D-1030-4E00-8D5B-3EA66BA6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9A54A-6FF9-4DFB-8823-B45B529A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DC24-4CF9-4799-8BE3-D55A74FB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5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CD81-1B0E-4370-A192-3162CCAA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AC73D-2C47-4DF9-ACA9-A363B0D3D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7C1D2-8A3B-431C-A3FE-784F46BD3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FB303-A9B4-4690-98FB-E677487A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A9CF-6DF0-4A1D-87D2-7A7A46546D9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CFE84-30D5-4176-A298-64C387FB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7794C-96C5-471C-8B95-FE1D42C8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DC24-4CF9-4799-8BE3-D55A74FB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9600A-5DA1-41DF-9A38-B1C7F755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0AA9C-26E0-4272-898E-E8BF01A90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902D-0EB2-4ED5-A76B-B68F91D2B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9CF-6DF0-4A1D-87D2-7A7A46546D9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A6E38-FE14-4516-BC3A-36DC75AC9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94CEE-83C4-4F69-8375-6F857BEE4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1DC24-4CF9-4799-8BE3-D55A74FB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A7ED-6531-43A7-B138-7D63DD10D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A7C70-A20A-406F-B6C6-77393DF1E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29BA8-0161-460D-9A34-D18CD0B93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5" t="19749" r="19565" b="15072"/>
          <a:stretch/>
        </p:blipFill>
        <p:spPr>
          <a:xfrm>
            <a:off x="649356" y="636881"/>
            <a:ext cx="10246857" cy="586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8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Lopez</dc:creator>
  <cp:lastModifiedBy>Nelson Lopez</cp:lastModifiedBy>
  <cp:revision>2</cp:revision>
  <dcterms:created xsi:type="dcterms:W3CDTF">2019-09-07T13:49:06Z</dcterms:created>
  <dcterms:modified xsi:type="dcterms:W3CDTF">2019-09-07T14:11:19Z</dcterms:modified>
</cp:coreProperties>
</file>