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5.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6.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1" r:id="rId1"/>
    <p:sldMasterId id="2147484256" r:id="rId2"/>
    <p:sldMasterId id="2147484291" r:id="rId3"/>
    <p:sldMasterId id="2147484327" r:id="rId4"/>
    <p:sldMasterId id="2147484374" r:id="rId5"/>
    <p:sldMasterId id="2147484431" r:id="rId6"/>
    <p:sldMasterId id="2147484481" r:id="rId7"/>
  </p:sldMasterIdLst>
  <p:notesMasterIdLst>
    <p:notesMasterId r:id="rId12"/>
  </p:notesMasterIdLst>
  <p:handoutMasterIdLst>
    <p:handoutMasterId r:id="rId13"/>
  </p:handoutMasterIdLst>
  <p:sldIdLst>
    <p:sldId id="141168194" r:id="rId8"/>
    <p:sldId id="563" r:id="rId9"/>
    <p:sldId id="561" r:id="rId10"/>
    <p:sldId id="2142532144" r:id="rId11"/>
  </p:sldIdLst>
  <p:sldSz cx="12192000" cy="6858000"/>
  <p:notesSz cx="7315200" cy="9601200"/>
  <p:custDataLst>
    <p:tags r:id="rId14"/>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userDrawn="1">
          <p15:clr>
            <a:srgbClr val="A4A3A4"/>
          </p15:clr>
        </p15:guide>
        <p15:guide id="2" pos="206" userDrawn="1">
          <p15:clr>
            <a:srgbClr val="A4A3A4"/>
          </p15:clr>
        </p15:guide>
        <p15:guide id="3" pos="275" userDrawn="1">
          <p15:clr>
            <a:srgbClr val="A4A3A4"/>
          </p15:clr>
        </p15:guide>
        <p15:guide id="4"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F1FC"/>
    <a:srgbClr val="001689"/>
    <a:srgbClr val="FDEDF3"/>
    <a:srgbClr val="008ABF"/>
    <a:srgbClr val="00649D"/>
    <a:srgbClr val="F7F7FF"/>
    <a:srgbClr val="EFEFFF"/>
    <a:srgbClr val="FFFFB3"/>
    <a:srgbClr val="FAFAFA"/>
    <a:srgbClr val="F0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73836" autoAdjust="0"/>
  </p:normalViewPr>
  <p:slideViewPr>
    <p:cSldViewPr snapToGrid="0">
      <p:cViewPr varScale="1">
        <p:scale>
          <a:sx n="60" d="100"/>
          <a:sy n="60" d="100"/>
        </p:scale>
        <p:origin x="965" y="77"/>
      </p:cViewPr>
      <p:guideLst>
        <p:guide orient="horz" pos="4265"/>
        <p:guide pos="206"/>
        <p:guide pos="275"/>
        <p:guide pos="207"/>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17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70238" cy="47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dirty="0">
              <a:latin typeface="IBM Plex Sans"/>
            </a:endParaRPr>
          </a:p>
        </p:txBody>
      </p:sp>
      <p:sp>
        <p:nvSpPr>
          <p:cNvPr id="109571" name="Rectangle 3"/>
          <p:cNvSpPr>
            <a:spLocks noGrp="1" noChangeArrowheads="1"/>
          </p:cNvSpPr>
          <p:nvPr>
            <p:ph type="dt" sz="quarter" idx="1"/>
          </p:nvPr>
        </p:nvSpPr>
        <p:spPr bwMode="auto">
          <a:xfrm>
            <a:off x="4144963" y="0"/>
            <a:ext cx="3167062" cy="47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latin typeface="IBM Plex Sans"/>
              </a:rPr>
              <a:pPr>
                <a:defRPr/>
              </a:pPr>
              <a:t>May 15, 2020</a:t>
            </a:fld>
            <a:endParaRPr lang="en-US" dirty="0">
              <a:latin typeface="IBM Plex Sans"/>
            </a:endParaRPr>
          </a:p>
        </p:txBody>
      </p:sp>
      <p:sp>
        <p:nvSpPr>
          <p:cNvPr id="109572" name="Rectangle 4"/>
          <p:cNvSpPr>
            <a:spLocks noGrp="1" noChangeArrowheads="1"/>
          </p:cNvSpPr>
          <p:nvPr>
            <p:ph type="ftr" sz="quarter" idx="2"/>
          </p:nvPr>
        </p:nvSpPr>
        <p:spPr bwMode="auto">
          <a:xfrm>
            <a:off x="0" y="9120188"/>
            <a:ext cx="3170238" cy="477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dirty="0">
                <a:latin typeface="IBM Plex Sans"/>
              </a:rPr>
              <a:t>© Copyright IBM Corporation 2012</a:t>
            </a:r>
          </a:p>
        </p:txBody>
      </p:sp>
      <p:sp>
        <p:nvSpPr>
          <p:cNvPr id="109573" name="Rectangle 5"/>
          <p:cNvSpPr>
            <a:spLocks noGrp="1" noChangeArrowheads="1"/>
          </p:cNvSpPr>
          <p:nvPr>
            <p:ph type="sldNum" sz="quarter" idx="3"/>
          </p:nvPr>
        </p:nvSpPr>
        <p:spPr bwMode="auto">
          <a:xfrm>
            <a:off x="4144963" y="9120188"/>
            <a:ext cx="3167062" cy="477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latin typeface="IBM Plex Sans"/>
              </a:rPr>
              <a:pPr>
                <a:defRPr/>
              </a:pPr>
              <a:t>‹#›</a:t>
            </a:fld>
            <a:endParaRPr lang="en-US" dirty="0">
              <a:latin typeface="IBM Plex Sans"/>
            </a:endParaRPr>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741363" y="0"/>
            <a:ext cx="4752975" cy="20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atin typeface="IBM Plex Sans"/>
              </a:defRPr>
            </a:lvl1pPr>
          </a:lstStyle>
          <a:p>
            <a:pPr>
              <a:defRPr/>
            </a:pPr>
            <a:endParaRPr lang="en-US" dirty="0"/>
          </a:p>
        </p:txBody>
      </p:sp>
      <p:sp>
        <p:nvSpPr>
          <p:cNvPr id="18435" name="Rectangle 4"/>
          <p:cNvSpPr>
            <a:spLocks noGrp="1" noRot="1" noChangeAspect="1" noChangeArrowheads="1" noTextEdit="1"/>
          </p:cNvSpPr>
          <p:nvPr>
            <p:ph type="sldImg" idx="2"/>
          </p:nvPr>
        </p:nvSpPr>
        <p:spPr bwMode="gray">
          <a:xfrm>
            <a:off x="-190500" y="274638"/>
            <a:ext cx="7700963" cy="433228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11621" name="Rectangle 5"/>
          <p:cNvSpPr>
            <a:spLocks noGrp="1" noChangeArrowheads="1"/>
          </p:cNvSpPr>
          <p:nvPr>
            <p:ph type="body" sz="quarter" idx="3"/>
          </p:nvPr>
        </p:nvSpPr>
        <p:spPr bwMode="gray">
          <a:xfrm>
            <a:off x="731838" y="4630738"/>
            <a:ext cx="5851525" cy="454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1622" name="Rectangle 6"/>
          <p:cNvSpPr>
            <a:spLocks noGrp="1" noChangeArrowheads="1"/>
          </p:cNvSpPr>
          <p:nvPr>
            <p:ph type="ftr" sz="quarter" idx="4"/>
          </p:nvPr>
        </p:nvSpPr>
        <p:spPr bwMode="gray">
          <a:xfrm>
            <a:off x="727075" y="9331325"/>
            <a:ext cx="5270500" cy="131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atin typeface="IBM Plex Sans"/>
              </a:defRPr>
            </a:lvl1pPr>
          </a:lstStyle>
          <a:p>
            <a:pPr>
              <a:defRPr/>
            </a:pPr>
            <a:r>
              <a:rPr lang="en-US" dirty="0"/>
              <a:t>© Copyright IBM Corporation 2016</a:t>
            </a:r>
          </a:p>
        </p:txBody>
      </p:sp>
      <p:sp>
        <p:nvSpPr>
          <p:cNvPr id="111623" name="Rectangle 7"/>
          <p:cNvSpPr>
            <a:spLocks noGrp="1" noChangeArrowheads="1"/>
          </p:cNvSpPr>
          <p:nvPr>
            <p:ph type="sldNum" sz="quarter" idx="5"/>
          </p:nvPr>
        </p:nvSpPr>
        <p:spPr bwMode="gray">
          <a:xfrm>
            <a:off x="6116638" y="9323388"/>
            <a:ext cx="700087" cy="139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atin typeface="IBM Plex Sans"/>
              </a:defRPr>
            </a:lvl1pPr>
          </a:lstStyle>
          <a:p>
            <a:pPr>
              <a:defRPr/>
            </a:pPr>
            <a:fld id="{45275DD5-0764-482C-9A5A-1DB6DE378BB8}" type="slidenum">
              <a:rPr lang="en-US" smtClean="0"/>
              <a:pPr>
                <a:defRPr/>
              </a:pPr>
              <a:t>‹#›</a:t>
            </a:fld>
            <a:endParaRPr lang="en-US" dirty="0"/>
          </a:p>
        </p:txBody>
      </p:sp>
      <p:sp>
        <p:nvSpPr>
          <p:cNvPr id="5127" name="Line 10"/>
          <p:cNvSpPr>
            <a:spLocks noChangeShapeType="1"/>
          </p:cNvSpPr>
          <p:nvPr/>
        </p:nvSpPr>
        <p:spPr bwMode="gray">
          <a:xfrm>
            <a:off x="725488" y="9264650"/>
            <a:ext cx="610076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dirty="0">
              <a:latin typeface="IBM Plex Sans"/>
            </a:endParaRPr>
          </a:p>
        </p:txBody>
      </p:sp>
      <p:sp>
        <p:nvSpPr>
          <p:cNvPr id="111627" name="Rectangle 11"/>
          <p:cNvSpPr>
            <a:spLocks noGrp="1" noChangeArrowheads="1"/>
          </p:cNvSpPr>
          <p:nvPr>
            <p:ph type="dt" idx="1"/>
          </p:nvPr>
        </p:nvSpPr>
        <p:spPr bwMode="gray">
          <a:xfrm>
            <a:off x="5537200" y="0"/>
            <a:ext cx="1279525" cy="204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atin typeface="IBM Plex Sans"/>
              </a:defRPr>
            </a:lvl1pPr>
          </a:lstStyle>
          <a:p>
            <a:pPr>
              <a:defRPr/>
            </a:pPr>
            <a:fld id="{EA8B60DD-9923-4BD1-9FF3-C1FEABD2F26C}" type="datetime4">
              <a:rPr lang="en-US" smtClean="0"/>
              <a:pPr>
                <a:defRPr/>
              </a:pPr>
              <a:t>May 15, 2020</a:t>
            </a:fld>
            <a:endParaRPr lang="en-US" dirty="0"/>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IBM Plex Sans"/>
        <a:ea typeface="+mn-ea"/>
        <a:cs typeface="+mn-cs"/>
      </a:defRPr>
    </a:lvl1pPr>
    <a:lvl2pPr marL="271463" algn="l" rtl="0" eaLnBrk="0" fontAlgn="base" hangingPunct="0">
      <a:spcBef>
        <a:spcPct val="30000"/>
      </a:spcBef>
      <a:spcAft>
        <a:spcPct val="0"/>
      </a:spcAft>
      <a:defRPr sz="1400" kern="1200">
        <a:solidFill>
          <a:schemeClr val="tx1"/>
        </a:solidFill>
        <a:latin typeface="IBM Plex Sans"/>
        <a:ea typeface="+mn-ea"/>
        <a:cs typeface="+mn-cs"/>
      </a:defRPr>
    </a:lvl2pPr>
    <a:lvl3pPr marL="538163" algn="l" rtl="0" eaLnBrk="0" fontAlgn="base" hangingPunct="0">
      <a:spcBef>
        <a:spcPct val="30000"/>
      </a:spcBef>
      <a:spcAft>
        <a:spcPct val="0"/>
      </a:spcAft>
      <a:defRPr sz="1400" kern="1200">
        <a:solidFill>
          <a:schemeClr val="tx1"/>
        </a:solidFill>
        <a:latin typeface="IBM Plex Sans"/>
        <a:ea typeface="+mn-ea"/>
        <a:cs typeface="+mn-cs"/>
      </a:defRPr>
    </a:lvl3pPr>
    <a:lvl4pPr marL="804863" algn="l" rtl="0" eaLnBrk="0" fontAlgn="base" hangingPunct="0">
      <a:spcBef>
        <a:spcPct val="30000"/>
      </a:spcBef>
      <a:spcAft>
        <a:spcPct val="0"/>
      </a:spcAft>
      <a:defRPr sz="1400" kern="1200">
        <a:solidFill>
          <a:schemeClr val="tx1"/>
        </a:solidFill>
        <a:latin typeface="IBM Plex Sans"/>
        <a:ea typeface="+mn-ea"/>
        <a:cs typeface="+mn-cs"/>
      </a:defRPr>
    </a:lvl4pPr>
    <a:lvl5pPr marL="1071563" algn="l" rtl="0" eaLnBrk="0" fontAlgn="base" hangingPunct="0">
      <a:spcBef>
        <a:spcPct val="30000"/>
      </a:spcBef>
      <a:spcAft>
        <a:spcPct val="0"/>
      </a:spcAft>
      <a:defRPr sz="1400" kern="1200">
        <a:solidFill>
          <a:schemeClr val="tx1"/>
        </a:solidFill>
        <a:latin typeface="IBM Plex Sans"/>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flipH="1">
            <a:off x="2753474" y="10127"/>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2418" y="781878"/>
            <a:ext cx="6093582" cy="6065995"/>
          </a:xfrm>
          <a:prstGeom prst="rect">
            <a:avLst/>
          </a:prstGeom>
        </p:spPr>
      </p:pic>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398271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061DA3A1-2B8C-4CA3-9012-99828EC834E7}"/>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47EF6B41-81DD-44A8-BA3F-434BD3E36C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129213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blank, bulle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11582400" cy="437040"/>
          </a:xfrm>
        </p:spPr>
        <p:txBody>
          <a:bodyPr/>
          <a:lstStyle/>
          <a:p>
            <a:r>
              <a:rPr lang="en-US" dirty="0"/>
              <a:t>Click to edit Master title style</a:t>
            </a:r>
          </a:p>
        </p:txBody>
      </p:sp>
      <p:sp>
        <p:nvSpPr>
          <p:cNvPr id="7" name="Text Placeholder 5"/>
          <p:cNvSpPr>
            <a:spLocks noGrp="1"/>
          </p:cNvSpPr>
          <p:nvPr>
            <p:ph type="body" sz="quarter" idx="12"/>
          </p:nvPr>
        </p:nvSpPr>
        <p:spPr>
          <a:xfrm>
            <a:off x="304800" y="1396183"/>
            <a:ext cx="11582400" cy="1484164"/>
          </a:xfrm>
        </p:spPr>
        <p:txBody>
          <a:bodyPr/>
          <a:lstStyle>
            <a:lvl1pPr marL="174617" indent="-174617">
              <a:spcBef>
                <a:spcPts val="1100"/>
              </a:spcBef>
              <a:spcAft>
                <a:spcPts val="0"/>
              </a:spcAft>
              <a:buFont typeface="Wingdings" pitchFamily="2" charset="2"/>
              <a:buChar char="§"/>
              <a:defRPr/>
            </a:lvl1pPr>
            <a:lvl2pPr marL="396855" indent="-166680">
              <a:spcBef>
                <a:spcPts val="500"/>
              </a:spcBef>
              <a:defRPr/>
            </a:lvl2pPr>
            <a:lvl3pPr marL="628619" indent="-166680">
              <a:spcBef>
                <a:spcPts val="500"/>
              </a:spcBef>
              <a:defRPr/>
            </a:lvl3pPr>
            <a:lvl4pPr marL="803235" indent="-174617">
              <a:spcBef>
                <a:spcPts val="500"/>
              </a:spcBef>
              <a:defRPr/>
            </a:lvl4pPr>
            <a:lvl5pPr marL="969914" indent="-166680">
              <a:spcBef>
                <a:spcPts val="5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2"/>
          <p:cNvSpPr>
            <a:spLocks noGrp="1"/>
          </p:cNvSpPr>
          <p:nvPr>
            <p:ph type="sldNum" sz="quarter" idx="10"/>
          </p:nvPr>
        </p:nvSpPr>
        <p:spPr>
          <a:xfrm>
            <a:off x="9144000" y="6435307"/>
            <a:ext cx="2743200" cy="182880"/>
          </a:xfrm>
        </p:spPr>
        <p:txBody>
          <a:bodyPr/>
          <a:lstStyle/>
          <a:p>
            <a:fld id="{D0BE6F14-FF48-0F4F-A8AA-2E3F25371E4A}" type="slidenum">
              <a:rPr lang="en-US" smtClean="0"/>
              <a:pPr/>
              <a:t>‹#›</a:t>
            </a:fld>
            <a:endParaRPr lang="en-US" dirty="0"/>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pPr defTabSz="685750"/>
            <a:endParaRPr lang="en-US" dirty="0">
              <a:solidFill>
                <a:srgbClr val="6D6E70"/>
              </a:solidFill>
            </a:endParaRPr>
          </a:p>
        </p:txBody>
      </p:sp>
    </p:spTree>
    <p:extLst>
      <p:ext uri="{BB962C8B-B14F-4D97-AF65-F5344CB8AC3E}">
        <p14:creationId xmlns:p14="http://schemas.microsoft.com/office/powerpoint/2010/main" val="17312277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9844F-5E1A-5E45-891B-F21AF996B70E}"/>
              </a:ext>
            </a:extLst>
          </p:cNvPr>
          <p:cNvSpPr>
            <a:spLocks noGrp="1"/>
          </p:cNvSpPr>
          <p:nvPr>
            <p:ph type="dt" sz="half" idx="10"/>
          </p:nvPr>
        </p:nvSpPr>
        <p:spPr/>
        <p:txBody>
          <a:bodyPr/>
          <a:lstStyle/>
          <a:p>
            <a:fld id="{2C1C4FA9-A582-C248-882A-3E629426970A}" type="datetimeFigureOut">
              <a:rPr lang="en-US" smtClean="0">
                <a:solidFill>
                  <a:prstClr val="black">
                    <a:tint val="75000"/>
                  </a:prstClr>
                </a:solidFill>
              </a:rPr>
              <a:pPr/>
              <a:t>5/15/2020</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F0050E9B-EA9D-E844-8A30-237514DC2E3B}"/>
              </a:ext>
            </a:extLst>
          </p:cNvPr>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98CDBE3B-E48F-7C4F-951C-2DCB350DA78F}"/>
              </a:ext>
            </a:extLst>
          </p:cNvPr>
          <p:cNvSpPr>
            <a:spLocks noGrp="1"/>
          </p:cNvSpPr>
          <p:nvPr>
            <p:ph type="sldNum" sz="quarter" idx="12"/>
          </p:nvPr>
        </p:nvSpPr>
        <p:spPr/>
        <p:txBody>
          <a:bodyPr/>
          <a:lstStyle/>
          <a:p>
            <a:fld id="{124C4DFD-C1CB-6D49-9AB9-EF01233357C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8479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F026-9DBD-8447-B23E-3628D18B00AA}"/>
              </a:ext>
            </a:extLst>
          </p:cNvPr>
          <p:cNvSpPr>
            <a:spLocks noGrp="1"/>
          </p:cNvSpPr>
          <p:nvPr>
            <p:ph type="ctrTitle"/>
          </p:nvPr>
        </p:nvSpPr>
        <p:spPr>
          <a:xfrm>
            <a:off x="1524000" y="1122363"/>
            <a:ext cx="9144000" cy="2387600"/>
          </a:xfrm>
        </p:spPr>
        <p:txBody>
          <a:bodyPr anchor="b"/>
          <a:lstStyle>
            <a:lvl1pPr algn="ctr">
              <a:defRPr sz="5995"/>
            </a:lvl1pPr>
          </a:lstStyle>
          <a:p>
            <a:r>
              <a:rPr lang="en-US"/>
              <a:t>Click to edit Master title style</a:t>
            </a:r>
          </a:p>
        </p:txBody>
      </p:sp>
      <p:sp>
        <p:nvSpPr>
          <p:cNvPr id="3" name="Subtitle 2">
            <a:extLst>
              <a:ext uri="{FF2B5EF4-FFF2-40B4-BE49-F238E27FC236}">
                <a16:creationId xmlns:a16="http://schemas.microsoft.com/office/drawing/2014/main" id="{8FEA0A9C-E770-B94A-A8CA-5C8920D94984}"/>
              </a:ext>
            </a:extLst>
          </p:cNvPr>
          <p:cNvSpPr>
            <a:spLocks noGrp="1"/>
          </p:cNvSpPr>
          <p:nvPr>
            <p:ph type="subTitle" idx="1"/>
          </p:nvPr>
        </p:nvSpPr>
        <p:spPr>
          <a:xfrm>
            <a:off x="1524000" y="3602041"/>
            <a:ext cx="9144000" cy="1655761"/>
          </a:xfrm>
        </p:spPr>
        <p:txBody>
          <a:bodyPr/>
          <a:lstStyle>
            <a:lvl1pPr marL="0" indent="0" algn="ctr">
              <a:buNone/>
              <a:defRPr sz="2397"/>
            </a:lvl1pPr>
            <a:lvl2pPr marL="456766" indent="0" algn="ctr">
              <a:buNone/>
              <a:defRPr sz="1999"/>
            </a:lvl2pPr>
            <a:lvl3pPr marL="913532" indent="0" algn="ctr">
              <a:buNone/>
              <a:defRPr sz="1799"/>
            </a:lvl3pPr>
            <a:lvl4pPr marL="1370296" indent="0" algn="ctr">
              <a:buNone/>
              <a:defRPr sz="1599"/>
            </a:lvl4pPr>
            <a:lvl5pPr marL="1827064" indent="0" algn="ctr">
              <a:buNone/>
              <a:defRPr sz="1599"/>
            </a:lvl5pPr>
            <a:lvl6pPr marL="2283830" indent="0" algn="ctr">
              <a:buNone/>
              <a:defRPr sz="1599"/>
            </a:lvl6pPr>
            <a:lvl7pPr marL="2740594" indent="0" algn="ctr">
              <a:buNone/>
              <a:defRPr sz="1599"/>
            </a:lvl7pPr>
            <a:lvl8pPr marL="3197360" indent="0" algn="ctr">
              <a:buNone/>
              <a:defRPr sz="1599"/>
            </a:lvl8pPr>
            <a:lvl9pPr marL="3654126" indent="0" algn="ctr">
              <a:buNone/>
              <a:defRPr sz="1599"/>
            </a:lvl9pPr>
          </a:lstStyle>
          <a:p>
            <a:r>
              <a:rPr lang="en-US"/>
              <a:t>Click to edit Master subtitle style</a:t>
            </a:r>
          </a:p>
        </p:txBody>
      </p:sp>
      <p:sp>
        <p:nvSpPr>
          <p:cNvPr id="4" name="Date Placeholder 3">
            <a:extLst>
              <a:ext uri="{FF2B5EF4-FFF2-40B4-BE49-F238E27FC236}">
                <a16:creationId xmlns:a16="http://schemas.microsoft.com/office/drawing/2014/main" id="{A58343B8-B217-614E-BAD8-1937FF7AAC5C}"/>
              </a:ext>
            </a:extLst>
          </p:cNvPr>
          <p:cNvSpPr>
            <a:spLocks noGrp="1"/>
          </p:cNvSpPr>
          <p:nvPr>
            <p:ph type="dt" sz="half" idx="10"/>
          </p:nvPr>
        </p:nvSpPr>
        <p:spPr/>
        <p:txBody>
          <a:bodyPr/>
          <a:lstStyle/>
          <a:p>
            <a:fld id="{2C1C4FA9-A582-C248-882A-3E629426970A}" type="datetimeFigureOut">
              <a:rPr lang="en-US" smtClean="0">
                <a:solidFill>
                  <a:prstClr val="black">
                    <a:tint val="75000"/>
                  </a:prstClr>
                </a:solidFill>
              </a:rPr>
              <a:pPr/>
              <a:t>5/15/2020</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04DEA11A-5129-AE47-9456-83FBC066520E}"/>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E4237D9-C7E4-CC41-ADE0-686A451D9240}"/>
              </a:ext>
            </a:extLst>
          </p:cNvPr>
          <p:cNvSpPr>
            <a:spLocks noGrp="1"/>
          </p:cNvSpPr>
          <p:nvPr>
            <p:ph type="sldNum" sz="quarter" idx="12"/>
          </p:nvPr>
        </p:nvSpPr>
        <p:spPr/>
        <p:txBody>
          <a:bodyPr/>
          <a:lstStyle/>
          <a:p>
            <a:fld id="{124C4DFD-C1CB-6D49-9AB9-EF01233357C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2928741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797" y="135637"/>
            <a:ext cx="10836403" cy="492443"/>
          </a:xfrm>
        </p:spPr>
        <p:txBody>
          <a:bodyPr/>
          <a:lstStyle>
            <a:lvl1pPr>
              <a:defRPr>
                <a:latin typeface="Arial"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12045951" y="6409639"/>
            <a:ext cx="172084" cy="369332"/>
          </a:xfrm>
        </p:spPr>
        <p:txBody>
          <a:bodyPr/>
          <a:lstStyle>
            <a:lvl1pPr>
              <a:defRPr sz="1200"/>
            </a:lvl1pPr>
          </a:lstStyle>
          <a:p>
            <a:fld id="{E98947E1-6E9C-4553-A175-053CB8F72200}" type="slidenum">
              <a:rPr lang="en-US" smtClean="0"/>
              <a:pPr/>
              <a:t>‹#›</a:t>
            </a:fld>
            <a:endParaRPr lang="en-US" dirty="0"/>
          </a:p>
        </p:txBody>
      </p:sp>
    </p:spTree>
    <p:extLst>
      <p:ext uri="{BB962C8B-B14F-4D97-AF65-F5344CB8AC3E}">
        <p14:creationId xmlns:p14="http://schemas.microsoft.com/office/powerpoint/2010/main" val="385465903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sz="1200"/>
            </a:lvl1pPr>
          </a:lstStyle>
          <a:p>
            <a:pPr defTabSz="1219140"/>
            <a:fld id="{E98947E1-6E9C-4553-A175-053CB8F72200}" type="slidenum">
              <a:rPr lang="en-US" smtClean="0"/>
              <a:pPr defTabSz="1219140"/>
              <a:t>‹#›</a:t>
            </a:fld>
            <a:endParaRPr lang="en-US" dirty="0"/>
          </a:p>
        </p:txBody>
      </p:sp>
    </p:spTree>
    <p:extLst>
      <p:ext uri="{BB962C8B-B14F-4D97-AF65-F5344CB8AC3E}">
        <p14:creationId xmlns:p14="http://schemas.microsoft.com/office/powerpoint/2010/main" val="166723486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Simple Duo Template - BLACK">
    <p:bg>
      <p:bgPr>
        <a:solidFill>
          <a:srgbClr val="000000"/>
        </a:solidFill>
        <a:effectLst/>
      </p:bgPr>
    </p:bg>
    <p:spTree>
      <p:nvGrpSpPr>
        <p:cNvPr id="1" name=""/>
        <p:cNvGrpSpPr/>
        <p:nvPr/>
      </p:nvGrpSpPr>
      <p:grpSpPr>
        <a:xfrm>
          <a:off x="0" y="0"/>
          <a:ext cx="0" cy="0"/>
          <a:chOff x="0" y="0"/>
          <a:chExt cx="0" cy="0"/>
        </a:xfrm>
      </p:grpSpPr>
      <p:sp>
        <p:nvSpPr>
          <p:cNvPr id="11" name="Footer Placeholder 2"/>
          <p:cNvSpPr txBox="1"/>
          <p:nvPr/>
        </p:nvSpPr>
        <p:spPr>
          <a:xfrm>
            <a:off x="292100" y="6572377"/>
            <a:ext cx="2202819" cy="1108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defRPr sz="1600">
                <a:solidFill>
                  <a:srgbClr val="FFFFFF"/>
                </a:solidFill>
                <a:latin typeface="IBM Plex Sans"/>
                <a:ea typeface="IBM Plex Sans"/>
                <a:cs typeface="IBM Plex Sans"/>
                <a:sym typeface="IBM Plex Sans"/>
              </a:defRPr>
            </a:lvl1pPr>
          </a:lstStyle>
          <a:p>
            <a:pPr marL="0" marR="0" lvl="0" indent="0" algn="l" defTabSz="914377" rtl="0" eaLnBrk="1" fontAlgn="auto" latinLnBrk="0" hangingPunct="0">
              <a:lnSpc>
                <a:spcPct val="90000"/>
              </a:lnSpc>
              <a:spcBef>
                <a:spcPts val="0"/>
              </a:spcBef>
              <a:spcAft>
                <a:spcPts val="0"/>
              </a:spcAft>
              <a:buClrTx/>
              <a:buSzTx/>
              <a:buFontTx/>
              <a:buNone/>
              <a:tabLst/>
              <a:defRPr/>
            </a:pPr>
            <a:r>
              <a:rPr kumimoji="0" sz="800" b="0" i="0" u="none" strike="noStrike" kern="0" cap="none" spc="0" normalizeH="0" baseline="0" noProof="0" dirty="0">
                <a:ln>
                  <a:noFill/>
                </a:ln>
                <a:solidFill>
                  <a:srgbClr val="FFFFFF"/>
                </a:solidFill>
                <a:effectLst/>
                <a:uLnTx/>
                <a:uFillTx/>
                <a:latin typeface="IBM Plex Sans"/>
                <a:sym typeface="IBM Plex Sans"/>
              </a:rPr>
              <a:t>© 2019 IBM Corporation / IBM Confidential</a:t>
            </a:r>
          </a:p>
        </p:txBody>
      </p:sp>
      <p:sp>
        <p:nvSpPr>
          <p:cNvPr id="12" name="Slide Number"/>
          <p:cNvSpPr txBox="1">
            <a:spLocks noGrp="1"/>
          </p:cNvSpPr>
          <p:nvPr>
            <p:ph type="sldNum" sz="quarter" idx="2"/>
          </p:nvPr>
        </p:nvSpPr>
        <p:spPr>
          <a:xfrm>
            <a:off x="11763531" y="6573429"/>
            <a:ext cx="134652" cy="110800"/>
          </a:xfrm>
          <a:prstGeom prst="rect">
            <a:avLst/>
          </a:prstGeom>
        </p:spPr>
        <p:txBody>
          <a:bodyPr/>
          <a:lstStyle>
            <a:lvl1pPr defTabSz="914377">
              <a:lnSpc>
                <a:spcPct val="90000"/>
              </a:lnSpc>
            </a:lvl1pPr>
          </a:lstStyle>
          <a:p>
            <a:pPr hangingPunct="0"/>
            <a:fld id="{86CB4B4D-7CA3-9044-876B-883B54F8677D}" type="slidenum">
              <a:rPr lang="en-US" kern="0" smtClean="0"/>
              <a:pPr hangingPunct="0"/>
              <a:t>‹#›</a:t>
            </a:fld>
            <a:endParaRPr lang="en-US" kern="0" dirty="0"/>
          </a:p>
        </p:txBody>
      </p:sp>
    </p:spTree>
    <p:extLst>
      <p:ext uri="{BB962C8B-B14F-4D97-AF65-F5344CB8AC3E}">
        <p14:creationId xmlns:p14="http://schemas.microsoft.com/office/powerpoint/2010/main" val="3153788372"/>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able (large)">
    <p:spTree>
      <p:nvGrpSpPr>
        <p:cNvPr id="1" name=""/>
        <p:cNvGrpSpPr/>
        <p:nvPr/>
      </p:nvGrpSpPr>
      <p:grpSpPr>
        <a:xfrm>
          <a:off x="0" y="0"/>
          <a:ext cx="0" cy="0"/>
          <a:chOff x="0" y="0"/>
          <a:chExt cx="0" cy="0"/>
        </a:xfrm>
      </p:grpSpPr>
      <p:sp>
        <p:nvSpPr>
          <p:cNvPr id="10" name="Table Placeholder 9">
            <a:extLst>
              <a:ext uri="{FF2B5EF4-FFF2-40B4-BE49-F238E27FC236}">
                <a16:creationId xmlns:a16="http://schemas.microsoft.com/office/drawing/2014/main" id="{0EE4C1E1-AB5B-8F42-AB6E-19D64A68905A}"/>
              </a:ext>
            </a:extLst>
          </p:cNvPr>
          <p:cNvSpPr>
            <a:spLocks noGrp="1"/>
          </p:cNvSpPr>
          <p:nvPr>
            <p:ph type="tbl" sz="quarter" idx="10"/>
          </p:nvPr>
        </p:nvSpPr>
        <p:spPr>
          <a:xfrm>
            <a:off x="587378" y="1584252"/>
            <a:ext cx="11017249" cy="4688755"/>
          </a:xfrm>
          <a:prstGeom prst="rect">
            <a:avLst/>
          </a:prstGeom>
          <a:solidFill>
            <a:schemeClr val="bg1">
              <a:lumMod val="95000"/>
            </a:schemeClr>
          </a:solidFill>
          <a:ln>
            <a:noFill/>
          </a:ln>
        </p:spPr>
        <p:txBody>
          <a:bodyPr/>
          <a:lstStyle>
            <a:lvl1pPr marL="170992" indent="-170992">
              <a:lnSpc>
                <a:spcPts val="1600"/>
              </a:lnSpc>
              <a:spcBef>
                <a:spcPts val="800"/>
              </a:spcBef>
              <a:buNone/>
              <a:defRPr sz="2100" b="0" i="0">
                <a:solidFill>
                  <a:srgbClr val="0062FF"/>
                </a:solidFill>
                <a:latin typeface="+mn-lt"/>
              </a:defRPr>
            </a:lvl1pPr>
          </a:lstStyle>
          <a:p>
            <a:endParaRPr lang="en-US" dirty="0"/>
          </a:p>
        </p:txBody>
      </p:sp>
      <p:sp>
        <p:nvSpPr>
          <p:cNvPr id="22" name="Text Placeholder 2">
            <a:extLst>
              <a:ext uri="{FF2B5EF4-FFF2-40B4-BE49-F238E27FC236}">
                <a16:creationId xmlns:a16="http://schemas.microsoft.com/office/drawing/2014/main" id="{C0F36DB2-9F35-4946-840A-A2BCBA048A0D}"/>
              </a:ext>
            </a:extLst>
          </p:cNvPr>
          <p:cNvSpPr>
            <a:spLocks noGrp="1"/>
          </p:cNvSpPr>
          <p:nvPr>
            <p:ph type="body" sz="quarter" idx="11" hasCustomPrompt="1"/>
          </p:nvPr>
        </p:nvSpPr>
        <p:spPr>
          <a:xfrm>
            <a:off x="587377" y="481677"/>
            <a:ext cx="11017249" cy="687904"/>
          </a:xfrm>
          <a:prstGeom prst="rect">
            <a:avLst/>
          </a:prstGeom>
        </p:spPr>
        <p:txBody>
          <a:bodyPr/>
          <a:lstStyle>
            <a:lvl1pPr marL="0" marR="0" indent="0" algn="l" defTabSz="410744" rtl="0" eaLnBrk="1" fontAlgn="auto" latinLnBrk="0" hangingPunct="1">
              <a:lnSpc>
                <a:spcPct val="100000"/>
              </a:lnSpc>
              <a:spcBef>
                <a:spcPts val="0"/>
              </a:spcBef>
              <a:spcAft>
                <a:spcPts val="0"/>
              </a:spcAft>
              <a:buClrTx/>
              <a:buSzPct val="145000"/>
              <a:buFontTx/>
              <a:buNone/>
              <a:tabLst/>
              <a:defRPr sz="2200" b="1" i="0">
                <a:solidFill>
                  <a:srgbClr val="0062FF"/>
                </a:solidFill>
                <a:latin typeface="+mn-lt"/>
              </a:defRPr>
            </a:lvl1pPr>
            <a:lvl2pPr marL="222240" indent="0" algn="r">
              <a:buNone/>
              <a:defRPr b="1" i="0">
                <a:solidFill>
                  <a:srgbClr val="0064FF"/>
                </a:solidFill>
                <a:latin typeface="IBM Plex Sans" panose="020B0503050000000000" pitchFamily="34" charset="77"/>
              </a:defRPr>
            </a:lvl2pPr>
            <a:lvl3pPr marL="444478" indent="0" algn="r">
              <a:buNone/>
              <a:defRPr b="1" i="0">
                <a:solidFill>
                  <a:srgbClr val="0064FF"/>
                </a:solidFill>
                <a:latin typeface="IBM Plex Sans" panose="020B0503050000000000" pitchFamily="34" charset="77"/>
              </a:defRPr>
            </a:lvl3pPr>
            <a:lvl4pPr marL="666718" indent="0" algn="r">
              <a:buNone/>
              <a:defRPr b="1" i="0">
                <a:solidFill>
                  <a:srgbClr val="0064FF"/>
                </a:solidFill>
                <a:latin typeface="IBM Plex Sans" panose="020B0503050000000000" pitchFamily="34" charset="77"/>
              </a:defRPr>
            </a:lvl4pPr>
            <a:lvl5pPr marL="888956" indent="0" algn="r">
              <a:buNone/>
              <a:defRPr b="1" i="0">
                <a:solidFill>
                  <a:srgbClr val="0064FF"/>
                </a:solidFill>
                <a:latin typeface="IBM Plex Sans" panose="020B0503050000000000" pitchFamily="34" charset="77"/>
              </a:defRPr>
            </a:lvl5pPr>
          </a:lstStyle>
          <a:p>
            <a:pPr marL="0" marR="0" lvl="0" indent="0" algn="l" defTabSz="410744" rtl="0" eaLnBrk="1" fontAlgn="auto" latinLnBrk="0" hangingPunct="1">
              <a:lnSpc>
                <a:spcPct val="100000"/>
              </a:lnSpc>
              <a:spcBef>
                <a:spcPts val="0"/>
              </a:spcBef>
              <a:spcAft>
                <a:spcPts val="0"/>
              </a:spcAft>
              <a:buClrTx/>
              <a:buSzPct val="145000"/>
              <a:buFontTx/>
              <a:buNone/>
              <a:tabLst/>
              <a:defRPr/>
            </a:pPr>
            <a:r>
              <a:rPr lang="en-US" dirty="0"/>
              <a:t>Title (Arial Bold 44pt, max characters 81)</a:t>
            </a:r>
          </a:p>
        </p:txBody>
      </p:sp>
      <p:pic>
        <p:nvPicPr>
          <p:cNvPr id="25" name="logo-black-01.png" descr="logo-black-01.png">
            <a:extLst>
              <a:ext uri="{FF2B5EF4-FFF2-40B4-BE49-F238E27FC236}">
                <a16:creationId xmlns:a16="http://schemas.microsoft.com/office/drawing/2014/main" id="{42E7D217-6E98-D845-B5C0-DF427E45AF1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11313407" y="6447030"/>
            <a:ext cx="582436" cy="227761"/>
          </a:xfrm>
          <a:prstGeom prst="rect">
            <a:avLst/>
          </a:prstGeom>
          <a:ln w="12700">
            <a:miter lim="400000"/>
          </a:ln>
        </p:spPr>
      </p:pic>
      <p:sp>
        <p:nvSpPr>
          <p:cNvPr id="6" name="TextBox 5">
            <a:extLst>
              <a:ext uri="{FF2B5EF4-FFF2-40B4-BE49-F238E27FC236}">
                <a16:creationId xmlns:a16="http://schemas.microsoft.com/office/drawing/2014/main" id="{69994393-F94B-483C-B39F-0C616D90EF9C}"/>
              </a:ext>
            </a:extLst>
          </p:cNvPr>
          <p:cNvSpPr txBox="1"/>
          <p:nvPr userDrawn="1"/>
        </p:nvSpPr>
        <p:spPr>
          <a:xfrm>
            <a:off x="557101" y="6471849"/>
            <a:ext cx="2622514" cy="195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marL="0" marR="0" indent="0" algn="l" defTabSz="410744" rtl="0" fontAlgn="auto" latinLnBrk="0" hangingPunct="0">
              <a:lnSpc>
                <a:spcPct val="100000"/>
              </a:lnSpc>
              <a:spcBef>
                <a:spcPts val="0"/>
              </a:spcBef>
              <a:spcAft>
                <a:spcPts val="0"/>
              </a:spcAft>
              <a:buClrTx/>
              <a:buSzTx/>
              <a:buFontTx/>
              <a:buNone/>
              <a:tabLst/>
            </a:pPr>
            <a:r>
              <a:rPr kumimoji="0" lang="en-GB" sz="800" b="0" i="0" u="none" strike="noStrike" cap="none" spc="0" normalizeH="0" baseline="0" dirty="0">
                <a:ln>
                  <a:noFill/>
                </a:ln>
                <a:solidFill>
                  <a:schemeClr val="bg1">
                    <a:lumMod val="50000"/>
                  </a:schemeClr>
                </a:solidFill>
                <a:effectLst/>
                <a:uFillTx/>
                <a:latin typeface="+mn-lt"/>
                <a:ea typeface="Helvetica Neue"/>
                <a:cs typeface="Helvetica Neue"/>
                <a:sym typeface="Helvetica Neue"/>
              </a:rPr>
              <a:t>Tuesday, 20 November 2018</a:t>
            </a:r>
            <a:r>
              <a:rPr kumimoji="0" lang="en-US" sz="800" b="0" i="0" u="none" strike="noStrike" cap="none" spc="0" normalizeH="0" baseline="0" dirty="0">
                <a:ln>
                  <a:noFill/>
                </a:ln>
                <a:solidFill>
                  <a:schemeClr val="bg1">
                    <a:lumMod val="50000"/>
                  </a:schemeClr>
                </a:solidFill>
                <a:effectLst/>
                <a:uFillTx/>
                <a:latin typeface="+mn-lt"/>
                <a:ea typeface="Helvetica Neue"/>
                <a:cs typeface="Helvetica Neue"/>
                <a:sym typeface="Helvetica Neue"/>
              </a:rPr>
              <a:t> / © 2018 IBM Corporation</a:t>
            </a:r>
          </a:p>
        </p:txBody>
      </p:sp>
    </p:spTree>
    <p:extLst>
      <p:ext uri="{BB962C8B-B14F-4D97-AF65-F5344CB8AC3E}">
        <p14:creationId xmlns:p14="http://schemas.microsoft.com/office/powerpoint/2010/main" val="3177810008"/>
      </p:ext>
    </p:extLst>
  </p:cSld>
  <p:clrMapOvr>
    <a:masterClrMapping/>
  </p:clrMapOvr>
  <p:transition spd="med"/>
  <p:extLst>
    <p:ext uri="{DCECCB84-F9BA-43D5-87BE-67443E8EF086}">
      <p15:sldGuideLst xmlns:p15="http://schemas.microsoft.com/office/powerpoint/2012/main">
        <p15:guide id="1" orient="horz" pos="7903">
          <p15:clr>
            <a:srgbClr val="000000"/>
          </p15:clr>
        </p15:guide>
        <p15:guide id="2" pos="8043">
          <p15:clr>
            <a:srgbClr val="FBAE40"/>
          </p15:clr>
        </p15:guide>
        <p15:guide id="3" pos="14620">
          <p15:clr>
            <a:srgbClr val="000000"/>
          </p15:clr>
        </p15:guide>
        <p15:guide id="4" orient="horz" pos="714">
          <p15:clr>
            <a:srgbClr val="000000"/>
          </p15:clr>
        </p15:guide>
        <p15:guide id="5" pos="8769">
          <p15:clr>
            <a:srgbClr val="FBAE40"/>
          </p15:clr>
        </p15:guide>
        <p15:guide id="6" pos="9517">
          <p15:clr>
            <a:srgbClr val="FBAE40"/>
          </p15:clr>
        </p15:guide>
        <p15:guide id="7" pos="10243">
          <p15:clr>
            <a:srgbClr val="FBAE40"/>
          </p15:clr>
        </p15:guide>
        <p15:guide id="8" pos="10969">
          <p15:clr>
            <a:srgbClr val="FBAE40"/>
          </p15:clr>
        </p15:guide>
        <p15:guide id="9" pos="11694">
          <p15:clr>
            <a:srgbClr val="FBAE40"/>
          </p15:clr>
        </p15:guide>
        <p15:guide id="10" pos="12443">
          <p15:clr>
            <a:srgbClr val="FBAE40"/>
          </p15:clr>
        </p15:guide>
        <p15:guide id="11" pos="13168">
          <p15:clr>
            <a:srgbClr val="FBAE40"/>
          </p15:clr>
        </p15:guide>
        <p15:guide id="12" pos="13894">
          <p15:clr>
            <a:srgbClr val="FBAE40"/>
          </p15:clr>
        </p15:guide>
        <p15:guide id="13" pos="740">
          <p15:clr>
            <a:srgbClr val="000000"/>
          </p15:clr>
        </p15:guide>
        <p15:guide id="14" pos="5117">
          <p15:clr>
            <a:srgbClr val="FBAE40"/>
          </p15:clr>
        </p15:guide>
        <p15:guide id="15" pos="5866">
          <p15:clr>
            <a:srgbClr val="FBAE40"/>
          </p15:clr>
        </p15:guide>
        <p15:guide id="16" pos="6591">
          <p15:clr>
            <a:srgbClr val="FBAE40"/>
          </p15:clr>
        </p15:guide>
        <p15:guide id="17" pos="7317">
          <p15:clr>
            <a:srgbClr val="FBAE40"/>
          </p15:clr>
        </p15:guide>
        <p15:guide id="18" pos="2192">
          <p15:clr>
            <a:srgbClr val="FBAE40"/>
          </p15:clr>
        </p15:guide>
        <p15:guide id="19" pos="2917">
          <p15:clr>
            <a:srgbClr val="FBAE40"/>
          </p15:clr>
        </p15:guide>
        <p15:guide id="20" pos="3666">
          <p15:clr>
            <a:srgbClr val="FBAE40"/>
          </p15:clr>
        </p15:guide>
        <p15:guide id="21" pos="4391">
          <p15:clr>
            <a:srgbClr val="FBAE40"/>
          </p15:clr>
        </p15:guide>
        <p15:guide id="22" pos="1466">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34" y="6471663"/>
            <a:ext cx="580665" cy="249812"/>
          </a:xfrm>
          <a:prstGeom prst="rect">
            <a:avLst/>
          </a:prstGeom>
        </p:spPr>
        <p:txBody>
          <a:bodyPr vert="horz" lIns="68562" tIns="34289" rIns="68562" bIns="34289" rtlCol="0" anchor="ctr"/>
          <a:lstStyle>
            <a:lvl1pPr algn="l">
              <a:defRPr sz="9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5" y="6471663"/>
            <a:ext cx="2743200" cy="249812"/>
          </a:xfrm>
          <a:prstGeom prst="rect">
            <a:avLst/>
          </a:prstGeom>
        </p:spPr>
        <p:txBody>
          <a:bodyPr vert="horz" lIns="68562" tIns="34289" rIns="68562" bIns="34289" rtlCol="0" anchor="ctr"/>
          <a:lstStyle>
            <a:lvl1pPr algn="l">
              <a:defRPr sz="900" baseline="0">
                <a:solidFill>
                  <a:srgbClr val="655A5B"/>
                </a:solidFill>
              </a:defRPr>
            </a:lvl1pPr>
          </a:lstStyle>
          <a:p>
            <a:fld id="{8CD418B6-879B-43EE-9024-3897C3F4A73E}" type="datetime1">
              <a:rPr lang="en-US" smtClean="0"/>
              <a:pPr/>
              <a:t>5/15/2020</a:t>
            </a:fld>
            <a:endParaRPr lang="en-US" dirty="0"/>
          </a:p>
        </p:txBody>
      </p:sp>
      <p:sp>
        <p:nvSpPr>
          <p:cNvPr id="10" name="Text Placeholder 15"/>
          <p:cNvSpPr>
            <a:spLocks noGrp="1"/>
          </p:cNvSpPr>
          <p:nvPr>
            <p:ph type="body" sz="quarter" idx="11" hasCustomPrompt="1"/>
          </p:nvPr>
        </p:nvSpPr>
        <p:spPr>
          <a:xfrm>
            <a:off x="270035" y="387905"/>
            <a:ext cx="5027020" cy="618691"/>
          </a:xfrm>
        </p:spPr>
        <p:txBody>
          <a:bodyPr>
            <a:noAutofit/>
          </a:bodyPr>
          <a:lstStyle>
            <a:lvl1pPr marL="0" indent="0" fontAlgn="t">
              <a:buFontTx/>
              <a:buNone/>
              <a:defRPr sz="2000" baseline="0">
                <a:solidFill>
                  <a:srgbClr val="5498E4"/>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11" y="1121963"/>
            <a:ext cx="10909300" cy="4306359"/>
          </a:xfrm>
        </p:spPr>
        <p:txBody>
          <a:bodyPr numCol="2" spcCol="617039"/>
          <a:lstStyle>
            <a:lvl1pPr marL="0" marR="0" indent="0" algn="l" defTabSz="685495" rtl="0" eaLnBrk="1" fontAlgn="auto" latinLnBrk="0" hangingPunct="1">
              <a:lnSpc>
                <a:spcPct val="90000"/>
              </a:lnSpc>
              <a:spcBef>
                <a:spcPts val="0"/>
              </a:spcBef>
              <a:spcAft>
                <a:spcPts val="900"/>
              </a:spcAft>
              <a:buClrTx/>
              <a:buSzTx/>
              <a:buFont typeface="Arial"/>
              <a:buNone/>
              <a:tabLst/>
              <a:defRPr lang="en-US" sz="1400" kern="1200" baseline="0">
                <a:effectLst/>
                <a:latin typeface="+mn-lt"/>
              </a:defRPr>
            </a:lvl1pPr>
            <a:lvl2pPr marL="342742" indent="0">
              <a:buNone/>
              <a:defRPr/>
            </a:lvl2pPr>
            <a:lvl3pPr marL="685495" indent="0">
              <a:buNone/>
              <a:defRPr/>
            </a:lvl3pPr>
            <a:lvl4pPr marL="1028241" indent="0">
              <a:buNone/>
              <a:defRPr/>
            </a:lvl4pPr>
            <a:lvl5pPr marL="1370988" indent="0">
              <a:buNone/>
              <a:defRPr/>
            </a:lvl5pPr>
          </a:lstStyle>
          <a:p>
            <a:r>
              <a:rPr lang="en-US" sz="1400" dirty="0">
                <a:effectLst/>
                <a:latin typeface="+mn-lt"/>
                <a:ea typeface="ＭＳ 明朝"/>
                <a:cs typeface="Times New Roman"/>
              </a:rPr>
              <a:t>Copy goes here for two column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ipsum</a:t>
            </a:r>
            <a:r>
              <a:rPr lang="en-US" sz="1400" dirty="0">
                <a:effectLst/>
                <a:latin typeface="+mn-lt"/>
                <a:ea typeface="ＭＳ 明朝"/>
                <a:cs typeface="Times New Roman"/>
              </a:rPr>
              <a:t> </a:t>
            </a:r>
            <a:r>
              <a:rPr lang="en-US" sz="1400" dirty="0" err="1">
                <a:effectLst/>
                <a:latin typeface="+mn-lt"/>
                <a:ea typeface="ＭＳ 明朝"/>
                <a:cs typeface="Times New Roman"/>
              </a:rPr>
              <a:t>dolar</a:t>
            </a:r>
            <a:r>
              <a:rPr lang="en-US" sz="1400" dirty="0">
                <a:effectLst/>
                <a:latin typeface="+mn-lt"/>
                <a:ea typeface="ＭＳ 明朝"/>
                <a:cs typeface="Times New Roman"/>
              </a:rPr>
              <a:t> sit </a:t>
            </a:r>
            <a:r>
              <a:rPr lang="en-US" sz="1400" dirty="0" err="1">
                <a:effectLst/>
                <a:latin typeface="+mn-lt"/>
                <a:ea typeface="ＭＳ 明朝"/>
                <a:cs typeface="Times New Roman"/>
              </a:rPr>
              <a:t>amet</a:t>
            </a:r>
            <a:r>
              <a:rPr lang="en-US" sz="1400" dirty="0">
                <a:effectLst/>
                <a:latin typeface="+mn-lt"/>
                <a:ea typeface="ＭＳ 明朝"/>
                <a:cs typeface="Times New Roman"/>
              </a:rPr>
              <a:t>, </a:t>
            </a:r>
            <a:r>
              <a:rPr lang="en-US" sz="1400" dirty="0" err="1">
                <a:effectLst/>
                <a:latin typeface="+mn-lt"/>
                <a:ea typeface="ＭＳ 明朝"/>
                <a:cs typeface="Times New Roman"/>
              </a:rPr>
              <a:t>consectetur</a:t>
            </a:r>
            <a:r>
              <a:rPr lang="en-US" sz="1400" dirty="0">
                <a:effectLst/>
                <a:latin typeface="+mn-lt"/>
                <a:ea typeface="ＭＳ 明朝"/>
                <a:cs typeface="Times New Roman"/>
              </a:rPr>
              <a:t> </a:t>
            </a:r>
            <a:r>
              <a:rPr lang="en-US" sz="1400" dirty="0" err="1">
                <a:effectLst/>
                <a:latin typeface="+mn-lt"/>
                <a:ea typeface="ＭＳ 明朝"/>
                <a:cs typeface="Times New Roman"/>
              </a:rPr>
              <a:t>adipiscing</a:t>
            </a:r>
            <a:r>
              <a:rPr lang="en-US" sz="1400" dirty="0">
                <a:effectLst/>
                <a:latin typeface="+mn-lt"/>
                <a:ea typeface="ＭＳ 明朝"/>
                <a:cs typeface="Times New Roman"/>
              </a:rPr>
              <a:t> </a:t>
            </a:r>
            <a:r>
              <a:rPr lang="en-US" sz="1400" dirty="0" err="1">
                <a:effectLst/>
                <a:latin typeface="+mn-lt"/>
                <a:ea typeface="ＭＳ 明朝"/>
                <a:cs typeface="Times New Roman"/>
              </a:rPr>
              <a:t>elit</a:t>
            </a:r>
            <a:r>
              <a:rPr lang="en-US" sz="1400" dirty="0">
                <a:effectLst/>
                <a:latin typeface="+mn-lt"/>
                <a:ea typeface="ＭＳ 明朝"/>
                <a:cs typeface="Times New Roman"/>
              </a:rPr>
              <a:t>. </a:t>
            </a:r>
            <a:r>
              <a:rPr lang="en-US" sz="1400" dirty="0" err="1">
                <a:effectLst/>
                <a:latin typeface="+mn-lt"/>
                <a:ea typeface="ＭＳ 明朝"/>
                <a:cs typeface="Times New Roman"/>
              </a:rPr>
              <a:t>Donec</a:t>
            </a:r>
            <a:r>
              <a:rPr lang="en-US" sz="1400" dirty="0">
                <a:effectLst/>
                <a:latin typeface="+mn-lt"/>
                <a:ea typeface="ＭＳ 明朝"/>
                <a:cs typeface="Times New Roman"/>
              </a:rPr>
              <a:t> </a:t>
            </a:r>
            <a:r>
              <a:rPr lang="en-US" sz="1400" dirty="0" err="1">
                <a:effectLst/>
                <a:latin typeface="+mn-lt"/>
                <a:ea typeface="ＭＳ 明朝"/>
                <a:cs typeface="Times New Roman"/>
              </a:rPr>
              <a:t>vehicula</a:t>
            </a:r>
            <a:r>
              <a:rPr lang="en-US" sz="1400" dirty="0">
                <a:effectLst/>
                <a:latin typeface="+mn-lt"/>
                <a:ea typeface="ＭＳ 明朝"/>
                <a:cs typeface="Times New Roman"/>
              </a:rPr>
              <a:t>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convallis</a:t>
            </a:r>
            <a:r>
              <a:rPr lang="en-US" sz="1400" dirty="0">
                <a:effectLst/>
                <a:latin typeface="+mn-lt"/>
                <a:ea typeface="ＭＳ 明朝"/>
                <a:cs typeface="Times New Roman"/>
              </a:rPr>
              <a:t> lacus </a:t>
            </a:r>
            <a:r>
              <a:rPr lang="en-US" sz="1400" dirty="0" err="1">
                <a:effectLst/>
                <a:latin typeface="+mn-lt"/>
                <a:ea typeface="ＭＳ 明朝"/>
                <a:cs typeface="Times New Roman"/>
              </a:rPr>
              <a:t>sodales</a:t>
            </a:r>
            <a:r>
              <a:rPr lang="en-US" sz="1400" dirty="0">
                <a:effectLst/>
                <a:latin typeface="+mn-lt"/>
                <a:ea typeface="ＭＳ 明朝"/>
                <a:cs typeface="Times New Roman"/>
              </a:rPr>
              <a:t> in.</a:t>
            </a:r>
            <a:endParaRPr lang="en-US" sz="900" dirty="0">
              <a:effectLst/>
              <a:latin typeface="Cambria"/>
              <a:ea typeface="ＭＳ 明朝"/>
              <a:cs typeface="Times New Roman"/>
            </a:endParaRPr>
          </a:p>
          <a:p>
            <a:r>
              <a:rPr lang="en-US" sz="1400" dirty="0">
                <a:effectLst/>
                <a:latin typeface="+mn-lt"/>
                <a:ea typeface="ＭＳ 明朝"/>
                <a:cs typeface="Times New Roman"/>
              </a:rPr>
              <a:t>In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neque</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non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sapien</a:t>
            </a:r>
            <a:r>
              <a:rPr lang="en-US" sz="1400" dirty="0">
                <a:effectLst/>
                <a:latin typeface="+mn-lt"/>
                <a:ea typeface="ＭＳ 明朝"/>
                <a:cs typeface="Times New Roman"/>
              </a:rPr>
              <a:t>, </a:t>
            </a:r>
            <a:r>
              <a:rPr lang="en-US" sz="1400" dirty="0" err="1">
                <a:effectLst/>
                <a:latin typeface="+mn-lt"/>
                <a:ea typeface="ＭＳ 明朝"/>
                <a:cs typeface="Times New Roman"/>
              </a:rPr>
              <a:t>sed</a:t>
            </a:r>
            <a:r>
              <a:rPr lang="en-US" sz="1400" dirty="0">
                <a:effectLst/>
                <a:latin typeface="+mn-lt"/>
                <a:ea typeface="ＭＳ 明朝"/>
                <a:cs typeface="Times New Roman"/>
              </a:rPr>
              <a:t> </a:t>
            </a:r>
            <a:r>
              <a:rPr lang="en-US" sz="1400" dirty="0" err="1">
                <a:effectLst/>
                <a:latin typeface="+mn-lt"/>
                <a:ea typeface="ＭＳ 明朝"/>
                <a:cs typeface="Times New Roman"/>
              </a:rPr>
              <a:t>rhoncus</a:t>
            </a:r>
            <a:r>
              <a:rPr lang="en-US" sz="1400" dirty="0">
                <a:effectLst/>
                <a:latin typeface="+mn-lt"/>
                <a:ea typeface="ＭＳ 明朝"/>
                <a:cs typeface="Times New Roman"/>
              </a:rPr>
              <a:t>.</a:t>
            </a:r>
            <a:endParaRPr lang="en-US" sz="900" dirty="0">
              <a:effectLst/>
              <a:latin typeface="Cambria"/>
              <a:ea typeface="ＭＳ 明朝"/>
              <a:cs typeface="Times New Roman"/>
            </a:endParaRPr>
          </a:p>
          <a:p>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wisi</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ad minim </a:t>
            </a:r>
            <a:r>
              <a:rPr lang="en-US" sz="1400" dirty="0" err="1">
                <a:effectLst/>
                <a:latin typeface="+mn-lt"/>
                <a:ea typeface="ＭＳ 明朝"/>
                <a:cs typeface="Times New Roman"/>
              </a:rPr>
              <a:t>veniam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nostrud</a:t>
            </a:r>
            <a:r>
              <a:rPr lang="en-US" sz="1400" dirty="0">
                <a:effectLst/>
                <a:latin typeface="+mn-lt"/>
                <a:ea typeface="ＭＳ 明朝"/>
                <a:cs typeface="Times New Roman"/>
              </a:rPr>
              <a:t> </a:t>
            </a:r>
            <a:r>
              <a:rPr lang="en-US" sz="1400" dirty="0" err="1">
                <a:effectLst/>
                <a:latin typeface="+mn-lt"/>
                <a:ea typeface="ＭＳ 明朝"/>
                <a:cs typeface="Times New Roman"/>
              </a:rPr>
              <a:t>exerci</a:t>
            </a:r>
            <a:r>
              <a:rPr lang="en-US" sz="1400" dirty="0">
                <a:effectLst/>
                <a:latin typeface="+mn-lt"/>
                <a:ea typeface="ＭＳ 明朝"/>
                <a:cs typeface="Times New Roman"/>
              </a:rPr>
              <a:t> </a:t>
            </a:r>
            <a:r>
              <a:rPr lang="en-US" sz="1400" dirty="0" err="1">
                <a:effectLst/>
                <a:latin typeface="+mn-lt"/>
                <a:ea typeface="ＭＳ 明朝"/>
                <a:cs typeface="Times New Roman"/>
              </a:rPr>
              <a:t>tation</a:t>
            </a:r>
            <a:r>
              <a:rPr lang="en-US" sz="1400" dirty="0">
                <a:effectLst/>
                <a:latin typeface="+mn-lt"/>
                <a:ea typeface="ＭＳ 明朝"/>
                <a:cs typeface="Times New Roman"/>
              </a:rPr>
              <a:t> </a:t>
            </a:r>
            <a:r>
              <a:rPr lang="en-US" sz="1400" dirty="0" err="1">
                <a:effectLst/>
                <a:latin typeface="+mn-lt"/>
                <a:ea typeface="ＭＳ 明朝"/>
                <a:cs typeface="Times New Roman"/>
              </a:rPr>
              <a:t>ullamcorper</a:t>
            </a:r>
            <a:r>
              <a:rPr lang="en-US" sz="1400" dirty="0">
                <a:effectLst/>
                <a:latin typeface="+mn-lt"/>
                <a:ea typeface="ＭＳ 明朝"/>
                <a:cs typeface="Times New Roman"/>
              </a:rPr>
              <a:t> </a:t>
            </a:r>
            <a:r>
              <a:rPr lang="en-US" sz="1400" dirty="0" err="1">
                <a:effectLst/>
                <a:latin typeface="+mn-lt"/>
                <a:ea typeface="ＭＳ 明朝"/>
                <a:cs typeface="Times New Roman"/>
              </a:rPr>
              <a:t>suscipit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nisl</a:t>
            </a:r>
            <a:r>
              <a:rPr lang="en-US" sz="1400" dirty="0">
                <a:effectLst/>
                <a:latin typeface="+mn-lt"/>
                <a:ea typeface="ＭＳ 明朝"/>
                <a:cs typeface="Times New Roman"/>
              </a:rPr>
              <a:t>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aliquip</a:t>
            </a:r>
            <a:r>
              <a:rPr lang="en-US" sz="1400" dirty="0">
                <a:effectLst/>
                <a:latin typeface="+mn-lt"/>
                <a:ea typeface="ＭＳ 明朝"/>
                <a:cs typeface="Times New Roman"/>
              </a:rPr>
              <a:t> ex </a:t>
            </a:r>
            <a:r>
              <a:rPr lang="en-US" sz="1400" dirty="0" err="1">
                <a:effectLst/>
                <a:latin typeface="+mn-lt"/>
                <a:ea typeface="ＭＳ 明朝"/>
                <a:cs typeface="Times New Roman"/>
              </a:rPr>
              <a:t>ea</a:t>
            </a:r>
            <a:r>
              <a:rPr lang="en-US" sz="1400" dirty="0">
                <a:effectLst/>
                <a:latin typeface="+mn-lt"/>
                <a:ea typeface="ＭＳ 明朝"/>
                <a:cs typeface="Times New Roman"/>
              </a:rPr>
              <a:t> </a:t>
            </a:r>
            <a:r>
              <a:rPr lang="en-US" sz="1400" dirty="0" err="1">
                <a:effectLst/>
                <a:latin typeface="+mn-lt"/>
                <a:ea typeface="ＭＳ 明朝"/>
                <a:cs typeface="Times New Roman"/>
              </a:rPr>
              <a:t>commodo</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autem</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eum</a:t>
            </a:r>
            <a:r>
              <a:rPr lang="en-US" sz="1400" dirty="0">
                <a:effectLst/>
                <a:latin typeface="+mn-lt"/>
                <a:ea typeface="ＭＳ 明朝"/>
                <a:cs typeface="Times New Roman"/>
              </a:rPr>
              <a:t> </a:t>
            </a:r>
            <a:r>
              <a:rPr lang="en-US" sz="1400" dirty="0" err="1">
                <a:effectLst/>
                <a:latin typeface="+mn-lt"/>
                <a:ea typeface="ＭＳ 明朝"/>
                <a:cs typeface="Times New Roman"/>
              </a:rPr>
              <a:t>iriure</a:t>
            </a:r>
            <a:r>
              <a:rPr lang="en-US" sz="1400" dirty="0">
                <a:effectLst/>
                <a:latin typeface="+mn-lt"/>
                <a:ea typeface="ＭＳ 明朝"/>
                <a:cs typeface="Times New Roman"/>
              </a:rPr>
              <a:t> dolor in </a:t>
            </a:r>
            <a:r>
              <a:rPr lang="en-US" sz="1400" dirty="0" err="1">
                <a:effectLst/>
                <a:latin typeface="+mn-lt"/>
                <a:ea typeface="ＭＳ 明朝"/>
                <a:cs typeface="Times New Roman"/>
              </a:rPr>
              <a:t>hendrerit</a:t>
            </a:r>
            <a:r>
              <a:rPr lang="en-US" sz="1400" dirty="0">
                <a:effectLst/>
                <a:latin typeface="+mn-lt"/>
                <a:ea typeface="ＭＳ 明朝"/>
                <a:cs typeface="Times New Roman"/>
              </a:rPr>
              <a:t> in </a:t>
            </a:r>
            <a:r>
              <a:rPr lang="en-US" sz="1400" dirty="0" err="1">
                <a:effectLst/>
                <a:latin typeface="+mn-lt"/>
                <a:ea typeface="ＭＳ 明朝"/>
                <a:cs typeface="Times New Roman"/>
              </a:rPr>
              <a:t>vulputate</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esse</a:t>
            </a:r>
            <a:r>
              <a:rPr lang="en-US" sz="1400" dirty="0">
                <a:effectLst/>
                <a:latin typeface="+mn-lt"/>
                <a:ea typeface="ＭＳ 明朝"/>
                <a:cs typeface="Times New Roman"/>
              </a:rPr>
              <a:t> </a:t>
            </a:r>
            <a:r>
              <a:rPr lang="en-US" sz="1400" dirty="0" err="1">
                <a:effectLst/>
                <a:latin typeface="+mn-lt"/>
                <a:ea typeface="ＭＳ 明朝"/>
                <a:cs typeface="Times New Roman"/>
              </a:rPr>
              <a:t>molestie</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illum</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eu</a:t>
            </a:r>
            <a:r>
              <a:rPr lang="en-US" sz="1400" dirty="0">
                <a:effectLst/>
                <a:latin typeface="+mn-lt"/>
                <a:ea typeface="ＭＳ 明朝"/>
                <a:cs typeface="Times New Roman"/>
              </a:rPr>
              <a:t>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facilisis</a:t>
            </a:r>
            <a:r>
              <a:rPr lang="en-US" sz="1400" dirty="0">
                <a:effectLst/>
                <a:latin typeface="+mn-lt"/>
                <a:ea typeface="ＭＳ 明朝"/>
                <a:cs typeface="Times New Roman"/>
              </a:rPr>
              <a:t> at </a:t>
            </a:r>
            <a:r>
              <a:rPr lang="en-US" sz="1400" dirty="0" err="1">
                <a:effectLst/>
                <a:latin typeface="+mn-lt"/>
                <a:ea typeface="ＭＳ 明朝"/>
                <a:cs typeface="Times New Roman"/>
              </a:rPr>
              <a:t>vero</a:t>
            </a:r>
            <a:r>
              <a:rPr lang="en-US" sz="1400" dirty="0">
                <a:effectLst/>
                <a:latin typeface="+mn-lt"/>
                <a:ea typeface="ＭＳ 明朝"/>
                <a:cs typeface="Times New Roman"/>
              </a:rPr>
              <a:t> </a:t>
            </a:r>
            <a:r>
              <a:rPr lang="en-US" sz="1400" dirty="0" err="1">
                <a:effectLst/>
                <a:latin typeface="+mn-lt"/>
                <a:ea typeface="ＭＳ 明朝"/>
                <a:cs typeface="Times New Roman"/>
              </a:rPr>
              <a:t>eros</a:t>
            </a:r>
            <a:r>
              <a:rPr lang="en-US" sz="1400" dirty="0">
                <a:effectLst/>
                <a:latin typeface="+mn-lt"/>
                <a:ea typeface="ＭＳ 明朝"/>
                <a:cs typeface="Times New Roman"/>
              </a:rPr>
              <a:t> et </a:t>
            </a:r>
            <a:r>
              <a:rPr lang="en-US" sz="1400" dirty="0" err="1">
                <a:effectLst/>
                <a:latin typeface="+mn-lt"/>
                <a:ea typeface="ＭＳ 明朝"/>
                <a:cs typeface="Times New Roman"/>
              </a:rPr>
              <a:t>accumsan</a:t>
            </a:r>
            <a:r>
              <a:rPr lang="en-US" sz="1400" dirty="0">
                <a:effectLst/>
                <a:latin typeface="+mn-lt"/>
                <a:ea typeface="ＭＳ 明朝"/>
                <a:cs typeface="Times New Roman"/>
              </a:rPr>
              <a:t> et </a:t>
            </a:r>
            <a:r>
              <a:rPr lang="en-US" sz="1400" dirty="0" err="1">
                <a:effectLst/>
                <a:latin typeface="+mn-lt"/>
                <a:ea typeface="ＭＳ 明朝"/>
                <a:cs typeface="Times New Roman"/>
              </a:rPr>
              <a:t>iusto</a:t>
            </a:r>
            <a:r>
              <a:rPr lang="en-US" sz="1400" dirty="0">
                <a:effectLst/>
                <a:latin typeface="+mn-lt"/>
                <a:ea typeface="ＭＳ 明朝"/>
                <a:cs typeface="Times New Roman"/>
              </a:rPr>
              <a:t> </a:t>
            </a:r>
            <a:r>
              <a:rPr lang="en-US" sz="1400" dirty="0" err="1">
                <a:effectLst/>
                <a:latin typeface="+mn-lt"/>
                <a:ea typeface="ＭＳ 明朝"/>
                <a:cs typeface="Times New Roman"/>
              </a:rPr>
              <a:t>odio</a:t>
            </a:r>
            <a:r>
              <a:rPr lang="en-US" sz="1400" dirty="0">
                <a:effectLst/>
                <a:latin typeface="+mn-lt"/>
                <a:ea typeface="ＭＳ 明朝"/>
                <a:cs typeface="Times New Roman"/>
              </a:rPr>
              <a:t> </a:t>
            </a:r>
            <a:r>
              <a:rPr lang="en-US" sz="1400" dirty="0" err="1">
                <a:effectLst/>
                <a:latin typeface="+mn-lt"/>
                <a:ea typeface="ＭＳ 明朝"/>
                <a:cs typeface="Times New Roman"/>
              </a:rPr>
              <a:t>dignissim</a:t>
            </a:r>
            <a:r>
              <a:rPr lang="en-US" sz="1400" dirty="0">
                <a:effectLst/>
                <a:latin typeface="+mn-lt"/>
                <a:ea typeface="ＭＳ 明朝"/>
                <a:cs typeface="Times New Roman"/>
              </a:rPr>
              <a:t> qui </a:t>
            </a:r>
            <a:r>
              <a:rPr lang="en-US" sz="1400" dirty="0" err="1">
                <a:effectLst/>
                <a:latin typeface="+mn-lt"/>
                <a:ea typeface="ＭＳ 明朝"/>
                <a:cs typeface="Times New Roman"/>
              </a:rPr>
              <a:t>blandit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a:t>
            </a:r>
            <a:r>
              <a:rPr lang="en-US" sz="1400" dirty="0" err="1">
                <a:effectLst/>
                <a:latin typeface="+mn-lt"/>
                <a:ea typeface="ＭＳ 明朝"/>
                <a:cs typeface="Times New Roman"/>
              </a:rPr>
              <a:t>luptatum</a:t>
            </a:r>
            <a:r>
              <a:rPr lang="en-US" sz="1400" dirty="0">
                <a:effectLst/>
                <a:latin typeface="+mn-lt"/>
                <a:ea typeface="ＭＳ 明朝"/>
                <a:cs typeface="Times New Roman"/>
              </a:rPr>
              <a:t> </a:t>
            </a:r>
            <a:r>
              <a:rPr lang="en-US" sz="1400" dirty="0" err="1">
                <a:effectLst/>
                <a:latin typeface="+mn-lt"/>
                <a:ea typeface="ＭＳ 明朝"/>
                <a:cs typeface="Times New Roman"/>
              </a:rPr>
              <a:t>zzril</a:t>
            </a:r>
            <a:r>
              <a:rPr lang="en-US" sz="1400" dirty="0">
                <a:effectLst/>
                <a:latin typeface="+mn-lt"/>
                <a:ea typeface="ＭＳ 明朝"/>
                <a:cs typeface="Times New Roman"/>
              </a:rPr>
              <a:t> </a:t>
            </a:r>
            <a:r>
              <a:rPr lang="en-US" sz="1400" dirty="0" err="1">
                <a:effectLst/>
                <a:latin typeface="+mn-lt"/>
                <a:ea typeface="ＭＳ 明朝"/>
                <a:cs typeface="Times New Roman"/>
              </a:rPr>
              <a:t>delenit</a:t>
            </a:r>
            <a:r>
              <a:rPr lang="en-US" sz="1400" dirty="0">
                <a:effectLst/>
                <a:latin typeface="+mn-lt"/>
                <a:ea typeface="ＭＳ 明朝"/>
                <a:cs typeface="Times New Roman"/>
              </a:rPr>
              <a:t> </a:t>
            </a:r>
            <a:r>
              <a:rPr lang="en-US" sz="1400" dirty="0" err="1">
                <a:effectLst/>
                <a:latin typeface="+mn-lt"/>
                <a:ea typeface="ＭＳ 明朝"/>
                <a:cs typeface="Times New Roman"/>
              </a:rPr>
              <a:t>augue</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te</a:t>
            </a:r>
            <a:r>
              <a:rPr lang="en-US" sz="1400" dirty="0">
                <a:effectLst/>
                <a:latin typeface="+mn-lt"/>
                <a:ea typeface="ＭＳ 明朝"/>
                <a:cs typeface="Times New Roman"/>
              </a:rPr>
              <a:t> </a:t>
            </a:r>
            <a:r>
              <a:rPr lang="en-US" sz="1400" dirty="0" err="1">
                <a:effectLst/>
                <a:latin typeface="+mn-lt"/>
                <a:ea typeface="ＭＳ 明朝"/>
                <a:cs typeface="Times New Roman"/>
              </a:rPr>
              <a:t>feugait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a:t>
            </a:r>
            <a:r>
              <a:rPr lang="en-US" sz="1400" dirty="0">
                <a:effectLst/>
                <a:latin typeface="+mn-lt"/>
                <a:ea typeface="ＭＳ 明朝"/>
                <a:cs typeface="Times New Roman"/>
              </a:rPr>
              <a:t>. </a:t>
            </a:r>
          </a:p>
          <a:p>
            <a:r>
              <a:rPr lang="en-US" sz="1400" dirty="0">
                <a:effectLst/>
                <a:latin typeface="+mn-lt"/>
                <a:ea typeface="ＭＳ 明朝"/>
                <a:cs typeface="Times New Roman"/>
              </a:rPr>
              <a:t>Nam liber </a:t>
            </a:r>
            <a:r>
              <a:rPr lang="en-US" sz="1400" dirty="0" err="1">
                <a:effectLst/>
                <a:latin typeface="+mn-lt"/>
                <a:ea typeface="ＭＳ 明朝"/>
                <a:cs typeface="Times New Roman"/>
              </a:rPr>
              <a:t>tempor</a:t>
            </a:r>
            <a:r>
              <a:rPr lang="en-US" sz="1400" dirty="0">
                <a:effectLst/>
                <a:latin typeface="+mn-lt"/>
                <a:ea typeface="ＭＳ 明朝"/>
                <a:cs typeface="Times New Roman"/>
              </a:rPr>
              <a:t> cum </a:t>
            </a:r>
            <a:r>
              <a:rPr lang="en-US" sz="1400" dirty="0" err="1">
                <a:effectLst/>
                <a:latin typeface="+mn-lt"/>
                <a:ea typeface="ＭＳ 明朝"/>
                <a:cs typeface="Times New Roman"/>
              </a:rPr>
              <a:t>soluta</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eleifend</a:t>
            </a:r>
            <a:r>
              <a:rPr lang="en-US" sz="1400" dirty="0">
                <a:effectLst/>
                <a:latin typeface="+mn-lt"/>
                <a:ea typeface="ＭＳ 明朝"/>
                <a:cs typeface="Times New Roman"/>
              </a:rPr>
              <a:t> option </a:t>
            </a:r>
            <a:r>
              <a:rPr lang="en-US" sz="1400" dirty="0" err="1">
                <a:effectLst/>
                <a:latin typeface="+mn-lt"/>
                <a:ea typeface="ＭＳ 明朝"/>
                <a:cs typeface="Times New Roman"/>
              </a:rPr>
              <a:t>congue</a:t>
            </a:r>
            <a:r>
              <a:rPr lang="en-US" sz="1400" dirty="0">
                <a:effectLst/>
                <a:latin typeface="+mn-lt"/>
                <a:ea typeface="ＭＳ 明朝"/>
                <a:cs typeface="Times New Roman"/>
              </a:rPr>
              <a:t> </a:t>
            </a:r>
            <a:r>
              <a:rPr lang="en-US" sz="1400" dirty="0" err="1">
                <a:effectLst/>
                <a:latin typeface="+mn-lt"/>
                <a:ea typeface="ＭＳ 明朝"/>
                <a:cs typeface="Times New Roman"/>
              </a:rPr>
              <a:t>nihil</a:t>
            </a:r>
            <a:r>
              <a:rPr lang="en-US" sz="1400" dirty="0">
                <a:effectLst/>
                <a:latin typeface="+mn-lt"/>
                <a:ea typeface="ＭＳ 明朝"/>
                <a:cs typeface="Times New Roman"/>
              </a:rPr>
              <a:t> </a:t>
            </a:r>
            <a:r>
              <a:rPr lang="en-US" sz="1400" dirty="0" err="1">
                <a:effectLst/>
                <a:latin typeface="+mn-lt"/>
                <a:ea typeface="ＭＳ 明朝"/>
                <a:cs typeface="Times New Roman"/>
              </a:rPr>
              <a:t>imperdiet</a:t>
            </a:r>
            <a:r>
              <a:rPr lang="en-US" sz="1400" dirty="0">
                <a:effectLst/>
                <a:latin typeface="+mn-lt"/>
                <a:ea typeface="ＭＳ 明朝"/>
                <a:cs typeface="Times New Roman"/>
              </a:rPr>
              <a:t> doming id quod </a:t>
            </a:r>
            <a:r>
              <a:rPr lang="en-US" sz="1400" dirty="0" err="1">
                <a:effectLst/>
                <a:latin typeface="+mn-lt"/>
                <a:ea typeface="ＭＳ 明朝"/>
                <a:cs typeface="Times New Roman"/>
              </a:rPr>
              <a:t>mazim</a:t>
            </a:r>
            <a:r>
              <a:rPr lang="en-US" sz="1400" dirty="0">
                <a:effectLst/>
                <a:latin typeface="+mn-lt"/>
                <a:ea typeface="ＭＳ 明朝"/>
                <a:cs typeface="Times New Roman"/>
              </a:rPr>
              <a:t> </a:t>
            </a:r>
            <a:r>
              <a:rPr lang="en-US" sz="1400" dirty="0" err="1">
                <a:effectLst/>
                <a:latin typeface="+mn-lt"/>
                <a:ea typeface="ＭＳ 明朝"/>
                <a:cs typeface="Times New Roman"/>
              </a:rPr>
              <a:t>placerat</a:t>
            </a:r>
            <a:r>
              <a:rPr lang="en-US" sz="1400" dirty="0">
                <a:effectLst/>
                <a:latin typeface="+mn-lt"/>
                <a:ea typeface="ＭＳ 明朝"/>
                <a:cs typeface="Times New Roman"/>
              </a:rPr>
              <a:t> facer </a:t>
            </a:r>
            <a:r>
              <a:rPr lang="en-US" sz="1400" dirty="0" err="1">
                <a:effectLst/>
                <a:latin typeface="+mn-lt"/>
                <a:ea typeface="ＭＳ 明朝"/>
                <a:cs typeface="Times New Roman"/>
              </a:rPr>
              <a:t>possim</a:t>
            </a:r>
            <a:r>
              <a:rPr lang="en-US" sz="1400" dirty="0">
                <a:effectLst/>
                <a:latin typeface="+mn-lt"/>
                <a:ea typeface="ＭＳ 明朝"/>
                <a:cs typeface="Times New Roman"/>
              </a:rPr>
              <a:t> </a:t>
            </a:r>
            <a:r>
              <a:rPr lang="en-US" sz="1400" dirty="0" err="1">
                <a:effectLst/>
                <a:latin typeface="+mn-lt"/>
                <a:ea typeface="ＭＳ 明朝"/>
                <a:cs typeface="Times New Roman"/>
              </a:rPr>
              <a:t>assum</a:t>
            </a:r>
            <a:r>
              <a:rPr lang="en-US" sz="1400" dirty="0">
                <a:effectLst/>
                <a:latin typeface="+mn-lt"/>
                <a:ea typeface="ＭＳ 明朝"/>
                <a:cs typeface="Times New Roman"/>
              </a:rPr>
              <a:t>. </a:t>
            </a:r>
          </a:p>
          <a:p>
            <a:r>
              <a:rPr lang="en-US" sz="1400" dirty="0" err="1">
                <a:effectLst/>
                <a:latin typeface="+mn-lt"/>
                <a:ea typeface="ＭＳ 明朝"/>
                <a:cs typeface="Times New Roman"/>
              </a:rPr>
              <a:t>Typi</a:t>
            </a:r>
            <a:r>
              <a:rPr lang="en-US" sz="1400" dirty="0">
                <a:effectLst/>
                <a:latin typeface="+mn-lt"/>
                <a:ea typeface="ＭＳ 明朝"/>
                <a:cs typeface="Times New Roman"/>
              </a:rPr>
              <a:t> non </a:t>
            </a:r>
            <a:r>
              <a:rPr lang="en-US" sz="1400" dirty="0" err="1">
                <a:effectLst/>
                <a:latin typeface="+mn-lt"/>
                <a:ea typeface="ＭＳ 明朝"/>
                <a:cs typeface="Times New Roman"/>
              </a:rPr>
              <a:t>habent</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insitam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usus</a:t>
            </a:r>
            <a:r>
              <a:rPr lang="en-US" sz="1400" dirty="0">
                <a:effectLst/>
                <a:latin typeface="+mn-lt"/>
                <a:ea typeface="ＭＳ 明朝"/>
                <a:cs typeface="Times New Roman"/>
              </a:rPr>
              <a:t> </a:t>
            </a:r>
            <a:r>
              <a:rPr lang="en-US" sz="1400" dirty="0" err="1">
                <a:effectLst/>
                <a:latin typeface="+mn-lt"/>
                <a:ea typeface="ＭＳ 明朝"/>
                <a:cs typeface="Times New Roman"/>
              </a:rPr>
              <a:t>legentis</a:t>
            </a:r>
            <a:r>
              <a:rPr lang="en-US" sz="1400" dirty="0">
                <a:effectLst/>
                <a:latin typeface="+mn-lt"/>
                <a:ea typeface="ＭＳ 明朝"/>
                <a:cs typeface="Times New Roman"/>
              </a:rPr>
              <a:t> in </a:t>
            </a:r>
            <a:r>
              <a:rPr lang="en-US" sz="1400" dirty="0" err="1">
                <a:effectLst/>
                <a:latin typeface="+mn-lt"/>
                <a:ea typeface="ＭＳ 明朝"/>
                <a:cs typeface="Times New Roman"/>
              </a:rPr>
              <a:t>iis</a:t>
            </a:r>
            <a:r>
              <a:rPr lang="en-US" sz="1400" dirty="0">
                <a:effectLst/>
                <a:latin typeface="+mn-lt"/>
                <a:ea typeface="ＭＳ 明朝"/>
                <a:cs typeface="Times New Roman"/>
              </a:rPr>
              <a:t> qui </a:t>
            </a:r>
            <a:r>
              <a:rPr lang="en-US" sz="1400" dirty="0" err="1">
                <a:effectLst/>
                <a:latin typeface="+mn-lt"/>
                <a:ea typeface="ＭＳ 明朝"/>
                <a:cs typeface="Times New Roman"/>
              </a:rPr>
              <a:t>facit</a:t>
            </a:r>
            <a:r>
              <a:rPr lang="en-US" sz="1400" dirty="0">
                <a:effectLst/>
                <a:latin typeface="+mn-lt"/>
                <a:ea typeface="ＭＳ 明朝"/>
                <a:cs typeface="Times New Roman"/>
              </a:rPr>
              <a:t> </a:t>
            </a:r>
            <a:r>
              <a:rPr lang="en-US" sz="1400" dirty="0" err="1">
                <a:effectLst/>
                <a:latin typeface="+mn-lt"/>
                <a:ea typeface="ＭＳ 明朝"/>
                <a:cs typeface="Times New Roman"/>
              </a:rPr>
              <a:t>eorum</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Investigationes</a:t>
            </a:r>
            <a:r>
              <a:rPr lang="en-US" sz="1400" dirty="0">
                <a:effectLst/>
                <a:latin typeface="+mn-lt"/>
                <a:ea typeface="ＭＳ 明朝"/>
                <a:cs typeface="Times New Roman"/>
              </a:rPr>
              <a:t> </a:t>
            </a:r>
            <a:r>
              <a:rPr lang="en-US" sz="1400" dirty="0" err="1">
                <a:effectLst/>
                <a:latin typeface="+mn-lt"/>
                <a:ea typeface="ＭＳ 明朝"/>
                <a:cs typeface="Times New Roman"/>
              </a:rPr>
              <a:t>demonstraverunt</a:t>
            </a:r>
            <a:r>
              <a:rPr lang="en-US" sz="1400" dirty="0">
                <a:effectLst/>
                <a:latin typeface="+mn-lt"/>
                <a:ea typeface="ＭＳ 明朝"/>
                <a:cs typeface="Times New Roman"/>
              </a:rPr>
              <a:t> </a:t>
            </a:r>
            <a:r>
              <a:rPr lang="en-US" sz="1400" dirty="0" err="1">
                <a:effectLst/>
                <a:latin typeface="+mn-lt"/>
                <a:ea typeface="ＭＳ 明朝"/>
                <a:cs typeface="Times New Roman"/>
              </a:rPr>
              <a:t>lectores</a:t>
            </a:r>
            <a:r>
              <a:rPr lang="en-US" sz="1400" dirty="0">
                <a:effectLst/>
                <a:latin typeface="+mn-lt"/>
                <a:ea typeface="ＭＳ 明朝"/>
                <a:cs typeface="Times New Roman"/>
              </a:rPr>
              <a:t> </a:t>
            </a:r>
            <a:r>
              <a:rPr lang="en-US" sz="1400" dirty="0" err="1">
                <a:effectLst/>
                <a:latin typeface="+mn-lt"/>
                <a:ea typeface="ＭＳ 明朝"/>
                <a:cs typeface="Times New Roman"/>
              </a:rPr>
              <a:t>legere</a:t>
            </a:r>
            <a:r>
              <a:rPr lang="en-US" sz="1400" dirty="0">
                <a:effectLst/>
                <a:latin typeface="+mn-lt"/>
                <a:ea typeface="ＭＳ 明朝"/>
                <a:cs typeface="Times New Roman"/>
              </a:rPr>
              <a:t> me </a:t>
            </a:r>
            <a:r>
              <a:rPr lang="en-US" sz="1400" dirty="0" err="1">
                <a:effectLst/>
                <a:latin typeface="+mn-lt"/>
                <a:ea typeface="ＭＳ 明朝"/>
                <a:cs typeface="Times New Roman"/>
              </a:rPr>
              <a:t>lius</a:t>
            </a:r>
            <a:r>
              <a:rPr lang="en-US" sz="1400" dirty="0">
                <a:effectLst/>
                <a:latin typeface="+mn-lt"/>
                <a:ea typeface="ＭＳ 明朝"/>
                <a:cs typeface="Times New Roman"/>
              </a:rPr>
              <a:t> quod ii </a:t>
            </a:r>
            <a:r>
              <a:rPr lang="en-US" sz="1400" dirty="0" err="1">
                <a:effectLst/>
                <a:latin typeface="+mn-lt"/>
                <a:ea typeface="ＭＳ 明朝"/>
                <a:cs typeface="Times New Roman"/>
              </a:rPr>
              <a:t>legunt</a:t>
            </a:r>
            <a:r>
              <a:rPr lang="en-US" sz="1400" dirty="0">
                <a:effectLst/>
                <a:latin typeface="+mn-lt"/>
                <a:ea typeface="ＭＳ 明朝"/>
                <a:cs typeface="Times New Roman"/>
              </a:rPr>
              <a:t> </a:t>
            </a:r>
            <a:r>
              <a:rPr lang="en-US" sz="1400" dirty="0" err="1">
                <a:effectLst/>
                <a:latin typeface="+mn-lt"/>
                <a:ea typeface="ＭＳ 明朝"/>
                <a:cs typeface="Times New Roman"/>
              </a:rPr>
              <a:t>saepius</a:t>
            </a:r>
            <a:r>
              <a:rPr lang="en-US" sz="1400" dirty="0">
                <a:effectLst/>
                <a:latin typeface="+mn-lt"/>
                <a:ea typeface="ＭＳ 明朝"/>
                <a:cs typeface="Times New Roman"/>
              </a:rPr>
              <a:t>. </a:t>
            </a:r>
            <a:r>
              <a:rPr lang="en-US" sz="1400" dirty="0" err="1">
                <a:effectLst/>
                <a:latin typeface="+mn-lt"/>
                <a:ea typeface="ＭＳ 明朝"/>
                <a:cs typeface="Times New Roman"/>
              </a:rPr>
              <a:t>Claritas</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etiam</a:t>
            </a:r>
            <a:r>
              <a:rPr lang="en-US" sz="1400" dirty="0">
                <a:effectLst/>
                <a:latin typeface="+mn-lt"/>
                <a:ea typeface="ＭＳ 明朝"/>
                <a:cs typeface="Times New Roman"/>
              </a:rPr>
              <a:t> </a:t>
            </a:r>
            <a:r>
              <a:rPr lang="en-US" sz="1400" dirty="0" err="1">
                <a:effectLst/>
                <a:latin typeface="+mn-lt"/>
                <a:ea typeface="ＭＳ 明朝"/>
                <a:cs typeface="Times New Roman"/>
              </a:rPr>
              <a:t>processus</a:t>
            </a:r>
            <a:r>
              <a:rPr lang="en-US" sz="1400" dirty="0">
                <a:effectLst/>
                <a:latin typeface="+mn-lt"/>
                <a:ea typeface="ＭＳ 明朝"/>
                <a:cs typeface="Times New Roman"/>
              </a:rPr>
              <a:t> </a:t>
            </a:r>
            <a:r>
              <a:rPr lang="en-US" sz="1400" dirty="0" err="1">
                <a:effectLst/>
                <a:latin typeface="+mn-lt"/>
                <a:ea typeface="ＭＳ 明朝"/>
                <a:cs typeface="Times New Roman"/>
              </a:rPr>
              <a:t>dynamicus</a:t>
            </a:r>
            <a:r>
              <a:rPr lang="en-US" sz="1400" dirty="0">
                <a:effectLst/>
                <a:latin typeface="+mn-lt"/>
                <a:ea typeface="ＭＳ 明朝"/>
                <a:cs typeface="Times New Roman"/>
              </a:rPr>
              <a:t>, qui sequitur </a:t>
            </a:r>
            <a:r>
              <a:rPr lang="en-US" sz="1400" dirty="0" err="1">
                <a:effectLst/>
                <a:latin typeface="+mn-lt"/>
                <a:ea typeface="ＭＳ 明朝"/>
                <a:cs typeface="Times New Roman"/>
              </a:rPr>
              <a:t>mutationem</a:t>
            </a:r>
            <a:r>
              <a:rPr lang="en-US" sz="1400" dirty="0">
                <a:effectLst/>
                <a:latin typeface="+mn-lt"/>
                <a:ea typeface="ＭＳ 明朝"/>
                <a:cs typeface="Times New Roman"/>
              </a:rPr>
              <a:t> </a:t>
            </a:r>
            <a:r>
              <a:rPr lang="en-US" sz="1400" dirty="0" err="1">
                <a:effectLst/>
                <a:latin typeface="+mn-lt"/>
                <a:ea typeface="ＭＳ 明朝"/>
                <a:cs typeface="Times New Roman"/>
              </a:rPr>
              <a:t>consuetudium</a:t>
            </a:r>
            <a:r>
              <a:rPr lang="en-US" sz="1400" dirty="0">
                <a:effectLst/>
                <a:latin typeface="+mn-lt"/>
                <a:ea typeface="ＭＳ 明朝"/>
                <a:cs typeface="Times New Roman"/>
              </a:rPr>
              <a:t> </a:t>
            </a:r>
            <a:r>
              <a:rPr lang="en-US" sz="1400" dirty="0" err="1">
                <a:effectLst/>
                <a:latin typeface="+mn-lt"/>
                <a:ea typeface="ＭＳ 明朝"/>
                <a:cs typeface="Times New Roman"/>
              </a:rPr>
              <a:t>lectorum</a:t>
            </a:r>
            <a:r>
              <a:rPr lang="en-US" sz="1400" dirty="0">
                <a:effectLst/>
                <a:latin typeface="+mn-lt"/>
                <a:ea typeface="ＭＳ 明朝"/>
                <a:cs typeface="Times New Roman"/>
              </a:rPr>
              <a:t>. </a:t>
            </a:r>
          </a:p>
          <a:p>
            <a:r>
              <a:rPr lang="en-US" sz="1400" dirty="0" err="1">
                <a:effectLst/>
                <a:latin typeface="+mn-lt"/>
                <a:ea typeface="ＭＳ 明朝"/>
                <a:cs typeface="Times New Roman"/>
              </a:rPr>
              <a:t>Mirum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notare</a:t>
            </a:r>
            <a:r>
              <a:rPr lang="en-US" sz="1400" dirty="0">
                <a:effectLst/>
                <a:latin typeface="+mn-lt"/>
                <a:ea typeface="ＭＳ 明朝"/>
                <a:cs typeface="Times New Roman"/>
              </a:rPr>
              <a:t> quam </a:t>
            </a:r>
            <a:r>
              <a:rPr lang="en-US" sz="1400" dirty="0" err="1">
                <a:effectLst/>
                <a:latin typeface="+mn-lt"/>
                <a:ea typeface="ＭＳ 明朝"/>
                <a:cs typeface="Times New Roman"/>
              </a:rPr>
              <a:t>littera</a:t>
            </a:r>
            <a:r>
              <a:rPr lang="en-US" sz="1400" dirty="0">
                <a:effectLst/>
                <a:latin typeface="+mn-lt"/>
                <a:ea typeface="ＭＳ 明朝"/>
                <a:cs typeface="Times New Roman"/>
              </a:rPr>
              <a:t> </a:t>
            </a:r>
            <a:r>
              <a:rPr lang="en-US" sz="1400" dirty="0" err="1">
                <a:effectLst/>
                <a:latin typeface="+mn-lt"/>
                <a:ea typeface="ＭＳ 明朝"/>
                <a:cs typeface="Times New Roman"/>
              </a:rPr>
              <a:t>gothica</a:t>
            </a:r>
            <a:r>
              <a:rPr lang="en-US" sz="1400" dirty="0">
                <a:effectLst/>
                <a:latin typeface="+mn-lt"/>
                <a:ea typeface="ＭＳ 明朝"/>
                <a:cs typeface="Times New Roman"/>
              </a:rPr>
              <a:t>, quam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putamus</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claram</a:t>
            </a:r>
            <a:r>
              <a:rPr lang="en-US" sz="1400" dirty="0">
                <a:effectLst/>
                <a:latin typeface="+mn-lt"/>
                <a:ea typeface="ＭＳ 明朝"/>
                <a:cs typeface="Times New Roman"/>
              </a:rPr>
              <a:t>, </a:t>
            </a:r>
            <a:r>
              <a:rPr lang="en-US" sz="1400" dirty="0" err="1">
                <a:effectLst/>
                <a:latin typeface="+mn-lt"/>
                <a:ea typeface="ＭＳ 明朝"/>
                <a:cs typeface="Times New Roman"/>
              </a:rPr>
              <a:t>anteposuerit</a:t>
            </a:r>
            <a:r>
              <a:rPr lang="en-US" sz="1400" dirty="0">
                <a:effectLst/>
                <a:latin typeface="+mn-lt"/>
                <a:ea typeface="ＭＳ 明朝"/>
                <a:cs typeface="Times New Roman"/>
              </a:rPr>
              <a:t> </a:t>
            </a:r>
            <a:r>
              <a:rPr lang="en-US" sz="1400" dirty="0" err="1">
                <a:effectLst/>
                <a:latin typeface="+mn-lt"/>
                <a:ea typeface="ＭＳ 明朝"/>
                <a:cs typeface="Times New Roman"/>
              </a:rPr>
              <a:t>litterarum</a:t>
            </a:r>
            <a:r>
              <a:rPr lang="en-US" sz="1400" dirty="0">
                <a:effectLst/>
                <a:latin typeface="+mn-lt"/>
                <a:ea typeface="ＭＳ 明朝"/>
                <a:cs typeface="Times New Roman"/>
              </a:rPr>
              <a:t> </a:t>
            </a:r>
            <a:r>
              <a:rPr lang="en-US" sz="1400" dirty="0" err="1">
                <a:effectLst/>
                <a:latin typeface="+mn-lt"/>
                <a:ea typeface="ＭＳ 明朝"/>
                <a:cs typeface="Times New Roman"/>
              </a:rPr>
              <a:t>formas</a:t>
            </a:r>
            <a:r>
              <a:rPr lang="en-US" sz="1400" dirty="0">
                <a:effectLst/>
                <a:latin typeface="+mn-lt"/>
                <a:ea typeface="ＭＳ 明朝"/>
                <a:cs typeface="Times New Roman"/>
              </a:rPr>
              <a:t> </a:t>
            </a:r>
            <a:r>
              <a:rPr lang="en-US" sz="1400" dirty="0" err="1">
                <a:effectLst/>
                <a:latin typeface="+mn-lt"/>
                <a:ea typeface="ＭＳ 明朝"/>
                <a:cs typeface="Times New Roman"/>
              </a:rPr>
              <a:t>humanitatis</a:t>
            </a:r>
            <a:r>
              <a:rPr lang="en-US" sz="1400" dirty="0">
                <a:effectLst/>
                <a:latin typeface="+mn-lt"/>
                <a:ea typeface="ＭＳ 明朝"/>
                <a:cs typeface="Times New Roman"/>
              </a:rPr>
              <a:t> per </a:t>
            </a:r>
            <a:r>
              <a:rPr lang="en-US" sz="1400" dirty="0" err="1">
                <a:effectLst/>
                <a:latin typeface="+mn-lt"/>
                <a:ea typeface="ＭＳ 明朝"/>
                <a:cs typeface="Times New Roman"/>
              </a:rPr>
              <a:t>seacula</a:t>
            </a:r>
            <a:r>
              <a:rPr lang="en-US" sz="1400" dirty="0">
                <a:effectLst/>
                <a:latin typeface="+mn-lt"/>
                <a:ea typeface="ＭＳ 明朝"/>
                <a:cs typeface="Times New Roman"/>
              </a:rPr>
              <a:t> </a:t>
            </a:r>
            <a:r>
              <a:rPr lang="en-US" sz="1400" dirty="0" err="1">
                <a:effectLst/>
                <a:latin typeface="+mn-lt"/>
                <a:ea typeface="ＭＳ 明朝"/>
                <a:cs typeface="Times New Roman"/>
              </a:rPr>
              <a:t>quarta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et </a:t>
            </a:r>
            <a:r>
              <a:rPr lang="en-US" sz="1400" dirty="0" err="1">
                <a:effectLst/>
                <a:latin typeface="+mn-lt"/>
                <a:ea typeface="ＭＳ 明朝"/>
                <a:cs typeface="Times New Roman"/>
              </a:rPr>
              <a:t>quinta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a:t>
            </a:r>
            <a:r>
              <a:rPr lang="en-US" sz="1400" dirty="0" err="1">
                <a:effectLst/>
                <a:latin typeface="+mn-lt"/>
                <a:ea typeface="ＭＳ 明朝"/>
                <a:cs typeface="Times New Roman"/>
              </a:rPr>
              <a:t>Eodem</a:t>
            </a:r>
            <a:r>
              <a:rPr lang="en-US" sz="1400" dirty="0">
                <a:effectLst/>
                <a:latin typeface="+mn-lt"/>
                <a:ea typeface="ＭＳ 明朝"/>
                <a:cs typeface="Times New Roman"/>
              </a:rPr>
              <a:t> </a:t>
            </a:r>
            <a:r>
              <a:rPr lang="en-US" sz="1400" dirty="0" err="1">
                <a:effectLst/>
                <a:latin typeface="+mn-lt"/>
                <a:ea typeface="ＭＳ 明朝"/>
                <a:cs typeface="Times New Roman"/>
              </a:rPr>
              <a:t>modo</a:t>
            </a:r>
            <a:r>
              <a:rPr lang="en-US" sz="1400" dirty="0">
                <a:effectLst/>
                <a:latin typeface="+mn-lt"/>
                <a:ea typeface="ＭＳ 明朝"/>
                <a:cs typeface="Times New Roman"/>
              </a:rPr>
              <a:t> </a:t>
            </a:r>
            <a:r>
              <a:rPr lang="en-US" sz="1400" dirty="0" err="1">
                <a:effectLst/>
                <a:latin typeface="+mn-lt"/>
                <a:ea typeface="ＭＳ 明朝"/>
                <a:cs typeface="Times New Roman"/>
              </a:rPr>
              <a:t>typi</a:t>
            </a:r>
            <a:r>
              <a:rPr lang="en-US" sz="1400" dirty="0">
                <a:effectLst/>
                <a:latin typeface="+mn-lt"/>
                <a:ea typeface="ＭＳ 明朝"/>
                <a:cs typeface="Times New Roman"/>
              </a:rPr>
              <a:t>, qui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videntur</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clari</a:t>
            </a:r>
            <a:r>
              <a:rPr lang="en-US" sz="1400" dirty="0">
                <a:effectLst/>
                <a:latin typeface="+mn-lt"/>
                <a:ea typeface="ＭＳ 明朝"/>
                <a:cs typeface="Times New Roman"/>
              </a:rPr>
              <a:t>, </a:t>
            </a:r>
            <a:r>
              <a:rPr lang="en-US" sz="1400" dirty="0" err="1">
                <a:effectLst/>
                <a:latin typeface="+mn-lt"/>
                <a:ea typeface="ＭＳ 明朝"/>
                <a:cs typeface="Times New Roman"/>
              </a:rPr>
              <a:t>fiant</a:t>
            </a:r>
            <a:r>
              <a:rPr lang="en-US" sz="1400" dirty="0">
                <a:effectLst/>
                <a:latin typeface="+mn-lt"/>
                <a:ea typeface="ＭＳ 明朝"/>
                <a:cs typeface="Times New Roman"/>
              </a:rPr>
              <a:t> </a:t>
            </a:r>
            <a:r>
              <a:rPr lang="en-US" sz="1400" dirty="0" err="1">
                <a:effectLst/>
                <a:latin typeface="+mn-lt"/>
                <a:ea typeface="ＭＳ 明朝"/>
                <a:cs typeface="Times New Roman"/>
              </a:rPr>
              <a:t>sollemnes</a:t>
            </a:r>
            <a:r>
              <a:rPr lang="en-US" sz="1400" dirty="0">
                <a:effectLst/>
                <a:latin typeface="+mn-lt"/>
                <a:ea typeface="ＭＳ 明朝"/>
                <a:cs typeface="Times New Roman"/>
              </a:rPr>
              <a:t> in </a:t>
            </a:r>
            <a:r>
              <a:rPr lang="en-US" sz="1400" dirty="0" err="1">
                <a:effectLst/>
                <a:latin typeface="+mn-lt"/>
                <a:ea typeface="ＭＳ 明朝"/>
                <a:cs typeface="Times New Roman"/>
              </a:rPr>
              <a:t>futurum</a:t>
            </a:r>
            <a:r>
              <a:rPr lang="en-US" sz="1400" dirty="0">
                <a:effectLst/>
                <a:latin typeface="+mn-lt"/>
                <a:ea typeface="ＭＳ 明朝"/>
                <a:cs typeface="Times New Roman"/>
              </a:rPr>
              <a:t>.</a:t>
            </a:r>
            <a:endParaRPr lang="en-US" sz="900" dirty="0">
              <a:effectLst/>
              <a:latin typeface="Cambria"/>
              <a:ea typeface="ＭＳ 明朝"/>
              <a:cs typeface="Times New Roman"/>
            </a:endParaRPr>
          </a:p>
        </p:txBody>
      </p:sp>
    </p:spTree>
    <p:extLst>
      <p:ext uri="{BB962C8B-B14F-4D97-AF65-F5344CB8AC3E}">
        <p14:creationId xmlns:p14="http://schemas.microsoft.com/office/powerpoint/2010/main" val="17586910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17403429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6641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51403" y="402242"/>
            <a:ext cx="2914716"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520" y="402242"/>
            <a:ext cx="8437666" cy="6078206"/>
          </a:xfrm>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58C16DA8-BE2E-4A37-8BDD-E752BE2929C8}"/>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A9A4F8E2-C290-4769-ACC5-D1B62191CBD5}"/>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5243109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8785028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Tree>
    <p:extLst>
      <p:ext uri="{BB962C8B-B14F-4D97-AF65-F5344CB8AC3E}">
        <p14:creationId xmlns:p14="http://schemas.microsoft.com/office/powerpoint/2010/main" val="116211651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Drag picture to placeholder or click icon to add</a:t>
            </a:r>
          </a:p>
        </p:txBody>
      </p:sp>
    </p:spTree>
    <p:extLst>
      <p:ext uri="{BB962C8B-B14F-4D97-AF65-F5344CB8AC3E}">
        <p14:creationId xmlns:p14="http://schemas.microsoft.com/office/powerpoint/2010/main" val="9498091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dirty="0"/>
              <a:t>Click to edit Master title style</a:t>
            </a:r>
          </a:p>
        </p:txBody>
      </p:sp>
    </p:spTree>
    <p:extLst>
      <p:ext uri="{BB962C8B-B14F-4D97-AF65-F5344CB8AC3E}">
        <p14:creationId xmlns:p14="http://schemas.microsoft.com/office/powerpoint/2010/main" val="33380928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Tree>
    <p:extLst>
      <p:ext uri="{BB962C8B-B14F-4D97-AF65-F5344CB8AC3E}">
        <p14:creationId xmlns:p14="http://schemas.microsoft.com/office/powerpoint/2010/main" val="2301797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966586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414020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0416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130732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212691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8" y="892179"/>
            <a:ext cx="11706069"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8" y="3625968"/>
            <a:ext cx="11706069"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94555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1"/>
          </a:solidFill>
          <a:ln>
            <a:solidFill>
              <a:schemeClr val="tx1"/>
            </a:solidFill>
          </a:ln>
        </p:spPr>
        <p:txBody>
          <a:bodyPr wrap="square" lIns="0" tIns="0" rIns="0" bIns="0" rtlCol="0" anchor="ctr">
            <a:noAutofit/>
          </a:bodyPr>
          <a:lstStyle/>
          <a:p>
            <a:pPr algn="ctr"/>
            <a:endParaRPr lang="en-US" sz="1600" b="0" i="0" dirty="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8021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200008256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Tree>
    <p:extLst>
      <p:ext uri="{BB962C8B-B14F-4D97-AF65-F5344CB8AC3E}">
        <p14:creationId xmlns:p14="http://schemas.microsoft.com/office/powerpoint/2010/main" val="112322812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Tree>
    <p:extLst>
      <p:ext uri="{BB962C8B-B14F-4D97-AF65-F5344CB8AC3E}">
        <p14:creationId xmlns:p14="http://schemas.microsoft.com/office/powerpoint/2010/main" val="285902285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5100438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71738454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9825222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bg1"/>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80368719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3429000"/>
            <a:ext cx="3048004" cy="3429000"/>
          </a:xfrm>
          <a:solidFill>
            <a:schemeClr val="bg1"/>
          </a:solidFill>
        </p:spPr>
        <p:txBody>
          <a:bodyPr lIns="219456" tIns="201168" rIns="228600" bIns="228600"/>
          <a:lstStyle>
            <a:lvl1pPr>
              <a:buClr>
                <a:schemeClr val="tx1"/>
              </a:buClr>
              <a:defRPr>
                <a:solidFill>
                  <a:schemeClr val="tx1"/>
                </a:solidFill>
              </a:defRPr>
            </a:lvl1pPr>
            <a:lvl2pPr>
              <a:buClr>
                <a:schemeClr val="tx1"/>
              </a:buClr>
              <a:defRPr sz="1333">
                <a:solidFill>
                  <a:schemeClr val="tx1"/>
                </a:solidFill>
              </a:defRPr>
            </a:lvl2pPr>
            <a:lvl3pPr>
              <a:buClr>
                <a:schemeClr val="tx1"/>
              </a:buClr>
              <a:defRPr sz="1333">
                <a:solidFill>
                  <a:schemeClr val="tx1"/>
                </a:solidFill>
              </a:defRPr>
            </a:lvl3pPr>
            <a:lvl4pPr>
              <a:buClr>
                <a:schemeClr val="tx1"/>
              </a:buClr>
              <a:defRPr sz="1333">
                <a:solidFill>
                  <a:schemeClr val="tx1"/>
                </a:solidFill>
              </a:defRPr>
            </a:lvl4pPr>
            <a:lvl5pPr>
              <a:buClr>
                <a:schemeClr val="tx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715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099" y="900649"/>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66800" y="900649"/>
            <a:ext cx="5695368"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363061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355065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879246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682010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98933511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163060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Tree>
    <p:extLst>
      <p:ext uri="{BB962C8B-B14F-4D97-AF65-F5344CB8AC3E}">
        <p14:creationId xmlns:p14="http://schemas.microsoft.com/office/powerpoint/2010/main" val="29178529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70024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91546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Tree>
    <p:extLst>
      <p:ext uri="{BB962C8B-B14F-4D97-AF65-F5344CB8AC3E}">
        <p14:creationId xmlns:p14="http://schemas.microsoft.com/office/powerpoint/2010/main" val="35698830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0928" y="3083846"/>
            <a:ext cx="1730144" cy="690309"/>
          </a:xfrm>
          <a:prstGeom prst="rect">
            <a:avLst/>
          </a:prstGeom>
        </p:spPr>
      </p:pic>
    </p:spTree>
    <p:extLst>
      <p:ext uri="{BB962C8B-B14F-4D97-AF65-F5344CB8AC3E}">
        <p14:creationId xmlns:p14="http://schemas.microsoft.com/office/powerpoint/2010/main" val="330855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56099" y="840232"/>
            <a:ext cx="11706068" cy="5513832"/>
          </a:xfrm>
        </p:spPr>
        <p:txBody>
          <a:bodyPr/>
          <a:lstStyle/>
          <a:p>
            <a:pPr lvl="0"/>
            <a:r>
              <a:rPr lang="en-US" noProof="0" dirty="0"/>
              <a:t>Click icon to add table</a:t>
            </a:r>
          </a:p>
        </p:txBody>
      </p:sp>
      <p:sp>
        <p:nvSpPr>
          <p:cNvPr id="6" name="Title 5">
            <a:extLst>
              <a:ext uri="{FF2B5EF4-FFF2-40B4-BE49-F238E27FC236}">
                <a16:creationId xmlns:a16="http://schemas.microsoft.com/office/drawing/2014/main" id="{DFF1EE16-DB37-4F1F-AE94-AA5075AE91F6}"/>
              </a:ext>
            </a:extLst>
          </p:cNvPr>
          <p:cNvSpPr>
            <a:spLocks noGrp="1"/>
          </p:cNvSpPr>
          <p:nvPr>
            <p:ph type="title"/>
          </p:nvPr>
        </p:nvSpPr>
        <p:spPr/>
        <p:txBody>
          <a:bodyPr/>
          <a:lstStyle/>
          <a:p>
            <a:r>
              <a:rPr lang="en-US"/>
              <a:t>Click to edit Master title style</a:t>
            </a:r>
          </a:p>
        </p:txBody>
      </p:sp>
      <p:sp>
        <p:nvSpPr>
          <p:cNvPr id="7" name="Footer Placeholder 6">
            <a:extLst>
              <a:ext uri="{FF2B5EF4-FFF2-40B4-BE49-F238E27FC236}">
                <a16:creationId xmlns:a16="http://schemas.microsoft.com/office/drawing/2014/main" id="{41549082-391F-4918-9252-3B961092933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E7BD9364-D9E9-4A68-AF4C-24B4A50074E6}"/>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14925551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EC03-AC33-854B-9D76-8F87029698B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8651FB5-EF55-1245-A0E7-77940B67AF14}"/>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82F9446-5414-5C4D-A4B4-CB63664BCC88}"/>
              </a:ext>
            </a:extLst>
          </p:cNvPr>
          <p:cNvSpPr>
            <a:spLocks noGrp="1"/>
          </p:cNvSpPr>
          <p:nvPr>
            <p:ph type="dt" sz="half" idx="10"/>
          </p:nvPr>
        </p:nvSpPr>
        <p:spPr/>
        <p:txBody>
          <a:bodyPr/>
          <a:lstStyle/>
          <a:p>
            <a:fld id="{224CFD8B-2B82-F04E-8A37-3851E54F47CF}" type="datetimeFigureOut">
              <a:rPr lang="en-GB" smtClean="0"/>
              <a:t>15/05/2020</a:t>
            </a:fld>
            <a:endParaRPr lang="en-GB" dirty="0"/>
          </a:p>
        </p:txBody>
      </p:sp>
      <p:sp>
        <p:nvSpPr>
          <p:cNvPr id="5" name="Footer Placeholder 4">
            <a:extLst>
              <a:ext uri="{FF2B5EF4-FFF2-40B4-BE49-F238E27FC236}">
                <a16:creationId xmlns:a16="http://schemas.microsoft.com/office/drawing/2014/main" id="{434A5001-127D-964B-AD5F-A852998C110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13D9E9-B147-364A-BD37-7306B3843659}"/>
              </a:ext>
            </a:extLst>
          </p:cNvPr>
          <p:cNvSpPr>
            <a:spLocks noGrp="1"/>
          </p:cNvSpPr>
          <p:nvPr>
            <p:ph type="sldNum" sz="quarter" idx="12"/>
          </p:nvPr>
        </p:nvSpPr>
        <p:spPr/>
        <p:txBody>
          <a:bodyPr/>
          <a:lstStyle/>
          <a:p>
            <a:fld id="{0472B53B-A81F-FC43-8FB0-CB7300B784E1}" type="slidenum">
              <a:rPr lang="en-GB" smtClean="0"/>
              <a:t>‹#›</a:t>
            </a:fld>
            <a:endParaRPr lang="en-GB" dirty="0"/>
          </a:p>
        </p:txBody>
      </p:sp>
    </p:spTree>
    <p:extLst>
      <p:ext uri="{BB962C8B-B14F-4D97-AF65-F5344CB8AC3E}">
        <p14:creationId xmlns:p14="http://schemas.microsoft.com/office/powerpoint/2010/main" val="175070090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dirty="0"/>
              <a:t>DevOps Acceleration Program / © 2019 IBM Corporation</a:t>
            </a:r>
          </a:p>
        </p:txBody>
      </p:sp>
      <p:sp>
        <p:nvSpPr>
          <p:cNvPr id="4" name="Title 3"/>
          <p:cNvSpPr>
            <a:spLocks noGrp="1"/>
          </p:cNvSpPr>
          <p:nvPr>
            <p:ph type="title"/>
          </p:nvPr>
        </p:nvSpPr>
        <p:spPr>
          <a:xfrm>
            <a:off x="304801" y="271709"/>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8" name="Picture 7" descr="IBMZ_PrimaryGraphic_V1-copy">
            <a:extLst>
              <a:ext uri="{FF2B5EF4-FFF2-40B4-BE49-F238E27FC236}">
                <a16:creationId xmlns:a16="http://schemas.microsoft.com/office/drawing/2014/main" id="{AE8A95D7-F917-4248-A86E-AF66B094504F}"/>
              </a:ext>
            </a:extLst>
          </p:cNvPr>
          <p:cNvPicPr>
            <a:picLocks noChangeAspect="1" noChangeArrowheads="1"/>
          </p:cNvPicPr>
          <p:nvPr userDrawn="1"/>
        </p:nvPicPr>
        <p:blipFill>
          <a:blip r:embed="rId3" cstate="print"/>
          <a:srcRect/>
          <a:stretch>
            <a:fillRect/>
          </a:stretch>
        </p:blipFill>
        <p:spPr bwMode="auto">
          <a:xfrm>
            <a:off x="7721246" y="1207288"/>
            <a:ext cx="3201143" cy="3999432"/>
          </a:xfrm>
          <a:prstGeom prst="rect">
            <a:avLst/>
          </a:prstGeom>
          <a:noFill/>
        </p:spPr>
      </p:pic>
    </p:spTree>
    <p:extLst>
      <p:ext uri="{BB962C8B-B14F-4D97-AF65-F5344CB8AC3E}">
        <p14:creationId xmlns:p14="http://schemas.microsoft.com/office/powerpoint/2010/main" val="239172633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DevOps Acceleration Program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42336134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509847"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Edit Master text styles</a:t>
            </a:r>
          </a:p>
          <a:p>
            <a:pPr marL="0" marR="0" lvl="1"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Second level</a:t>
            </a:r>
          </a:p>
          <a:p>
            <a:pPr marL="0" marR="0" lvl="2"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Third level</a:t>
            </a:r>
          </a:p>
          <a:p>
            <a:pPr marL="0" marR="0" lvl="3"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Fourth level</a:t>
            </a:r>
          </a:p>
          <a:p>
            <a:pPr marL="0" marR="0" lvl="4"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Edit Master text styles</a:t>
            </a:r>
          </a:p>
          <a:p>
            <a:pPr marL="0" marR="0" lvl="1"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Second level</a:t>
            </a:r>
          </a:p>
          <a:p>
            <a:pPr marL="0" marR="0" lvl="2"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Third level</a:t>
            </a:r>
          </a:p>
          <a:p>
            <a:pPr marL="0" marR="0" lvl="3"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Fourth level</a:t>
            </a:r>
          </a:p>
          <a:p>
            <a:pPr marL="0" marR="0" lvl="4"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Fifth level</a:t>
            </a:r>
            <a:endParaRPr lang="en-US" dirty="0"/>
          </a:p>
        </p:txBody>
      </p:sp>
    </p:spTree>
    <p:extLst>
      <p:ext uri="{BB962C8B-B14F-4D97-AF65-F5344CB8AC3E}">
        <p14:creationId xmlns:p14="http://schemas.microsoft.com/office/powerpoint/2010/main" val="399531717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DevOps Acceleration Program / © 2019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Tree>
    <p:extLst>
      <p:ext uri="{BB962C8B-B14F-4D97-AF65-F5344CB8AC3E}">
        <p14:creationId xmlns:p14="http://schemas.microsoft.com/office/powerpoint/2010/main" val="118917603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DevOps Acceleration Program / © 2019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218008461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0"/>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32764849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6916616" cy="6027740"/>
          </a:xfrm>
        </p:spPr>
        <p:txBody>
          <a:bodyPr/>
          <a:lstStyle>
            <a:lvl1pPr marL="156625" indent="-15662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DevOps Acceleration Program / © 2019 IBM Corporation</a:t>
            </a:r>
          </a:p>
        </p:txBody>
      </p:sp>
    </p:spTree>
    <p:extLst>
      <p:ext uri="{BB962C8B-B14F-4D97-AF65-F5344CB8AC3E}">
        <p14:creationId xmlns:p14="http://schemas.microsoft.com/office/powerpoint/2010/main" val="106809239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20"/>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98204614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4404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2" y="942980"/>
            <a:ext cx="11706066"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2" y="3610513"/>
            <a:ext cx="11706066"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2"/>
            <a:ext cx="5486400" cy="478620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575026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dirty="0"/>
              <a:t>DevOps Acceleration Program / © 2019 IBM Corporation</a:t>
            </a:r>
          </a:p>
        </p:txBody>
      </p:sp>
      <p:sp>
        <p:nvSpPr>
          <p:cNvPr id="6" name="Content Placeholder 5"/>
          <p:cNvSpPr>
            <a:spLocks noGrp="1"/>
          </p:cNvSpPr>
          <p:nvPr>
            <p:ph sz="quarter" idx="12"/>
          </p:nvPr>
        </p:nvSpPr>
        <p:spPr>
          <a:xfrm>
            <a:off x="304800" y="1327360"/>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08080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1"/>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408097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63042"/>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070595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951136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371342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39310188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139341255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353001990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1" y="268224"/>
            <a:ext cx="11579051"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8" name="Text Placeholder 7">
            <a:extLst>
              <a:ext uri="{FF2B5EF4-FFF2-40B4-BE49-F238E27FC236}">
                <a16:creationId xmlns:a16="http://schemas.microsoft.com/office/drawing/2014/main" id="{E5375180-FA8D-B946-87D8-DAC21B189DEB}"/>
              </a:ext>
            </a:extLst>
          </p:cNvPr>
          <p:cNvSpPr>
            <a:spLocks noGrp="1"/>
          </p:cNvSpPr>
          <p:nvPr>
            <p:ph type="body" sz="quarter" idx="12"/>
          </p:nvPr>
        </p:nvSpPr>
        <p:spPr>
          <a:xfrm>
            <a:off x="304800" y="1263651"/>
            <a:ext cx="11381317" cy="4565649"/>
          </a:xfrm>
        </p:spPr>
        <p:txBody>
          <a:bodyPr/>
          <a:lstStyle>
            <a:lvl1pPr>
              <a:buClr>
                <a:srgbClr val="FF0000"/>
              </a:buClr>
              <a:defRPr/>
            </a:lvl1pPr>
            <a:lvl2pPr>
              <a:buClr>
                <a:srgbClr val="FF0000"/>
              </a:buClr>
              <a:defRPr/>
            </a:lvl2pPr>
            <a:lvl3pPr>
              <a:buClr>
                <a:srgbClr val="FF0000"/>
              </a:buClr>
              <a:defRPr/>
            </a:lvl3pPr>
            <a:lvl4pPr>
              <a:buClr>
                <a:srgbClr val="FF0000"/>
              </a:buClr>
              <a:defRPr/>
            </a:lvl4pPr>
            <a:lvl5pPr>
              <a:buClr>
                <a:srgbClr val="FF0000"/>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634362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1"/>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00542" y="866771"/>
            <a:ext cx="5746425"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63363061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12" name="Text Placeholder 11"/>
          <p:cNvSpPr>
            <a:spLocks noGrp="1"/>
          </p:cNvSpPr>
          <p:nvPr>
            <p:ph type="body" sz="quarter" idx="13"/>
          </p:nvPr>
        </p:nvSpPr>
        <p:spPr>
          <a:xfrm>
            <a:off x="304800" y="243842"/>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2"/>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Tree>
    <p:extLst>
      <p:ext uri="{BB962C8B-B14F-4D97-AF65-F5344CB8AC3E}">
        <p14:creationId xmlns:p14="http://schemas.microsoft.com/office/powerpoint/2010/main" val="337649860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2"/>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4126334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6096003"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5902518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49269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152600335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99080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1" y="268224"/>
            <a:ext cx="11726427"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737398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334799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901409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2432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3_title (black box) over image(s)">
    <p:bg>
      <p:bgPr>
        <a:solidFill>
          <a:srgbClr val="FFFFFF"/>
        </a:solidFill>
        <a:effectLst/>
      </p:bgPr>
    </p:bg>
    <p:spTree>
      <p:nvGrpSpPr>
        <p:cNvPr id="1" name=""/>
        <p:cNvGrpSpPr/>
        <p:nvPr/>
      </p:nvGrpSpPr>
      <p:grpSpPr>
        <a:xfrm>
          <a:off x="0" y="0"/>
          <a:ext cx="0" cy="0"/>
          <a:chOff x="0" y="0"/>
          <a:chExt cx="0" cy="0"/>
        </a:xfrm>
      </p:grpSpPr>
      <p:sp>
        <p:nvSpPr>
          <p:cNvPr id="1113" name="Picture Placeholder 5"/>
          <p:cNvSpPr>
            <a:spLocks noGrp="1"/>
          </p:cNvSpPr>
          <p:nvPr>
            <p:ph type="pic" idx="13"/>
          </p:nvPr>
        </p:nvSpPr>
        <p:spPr>
          <a:xfrm>
            <a:off x="0" y="1701800"/>
            <a:ext cx="12192000" cy="5156200"/>
          </a:xfrm>
          <a:prstGeom prst="rect">
            <a:avLst/>
          </a:prstGeom>
        </p:spPr>
        <p:txBody>
          <a:bodyPr lIns="91439" tIns="45719" rIns="91439" bIns="45719"/>
          <a:lstStyle/>
          <a:p>
            <a:endParaRPr dirty="0"/>
          </a:p>
        </p:txBody>
      </p:sp>
      <p:sp>
        <p:nvSpPr>
          <p:cNvPr id="1114" name="Title Text"/>
          <p:cNvSpPr txBox="1">
            <a:spLocks noGrp="1"/>
          </p:cNvSpPr>
          <p:nvPr>
            <p:ph type="title"/>
          </p:nvPr>
        </p:nvSpPr>
        <p:spPr>
          <a:xfrm>
            <a:off x="0" y="0"/>
            <a:ext cx="12192000" cy="1701800"/>
          </a:xfrm>
          <a:prstGeom prst="rect">
            <a:avLst/>
          </a:prstGeom>
          <a:solidFill>
            <a:srgbClr val="FFFFFF"/>
          </a:solidFill>
        </p:spPr>
        <p:txBody>
          <a:bodyPr lIns="201168" tIns="201168" rIns="201168" bIns="201168">
            <a:normAutofit/>
          </a:bodyPr>
          <a:lstStyle>
            <a:lvl1pPr>
              <a:defRPr>
                <a:solidFill>
                  <a:srgbClr val="000000"/>
                </a:solidFill>
              </a:defRPr>
            </a:lvl1pPr>
          </a:lstStyle>
          <a:p>
            <a:r>
              <a:t>Title Text</a:t>
            </a:r>
          </a:p>
        </p:txBody>
      </p:sp>
      <p:sp>
        <p:nvSpPr>
          <p:cNvPr id="11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4177885238"/>
      </p:ext>
    </p:extLst>
  </p:cSld>
  <p:clrMapOvr>
    <a:masterClrMapping/>
  </p:clrMapOvr>
  <p:transition spd="med"/>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5" indent="-156625">
              <a:tabLst/>
              <a:defRPr sz="3200"/>
            </a:lvl1pPr>
            <a:lvl2pPr marL="0" indent="0">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552476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256034"/>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166309717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196127828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076399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303" algn="dec"/>
              </a:tabLst>
              <a:defRPr sz="1467"/>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Edit Master text styles</a:t>
            </a:r>
          </a:p>
        </p:txBody>
      </p:sp>
    </p:spTree>
    <p:extLst>
      <p:ext uri="{BB962C8B-B14F-4D97-AF65-F5344CB8AC3E}">
        <p14:creationId xmlns:p14="http://schemas.microsoft.com/office/powerpoint/2010/main" val="146916174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9"/>
            <a:ext cx="1722792" cy="701463"/>
          </a:xfrm>
          <a:prstGeom prst="rect">
            <a:avLst/>
          </a:prstGeom>
        </p:spPr>
      </p:pic>
    </p:spTree>
    <p:extLst>
      <p:ext uri="{BB962C8B-B14F-4D97-AF65-F5344CB8AC3E}">
        <p14:creationId xmlns:p14="http://schemas.microsoft.com/office/powerpoint/2010/main" val="313665197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9CCC4F9-33B4-4C67-BF78-19F2D10ACE85}"/>
              </a:ext>
            </a:extLst>
          </p:cNvPr>
          <p:cNvSpPr>
            <a:spLocks noGrp="1"/>
          </p:cNvSpPr>
          <p:nvPr>
            <p:ph type="dt" sz="half" idx="10"/>
          </p:nvPr>
        </p:nvSpPr>
        <p:spPr/>
        <p:txBody>
          <a:bodyPr/>
          <a:lstStyle>
            <a:lvl1pPr>
              <a:defRPr/>
            </a:lvl1pPr>
          </a:lstStyle>
          <a:p>
            <a:pPr>
              <a:defRPr/>
            </a:pPr>
            <a:endParaRPr lang="en-US" dirty="0"/>
          </a:p>
        </p:txBody>
      </p:sp>
      <p:sp>
        <p:nvSpPr>
          <p:cNvPr id="4" name="Footer Placeholder 4">
            <a:extLst>
              <a:ext uri="{FF2B5EF4-FFF2-40B4-BE49-F238E27FC236}">
                <a16:creationId xmlns:a16="http://schemas.microsoft.com/office/drawing/2014/main" id="{966C03D9-0D9E-4963-9F98-C007AF25819A}"/>
              </a:ext>
            </a:extLst>
          </p:cNvPr>
          <p:cNvSpPr>
            <a:spLocks noGrp="1"/>
          </p:cNvSpPr>
          <p:nvPr>
            <p:ph type="ftr" sz="quarter" idx="11"/>
          </p:nvPr>
        </p:nvSpPr>
        <p:spPr/>
        <p:txBody>
          <a:bodyPr/>
          <a:lstStyle>
            <a:lvl1pPr>
              <a:defRPr/>
            </a:lvl1pPr>
          </a:lstStyle>
          <a:p>
            <a:pPr>
              <a:defRPr/>
            </a:pPr>
            <a:r>
              <a:rPr lang="en-US" dirty="0"/>
              <a:t>DevOps Acceleration Program / © 2019 IBM Corporation</a:t>
            </a:r>
          </a:p>
        </p:txBody>
      </p:sp>
      <p:sp>
        <p:nvSpPr>
          <p:cNvPr id="5" name="Slide Number Placeholder 5">
            <a:extLst>
              <a:ext uri="{FF2B5EF4-FFF2-40B4-BE49-F238E27FC236}">
                <a16:creationId xmlns:a16="http://schemas.microsoft.com/office/drawing/2014/main" id="{5D945313-5D61-445C-A662-7D39BDFC36E2}"/>
              </a:ext>
            </a:extLst>
          </p:cNvPr>
          <p:cNvSpPr>
            <a:spLocks noGrp="1"/>
          </p:cNvSpPr>
          <p:nvPr>
            <p:ph type="sldNum" sz="quarter" idx="12"/>
          </p:nvPr>
        </p:nvSpPr>
        <p:spPr/>
        <p:txBody>
          <a:bodyPr/>
          <a:lstStyle>
            <a:lvl1pPr>
              <a:defRPr/>
            </a:lvl1pPr>
          </a:lstStyle>
          <a:p>
            <a:pPr>
              <a:defRPr/>
            </a:pPr>
            <a:fld id="{947C2C19-09BE-4D93-810E-60E5D262BC10}" type="slidenum">
              <a:rPr lang="en-US"/>
              <a:pPr>
                <a:defRPr/>
              </a:pPr>
              <a:t>‹#›</a:t>
            </a:fld>
            <a:endParaRPr lang="en-US" dirty="0"/>
          </a:p>
        </p:txBody>
      </p:sp>
    </p:spTree>
    <p:extLst>
      <p:ext uri="{BB962C8B-B14F-4D97-AF65-F5344CB8AC3E}">
        <p14:creationId xmlns:p14="http://schemas.microsoft.com/office/powerpoint/2010/main" val="216675641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cSld name="1_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11525460" cy="50800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1373605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Z_PrimaryGraphic_V1-copy">
            <a:extLst>
              <a:ext uri="{FF2B5EF4-FFF2-40B4-BE49-F238E27FC236}">
                <a16:creationId xmlns:a16="http://schemas.microsoft.com/office/drawing/2014/main" id="{AE8A95D7-F917-4248-A86E-AF66B094504F}"/>
              </a:ext>
            </a:extLst>
          </p:cNvPr>
          <p:cNvPicPr>
            <a:picLocks noChangeAspect="1" noChangeArrowheads="1"/>
          </p:cNvPicPr>
          <p:nvPr userDrawn="1"/>
        </p:nvPicPr>
        <p:blipFill>
          <a:blip r:embed="rId3" cstate="print"/>
          <a:srcRect/>
          <a:stretch>
            <a:fillRect/>
          </a:stretch>
        </p:blipFill>
        <p:spPr bwMode="auto">
          <a:xfrm>
            <a:off x="7721245" y="1207288"/>
            <a:ext cx="3201143" cy="3999432"/>
          </a:xfrm>
          <a:prstGeom prst="rect">
            <a:avLst/>
          </a:prstGeom>
          <a:noFill/>
        </p:spPr>
      </p:pic>
    </p:spTree>
    <p:extLst>
      <p:ext uri="{BB962C8B-B14F-4D97-AF65-F5344CB8AC3E}">
        <p14:creationId xmlns:p14="http://schemas.microsoft.com/office/powerpoint/2010/main" val="145324915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736130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87682597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5509847"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173767808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Tree>
    <p:extLst>
      <p:ext uri="{BB962C8B-B14F-4D97-AF65-F5344CB8AC3E}">
        <p14:creationId xmlns:p14="http://schemas.microsoft.com/office/powerpoint/2010/main" val="409363697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45569051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17708386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331566290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65046957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532164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727517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a:t>Enabling IBM Cloud for Secure Data and Services / May, 2019 / © 2019 IBM Corporation</a:t>
            </a:r>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758437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739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41227950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199082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3720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193307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24655552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311884107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55753374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579051"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347674685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Tree>
    <p:extLst>
      <p:ext uri="{BB962C8B-B14F-4D97-AF65-F5344CB8AC3E}">
        <p14:creationId xmlns:p14="http://schemas.microsoft.com/office/powerpoint/2010/main" val="11119842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942232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7992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a:off x="1" y="0"/>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6098417" y="922867"/>
            <a:ext cx="6093582" cy="5935134"/>
          </a:xfrm>
          <a:prstGeom prst="rect">
            <a:avLst/>
          </a:prstGeom>
        </p:spPr>
      </p:pic>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3124956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72961991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3941164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12618743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269190038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726427"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503608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797044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9535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37146138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153023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extLst>
      <p:ext uri="{BB962C8B-B14F-4D97-AF65-F5344CB8AC3E}">
        <p14:creationId xmlns:p14="http://schemas.microsoft.com/office/powerpoint/2010/main" val="13632960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479818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13974370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4777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extLst>
      <p:ext uri="{BB962C8B-B14F-4D97-AF65-F5344CB8AC3E}">
        <p14:creationId xmlns:p14="http://schemas.microsoft.com/office/powerpoint/2010/main" val="78960567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3023551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38635341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486888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330243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3582769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727015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6960464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4573298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0572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814274"/>
            <a:ext cx="11706069" cy="5738022"/>
          </a:xfrm>
        </p:spPr>
        <p:txBody>
          <a:bodyPr/>
          <a:lstStyle>
            <a:lvl1pPr marL="347663" indent="-347663">
              <a:buClr>
                <a:schemeClr val="tx2"/>
              </a:buClr>
              <a:buFont typeface="Lucida Grande"/>
              <a:buChar char="—"/>
              <a:defRPr/>
            </a:lvl1pPr>
            <a:lvl2pPr marL="576263" indent="-228600">
              <a:buClr>
                <a:schemeClr val="tx2"/>
              </a:buClr>
              <a:buSzPct val="100000"/>
              <a:buFont typeface="Arial"/>
              <a:buChar char="•"/>
              <a:defRPr/>
            </a:lvl2pPr>
            <a:lvl3pPr marL="804863" indent="-228600">
              <a:buClr>
                <a:schemeClr val="tx2"/>
              </a:buClr>
              <a:buFont typeface="Courier New"/>
              <a:buChar char="o"/>
              <a:defRPr/>
            </a:lvl3pPr>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E9ACD34-959A-4CCD-B5F6-D1E7B91FE2C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5E3451D1-BB17-4408-A8FF-449EFA9379B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820036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91858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098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Edit Master text styles</a:t>
            </a:r>
          </a:p>
        </p:txBody>
      </p:sp>
    </p:spTree>
    <p:extLst>
      <p:ext uri="{BB962C8B-B14F-4D97-AF65-F5344CB8AC3E}">
        <p14:creationId xmlns:p14="http://schemas.microsoft.com/office/powerpoint/2010/main" val="40772520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Click icon to add picture</a:t>
            </a:r>
          </a:p>
        </p:txBody>
      </p:sp>
    </p:spTree>
    <p:extLst>
      <p:ext uri="{BB962C8B-B14F-4D97-AF65-F5344CB8AC3E}">
        <p14:creationId xmlns:p14="http://schemas.microsoft.com/office/powerpoint/2010/main" val="2814107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a:t>Click to edit Master title style</a:t>
            </a:r>
            <a:endParaRPr lang="en-US" dirty="0"/>
          </a:p>
        </p:txBody>
      </p:sp>
    </p:spTree>
    <p:extLst>
      <p:ext uri="{BB962C8B-B14F-4D97-AF65-F5344CB8AC3E}">
        <p14:creationId xmlns:p14="http://schemas.microsoft.com/office/powerpoint/2010/main" val="36036793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Tree>
    <p:extLst>
      <p:ext uri="{BB962C8B-B14F-4D97-AF65-F5344CB8AC3E}">
        <p14:creationId xmlns:p14="http://schemas.microsoft.com/office/powerpoint/2010/main" val="1559770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85809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4998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33639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982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1064416"/>
            <a:ext cx="11706069" cy="5513832"/>
          </a:xfrm>
        </p:spPr>
        <p:txBody>
          <a:bodyPr/>
          <a:lstStyle>
            <a:lvl1pPr marL="301843" indent="-301843">
              <a:buClr>
                <a:schemeClr val="tx2"/>
              </a:buClr>
              <a:buSzPct val="90000"/>
              <a:buFont typeface="+mj-lt"/>
              <a:buAutoNum type="arabicPeriod"/>
              <a:defRPr/>
            </a:lvl1pPr>
            <a:lvl2pPr marL="603685" indent="-301843">
              <a:buClr>
                <a:schemeClr val="tx2"/>
              </a:buClr>
              <a:buSzPct val="90000"/>
              <a:buFont typeface="+mj-lt"/>
              <a:buAutoNum type="alphaLcPeriod"/>
              <a:defRPr/>
            </a:lvl2pPr>
            <a:lvl3pPr marL="507752" indent="0">
              <a:buNone/>
              <a:defRPr/>
            </a:lvl3pPr>
            <a:lvl4pPr marL="680188" indent="0">
              <a:buNone/>
              <a:defRPr/>
            </a:lvl4pPr>
          </a:lstStyle>
          <a:p>
            <a:pPr lvl="0"/>
            <a:r>
              <a:rPr lang="en-US" dirty="0"/>
              <a:t>Edit Master text styles</a:t>
            </a:r>
          </a:p>
          <a:p>
            <a:pPr lvl="1"/>
            <a:r>
              <a:rPr lang="en-US" dirty="0"/>
              <a:t>Second level</a:t>
            </a:r>
          </a:p>
        </p:txBody>
      </p:sp>
      <p:sp>
        <p:nvSpPr>
          <p:cNvPr id="6" name="Footer Placeholder 5">
            <a:extLst>
              <a:ext uri="{FF2B5EF4-FFF2-40B4-BE49-F238E27FC236}">
                <a16:creationId xmlns:a16="http://schemas.microsoft.com/office/drawing/2014/main" id="{884FF7F4-5691-44AD-B658-ADE698726066}"/>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E98C9477-4DF9-4B0D-BA3A-DDA30401FF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739466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8371839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9420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78088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510896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Tree>
    <p:extLst>
      <p:ext uri="{BB962C8B-B14F-4D97-AF65-F5344CB8AC3E}">
        <p14:creationId xmlns:p14="http://schemas.microsoft.com/office/powerpoint/2010/main" val="13617911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Tree>
    <p:extLst>
      <p:ext uri="{BB962C8B-B14F-4D97-AF65-F5344CB8AC3E}">
        <p14:creationId xmlns:p14="http://schemas.microsoft.com/office/powerpoint/2010/main" val="9126016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015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Tree>
    <p:extLst>
      <p:ext uri="{BB962C8B-B14F-4D97-AF65-F5344CB8AC3E}">
        <p14:creationId xmlns:p14="http://schemas.microsoft.com/office/powerpoint/2010/main" val="31675269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Tree>
    <p:extLst>
      <p:ext uri="{BB962C8B-B14F-4D97-AF65-F5344CB8AC3E}">
        <p14:creationId xmlns:p14="http://schemas.microsoft.com/office/powerpoint/2010/main" val="27539921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369309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56099" y="1170432"/>
            <a:ext cx="5676190" cy="5368037"/>
          </a:xfrm>
        </p:spPr>
        <p:txBody>
          <a:bodyPr/>
          <a:lstStyle>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68427" y="1170432"/>
            <a:ext cx="5676190" cy="5368037"/>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7" name="Footer Placeholder 6">
            <a:extLst>
              <a:ext uri="{FF2B5EF4-FFF2-40B4-BE49-F238E27FC236}">
                <a16:creationId xmlns:a16="http://schemas.microsoft.com/office/drawing/2014/main" id="{0603CBF2-FC22-447A-9A57-804665A3166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532FB734-1167-4468-8816-49F9F3C76B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910899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11707476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71395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93171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6698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52149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909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Tree>
    <p:extLst>
      <p:ext uri="{BB962C8B-B14F-4D97-AF65-F5344CB8AC3E}">
        <p14:creationId xmlns:p14="http://schemas.microsoft.com/office/powerpoint/2010/main" val="8139619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4948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7882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Edit Master text styles</a:t>
            </a:r>
          </a:p>
        </p:txBody>
      </p:sp>
    </p:spTree>
    <p:extLst>
      <p:ext uri="{BB962C8B-B14F-4D97-AF65-F5344CB8AC3E}">
        <p14:creationId xmlns:p14="http://schemas.microsoft.com/office/powerpoint/2010/main" val="131304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6099"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4" name="Content Placeholder 3"/>
          <p:cNvSpPr>
            <a:spLocks noGrp="1"/>
          </p:cNvSpPr>
          <p:nvPr>
            <p:ph sz="half" idx="2"/>
          </p:nvPr>
        </p:nvSpPr>
        <p:spPr>
          <a:xfrm>
            <a:off x="256099"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6" name="Content Placeholder 5"/>
          <p:cNvSpPr>
            <a:spLocks noGrp="1"/>
          </p:cNvSpPr>
          <p:nvPr>
            <p:ph sz="quarter" idx="4"/>
          </p:nvPr>
        </p:nvSpPr>
        <p:spPr>
          <a:xfrm>
            <a:off x="6171024"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9" name="Footer Placeholder 8">
            <a:extLst>
              <a:ext uri="{FF2B5EF4-FFF2-40B4-BE49-F238E27FC236}">
                <a16:creationId xmlns:a16="http://schemas.microsoft.com/office/drawing/2014/main" id="{164D111D-315D-416D-B503-B3C0A565754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10" name="Slide Number Placeholder 9">
            <a:extLst>
              <a:ext uri="{FF2B5EF4-FFF2-40B4-BE49-F238E27FC236}">
                <a16:creationId xmlns:a16="http://schemas.microsoft.com/office/drawing/2014/main" id="{37286FF4-80C3-4D69-807D-9639A5047B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239329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4606" y="3087490"/>
            <a:ext cx="1722793" cy="683025"/>
          </a:xfrm>
          <a:prstGeom prst="rect">
            <a:avLst/>
          </a:prstGeom>
        </p:spPr>
      </p:pic>
    </p:spTree>
    <p:extLst>
      <p:ext uri="{BB962C8B-B14F-4D97-AF65-F5344CB8AC3E}">
        <p14:creationId xmlns:p14="http://schemas.microsoft.com/office/powerpoint/2010/main" val="42337942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Fast Start 2020 Title Slide">
    <p:bg>
      <p:bgPr>
        <a:gradFill flip="none" rotWithShape="1">
          <a:gsLst>
            <a:gs pos="0">
              <a:srgbClr val="0645CE"/>
            </a:gs>
            <a:gs pos="49917">
              <a:srgbClr val="0631A6"/>
            </a:gs>
            <a:gs pos="100000">
              <a:srgbClr val="062186"/>
            </a:gs>
          </a:gsLst>
          <a:lin ang="0" scaled="0"/>
        </a:gradFill>
        <a:effectLst/>
      </p:bgPr>
    </p:bg>
    <p:spTree>
      <p:nvGrpSpPr>
        <p:cNvPr id="1" name=""/>
        <p:cNvGrpSpPr/>
        <p:nvPr/>
      </p:nvGrpSpPr>
      <p:grpSpPr>
        <a:xfrm>
          <a:off x="0" y="0"/>
          <a:ext cx="0" cy="0"/>
          <a:chOff x="0" y="0"/>
          <a:chExt cx="0" cy="0"/>
        </a:xfrm>
      </p:grpSpPr>
      <p:sp>
        <p:nvSpPr>
          <p:cNvPr id="1314" name="IBM Cloud Fast Start 2020"/>
          <p:cNvSpPr txBox="1"/>
          <p:nvPr/>
        </p:nvSpPr>
        <p:spPr>
          <a:xfrm>
            <a:off x="338667" y="6143412"/>
            <a:ext cx="4819907"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60959" rIns="60959">
            <a:spAutoFit/>
          </a:bodyPr>
          <a:lstStyle/>
          <a:p>
            <a:pPr>
              <a:defRPr sz="1200">
                <a:solidFill>
                  <a:srgbClr val="FFFFFF"/>
                </a:solidFill>
              </a:defRPr>
            </a:pPr>
            <a:r>
              <a:rPr sz="1600" dirty="0"/>
              <a:t>IBM </a:t>
            </a:r>
            <a:r>
              <a:rPr sz="1600" dirty="0">
                <a:latin typeface="IBM Plex Sans SemiBold"/>
                <a:ea typeface="IBM Plex Sans SemiBold"/>
                <a:cs typeface="IBM Plex Sans SemiBold"/>
                <a:sym typeface="IBM Plex Sans SemiBold"/>
              </a:rPr>
              <a:t>Cloud</a:t>
            </a:r>
            <a:r>
              <a:rPr lang="en-US" sz="1600" dirty="0">
                <a:latin typeface="IBM Plex Sans SemiBold"/>
                <a:ea typeface="IBM Plex Sans SemiBold"/>
                <a:cs typeface="IBM Plex Sans SemiBold"/>
                <a:sym typeface="IBM Plex Sans SemiBold"/>
              </a:rPr>
              <a:t> and Cognitive Software</a:t>
            </a:r>
            <a:r>
              <a:rPr sz="1600" dirty="0"/>
              <a:t> Fast Start 2020</a:t>
            </a:r>
          </a:p>
        </p:txBody>
      </p:sp>
      <p:pic>
        <p:nvPicPr>
          <p:cNvPr id="1316" name="fs-pictogram-productive-light.png" descr="fs-pictogram-productive-ligh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89561" y="1821788"/>
            <a:ext cx="3212881" cy="3214424"/>
          </a:xfrm>
          <a:prstGeom prst="rect">
            <a:avLst/>
          </a:prstGeom>
          <a:ln w="12700">
            <a:miter lim="400000"/>
          </a:ln>
        </p:spPr>
      </p:pic>
      <p:pic>
        <p:nvPicPr>
          <p:cNvPr id="1317" name="IBM_Cloud_Icon_White.png" descr="IBM_Cloud_Icon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68552" y="147721"/>
            <a:ext cx="1197865" cy="1123000"/>
          </a:xfrm>
          <a:prstGeom prst="rect">
            <a:avLst/>
          </a:prstGeom>
          <a:ln w="12700">
            <a:miter lim="400000"/>
          </a:ln>
        </p:spPr>
      </p:pic>
      <p:sp>
        <p:nvSpPr>
          <p:cNvPr id="7" name="Rectangle 6">
            <a:extLst>
              <a:ext uri="{FF2B5EF4-FFF2-40B4-BE49-F238E27FC236}">
                <a16:creationId xmlns:a16="http://schemas.microsoft.com/office/drawing/2014/main" id="{BA84246C-72EB-5C49-A650-363398FF886D}"/>
              </a:ext>
            </a:extLst>
          </p:cNvPr>
          <p:cNvSpPr/>
          <p:nvPr userDrawn="1"/>
        </p:nvSpPr>
        <p:spPr>
          <a:xfrm>
            <a:off x="10238788" y="6150002"/>
            <a:ext cx="1614545" cy="338554"/>
          </a:xfrm>
          <a:prstGeom prst="rect">
            <a:avLst/>
          </a:prstGeom>
        </p:spPr>
        <p:txBody>
          <a:bodyPr wrap="none">
            <a:spAutoFit/>
          </a:bodyPr>
          <a:lstStyle/>
          <a:p>
            <a:pPr algn="r"/>
            <a:r>
              <a:rPr lang="en-US" sz="1600" dirty="0">
                <a:solidFill>
                  <a:schemeClr val="accent1">
                    <a:lumMod val="20000"/>
                    <a:lumOff val="80000"/>
                  </a:schemeClr>
                </a:solidFill>
                <a:latin typeface="IBM Plex Sans Thin" panose="020B0203050000000000" pitchFamily="34" charset="77"/>
              </a:rPr>
              <a:t>#FastStart2020</a:t>
            </a:r>
          </a:p>
        </p:txBody>
      </p:sp>
    </p:spTree>
    <p:extLst>
      <p:ext uri="{BB962C8B-B14F-4D97-AF65-F5344CB8AC3E}">
        <p14:creationId xmlns:p14="http://schemas.microsoft.com/office/powerpoint/2010/main" val="4029578764"/>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86F82910-12F3-4B23-8697-74D58D82CAD1}" type="slidenum">
              <a:rPr lang="en-US" altLang="en-US"/>
              <a:pPr>
                <a:defRPr/>
              </a:pPr>
              <a:t>‹#›</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ltLang="en-US" dirty="0"/>
              <a:t>IBM Systems / Dependency Based Build client presentation/ January 2020/ © 2020 IBM Corporation</a:t>
            </a:r>
          </a:p>
        </p:txBody>
      </p:sp>
    </p:spTree>
    <p:extLst>
      <p:ext uri="{BB962C8B-B14F-4D97-AF65-F5344CB8AC3E}">
        <p14:creationId xmlns:p14="http://schemas.microsoft.com/office/powerpoint/2010/main" val="27064155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dirty="0"/>
              <a:t>IBM Z / DOC ID / Month XX, 2019 / © 2019 IBM Corporation</a:t>
            </a:r>
          </a:p>
        </p:txBody>
      </p:sp>
      <p:sp>
        <p:nvSpPr>
          <p:cNvPr id="4" name="Title 3"/>
          <p:cNvSpPr>
            <a:spLocks noGrp="1"/>
          </p:cNvSpPr>
          <p:nvPr>
            <p:ph type="title"/>
          </p:nvPr>
        </p:nvSpPr>
        <p:spPr>
          <a:xfrm>
            <a:off x="304801" y="271709"/>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6" name="Picture 5" descr="ibm_gry.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1750" y="6273781"/>
            <a:ext cx="695452" cy="281961"/>
          </a:xfrm>
          <a:prstGeom prst="rect">
            <a:avLst/>
          </a:prstGeom>
        </p:spPr>
      </p:pic>
      <p:sp>
        <p:nvSpPr>
          <p:cNvPr id="7" name="Rectangle 6">
            <a:extLst>
              <a:ext uri="{FF2B5EF4-FFF2-40B4-BE49-F238E27FC236}">
                <a16:creationId xmlns:a16="http://schemas.microsoft.com/office/drawing/2014/main" id="{35BF62D7-2F49-FF4F-BCAB-A8CF721DC75C}"/>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pic>
        <p:nvPicPr>
          <p:cNvPr id="8" name="Picture 7">
            <a:extLst>
              <a:ext uri="{FF2B5EF4-FFF2-40B4-BE49-F238E27FC236}">
                <a16:creationId xmlns:a16="http://schemas.microsoft.com/office/drawing/2014/main" id="{4C450D84-EC07-014A-AA57-4A31E32F4E9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10" name="Graphic 9">
            <a:extLst>
              <a:ext uri="{FF2B5EF4-FFF2-40B4-BE49-F238E27FC236}">
                <a16:creationId xmlns:a16="http://schemas.microsoft.com/office/drawing/2014/main" id="{C16AC4C1-036A-0C47-8DE6-34BC81AC743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252138" y="1165771"/>
            <a:ext cx="4117428" cy="4117428"/>
          </a:xfrm>
          <a:prstGeom prst="rect">
            <a:avLst/>
          </a:prstGeom>
        </p:spPr>
      </p:pic>
    </p:spTree>
    <p:extLst>
      <p:ext uri="{BB962C8B-B14F-4D97-AF65-F5344CB8AC3E}">
        <p14:creationId xmlns:p14="http://schemas.microsoft.com/office/powerpoint/2010/main" val="25882930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Z / DOC ID / Month XX,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162479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51382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IBM Z / DOC ID / Month XX, 2019 / © 2019 IBM Corporation</a:t>
            </a: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4488951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IBM Z / DOC ID / Month XX, 2019 / © 2019 IBM Corporation</a:t>
            </a: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3402916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0"/>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11831574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6916616" cy="6027740"/>
          </a:xfrm>
        </p:spPr>
        <p:txBody>
          <a:bodyPr/>
          <a:lstStyle>
            <a:lvl1pPr marL="156625" indent="-15662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IBM Z / DOC ID / Month XX, 2019 / © 2019 IBM Corporation</a:t>
            </a:r>
          </a:p>
        </p:txBody>
      </p:sp>
    </p:spTree>
    <p:extLst>
      <p:ext uri="{BB962C8B-B14F-4D97-AF65-F5344CB8AC3E}">
        <p14:creationId xmlns:p14="http://schemas.microsoft.com/office/powerpoint/2010/main" val="313977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31C9F338-7056-4790-A2A4-DA3B22FBBE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6" name="Slide Number Placeholder 5">
            <a:extLst>
              <a:ext uri="{FF2B5EF4-FFF2-40B4-BE49-F238E27FC236}">
                <a16:creationId xmlns:a16="http://schemas.microsoft.com/office/drawing/2014/main" id="{8144D62F-9E41-4877-87C7-9F1A1380E859}"/>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1154915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20"/>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42389176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2500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2"/>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0553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Content Placeholder 5"/>
          <p:cNvSpPr>
            <a:spLocks noGrp="1"/>
          </p:cNvSpPr>
          <p:nvPr>
            <p:ph sz="quarter" idx="12"/>
          </p:nvPr>
        </p:nvSpPr>
        <p:spPr>
          <a:xfrm>
            <a:off x="304800" y="1327360"/>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7966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38885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2"/>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4707461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12097818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00723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051052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284241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0181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1806585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11525460" cy="50800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36741729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12" name="Text Placeholder 11"/>
          <p:cNvSpPr>
            <a:spLocks noGrp="1"/>
          </p:cNvSpPr>
          <p:nvPr>
            <p:ph type="body" sz="quarter" idx="13"/>
          </p:nvPr>
        </p:nvSpPr>
        <p:spPr>
          <a:xfrm>
            <a:off x="304800" y="256034"/>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2"/>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91829630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43041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3"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252828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01131657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Tree>
    <p:extLst>
      <p:ext uri="{BB962C8B-B14F-4D97-AF65-F5344CB8AC3E}">
        <p14:creationId xmlns:p14="http://schemas.microsoft.com/office/powerpoint/2010/main" val="5165375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Tree>
    <p:extLst>
      <p:ext uri="{BB962C8B-B14F-4D97-AF65-F5344CB8AC3E}">
        <p14:creationId xmlns:p14="http://schemas.microsoft.com/office/powerpoint/2010/main" val="294200300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672347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503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nchor="b"/>
          <a:lstStyle>
            <a:lvl1pPr>
              <a:defRPr sz="2401"/>
            </a:lvl1pPr>
          </a:lstStyle>
          <a:p>
            <a:r>
              <a:rPr lang="en-US"/>
              <a:t>Click to edit Master title style</a:t>
            </a:r>
            <a:endParaRPr lang="en-US" dirty="0"/>
          </a:p>
        </p:txBody>
      </p:sp>
      <p:sp>
        <p:nvSpPr>
          <p:cNvPr id="3" name="Content Placeholder 2"/>
          <p:cNvSpPr>
            <a:spLocks noGrp="1"/>
          </p:cNvSpPr>
          <p:nvPr>
            <p:ph idx="1"/>
          </p:nvPr>
        </p:nvSpPr>
        <p:spPr>
          <a:xfrm>
            <a:off x="5184555" y="880747"/>
            <a:ext cx="6171023" cy="4873705"/>
          </a:xfrm>
        </p:spPr>
        <p:txBody>
          <a:bodyPr/>
          <a:lstStyle>
            <a:lvl1pPr>
              <a:defRPr sz="2001"/>
            </a:lvl1pPr>
            <a:lvl2pPr>
              <a:defRPr sz="1801"/>
            </a:lvl2pPr>
            <a:lvl3pPr>
              <a:defRPr sz="1600"/>
            </a:lvl3pPr>
            <a:lvl4pPr marL="680188" indent="0">
              <a:buNone/>
              <a:defRPr sz="1535"/>
            </a:lvl4pPr>
            <a:lvl5pPr>
              <a:defRPr sz="1535"/>
            </a:lvl5pPr>
            <a:lvl6pPr>
              <a:defRPr sz="2925"/>
            </a:lvl6pPr>
            <a:lvl7pPr>
              <a:defRPr sz="2925"/>
            </a:lvl7pPr>
            <a:lvl8pPr>
              <a:defRPr sz="2925"/>
            </a:lvl8pPr>
            <a:lvl9pPr>
              <a:defRPr sz="2925"/>
            </a:lvl9pPr>
          </a:lstStyle>
          <a:p>
            <a:pPr lvl="0"/>
            <a:r>
              <a:rPr lang="en-US" dirty="0"/>
              <a:t>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839618" y="1952965"/>
            <a:ext cx="3933109" cy="3810773"/>
          </a:xfrm>
        </p:spPr>
        <p:txBody>
          <a:bodyPr/>
          <a:lstStyle>
            <a:lvl1pPr marL="0" indent="0">
              <a:buNone/>
              <a:defRPr sz="2401"/>
            </a:lvl1pPr>
            <a:lvl2pPr marL="668582" indent="0">
              <a:buNone/>
              <a:defRPr sz="2048"/>
            </a:lvl2pPr>
            <a:lvl3pPr marL="1337162" indent="0">
              <a:buNone/>
              <a:defRPr sz="1755"/>
            </a:lvl3pPr>
            <a:lvl4pPr marL="2005744" indent="0">
              <a:buNone/>
              <a:defRPr sz="1462"/>
            </a:lvl4pPr>
            <a:lvl5pPr marL="2674325" indent="0">
              <a:buNone/>
              <a:defRPr sz="1462"/>
            </a:lvl5pPr>
            <a:lvl6pPr marL="3342906" indent="0">
              <a:buNone/>
              <a:defRPr sz="1462"/>
            </a:lvl6pPr>
            <a:lvl7pPr marL="4011487" indent="0">
              <a:buNone/>
              <a:defRPr sz="1462"/>
            </a:lvl7pPr>
            <a:lvl8pPr marL="4680069" indent="0">
              <a:buNone/>
              <a:defRPr sz="1462"/>
            </a:lvl8pPr>
            <a:lvl9pPr marL="5348649" indent="0">
              <a:buNone/>
              <a:defRPr sz="1462"/>
            </a:lvl9pPr>
          </a:lstStyle>
          <a:p>
            <a:pPr lvl="0"/>
            <a:r>
              <a:rPr lang="en-US"/>
              <a:t>Edit Master text styles</a:t>
            </a:r>
          </a:p>
        </p:txBody>
      </p:sp>
      <p:sp>
        <p:nvSpPr>
          <p:cNvPr id="7" name="Footer Placeholder 6">
            <a:extLst>
              <a:ext uri="{FF2B5EF4-FFF2-40B4-BE49-F238E27FC236}">
                <a16:creationId xmlns:a16="http://schemas.microsoft.com/office/drawing/2014/main" id="{D774C016-649E-4C6B-A276-C2F18F1EA355}"/>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304EE059-0DAF-49ED-A93D-DCCE0F427BC0}"/>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9035396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6506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192366271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5" indent="-156625">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00955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256034"/>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14475003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26415039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7582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303" algn="dec"/>
              </a:tabLst>
              <a:defRPr sz="1467"/>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p:txBody>
      </p:sp>
    </p:spTree>
    <p:extLst>
      <p:ext uri="{BB962C8B-B14F-4D97-AF65-F5344CB8AC3E}">
        <p14:creationId xmlns:p14="http://schemas.microsoft.com/office/powerpoint/2010/main" val="194644969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69"/>
            <a:ext cx="1730144" cy="701463"/>
          </a:xfrm>
          <a:prstGeom prst="rect">
            <a:avLst/>
          </a:prstGeom>
        </p:spPr>
      </p:pic>
    </p:spTree>
    <p:extLst>
      <p:ext uri="{BB962C8B-B14F-4D97-AF65-F5344CB8AC3E}">
        <p14:creationId xmlns:p14="http://schemas.microsoft.com/office/powerpoint/2010/main" val="208542621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Slide Number Placeholder 2"/>
          <p:cNvSpPr>
            <a:spLocks noGrp="1"/>
          </p:cNvSpPr>
          <p:nvPr>
            <p:ph type="sldNum" sz="quarter" idx="10"/>
          </p:nvPr>
        </p:nvSpPr>
        <p:spPr/>
        <p:txBody>
          <a:bodyPr/>
          <a:lstStyle>
            <a:lvl1pPr>
              <a:defRPr/>
            </a:lvl1pPr>
          </a:lstStyle>
          <a:p>
            <a:pPr>
              <a:defRPr/>
            </a:pPr>
            <a:fld id="{EB047FE2-0F83-45F6-A628-13E47C8C40B8}" type="slidenum">
              <a:rPr lang="en-US" sz="1200" smtClean="0">
                <a:solidFill>
                  <a:srgbClr val="000000">
                    <a:tint val="75000"/>
                  </a:srgbClr>
                </a:solidFill>
                <a:latin typeface="Calibri" panose="020F0502020204030204"/>
                <a:ea typeface="+mn-ea"/>
                <a:cs typeface="+mn-cs"/>
              </a:rPr>
              <a:pPr>
                <a:defRPr/>
              </a:pPr>
              <a:t>‹#›</a:t>
            </a:fld>
            <a:endParaRPr lang="en-US" sz="1200" dirty="0">
              <a:solidFill>
                <a:srgbClr val="000000">
                  <a:tint val="75000"/>
                </a:srgbClr>
              </a:solidFill>
              <a:latin typeface="Calibri" panose="020F0502020204030204"/>
              <a:ea typeface="+mn-ea"/>
              <a:cs typeface="+mn-cs"/>
            </a:endParaRPr>
          </a:p>
        </p:txBody>
      </p:sp>
      <p:sp>
        <p:nvSpPr>
          <p:cNvPr id="4" name="Footer Placeholder 3"/>
          <p:cNvSpPr>
            <a:spLocks noGrp="1"/>
          </p:cNvSpPr>
          <p:nvPr>
            <p:ph type="ftr" sz="quarter" idx="11"/>
          </p:nvPr>
        </p:nvSpPr>
        <p:spPr/>
        <p:txBody>
          <a:bodyPr/>
          <a:lstStyle>
            <a:lvl1pPr>
              <a:defRPr/>
            </a:lvl1pPr>
          </a:lstStyle>
          <a:p>
            <a:pPr algn="ctr">
              <a:defRPr/>
            </a:pPr>
            <a:r>
              <a:rPr lang="en-US" sz="1000" dirty="0">
                <a:solidFill>
                  <a:srgbClr val="000000">
                    <a:tint val="75000"/>
                  </a:srgbClr>
                </a:solidFill>
              </a:rPr>
              <a:t>© Copyright IBM Corporation 2017</a:t>
            </a:r>
          </a:p>
        </p:txBody>
      </p:sp>
      <p:sp>
        <p:nvSpPr>
          <p:cNvPr id="5" name="Date Placeholder 4"/>
          <p:cNvSpPr>
            <a:spLocks noGrp="1"/>
          </p:cNvSpPr>
          <p:nvPr>
            <p:ph type="dt" sz="half" idx="12"/>
          </p:nvPr>
        </p:nvSpPr>
        <p:spPr/>
        <p:txBody>
          <a:bodyPr/>
          <a:lstStyle>
            <a:lvl1pPr>
              <a:defRPr/>
            </a:lvl1pPr>
          </a:lstStyle>
          <a:p>
            <a:pPr>
              <a:defRPr/>
            </a:pPr>
            <a:endParaRPr lang="en-US" sz="1200" dirty="0">
              <a:solidFill>
                <a:srgbClr val="000000">
                  <a:tint val="75000"/>
                </a:srgbClr>
              </a:solidFill>
              <a:latin typeface="Calibri" panose="020F0502020204030204"/>
            </a:endParaRPr>
          </a:p>
        </p:txBody>
      </p:sp>
    </p:spTree>
    <p:extLst>
      <p:ext uri="{BB962C8B-B14F-4D97-AF65-F5344CB8AC3E}">
        <p14:creationId xmlns:p14="http://schemas.microsoft.com/office/powerpoint/2010/main" val="110803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Light Blue-2-colums-Picture-V1">
    <p:bg>
      <p:bgPr>
        <a:solidFill>
          <a:srgbClr val="0062FF"/>
        </a:solidFill>
        <a:effectLst/>
      </p:bgPr>
    </p:bg>
    <p:spTree>
      <p:nvGrpSpPr>
        <p:cNvPr id="1" name=""/>
        <p:cNvGrpSpPr/>
        <p:nvPr/>
      </p:nvGrpSpPr>
      <p:grpSpPr>
        <a:xfrm>
          <a:off x="0" y="0"/>
          <a:ext cx="0" cy="0"/>
          <a:chOff x="0" y="0"/>
          <a:chExt cx="0" cy="0"/>
        </a:xfrm>
      </p:grpSpPr>
      <p:pic>
        <p:nvPicPr>
          <p:cNvPr id="22" name="Picture 21" descr="A picture containing scene, road, way, track&#10;&#10;Description generated with very high confidence">
            <a:extLst>
              <a:ext uri="{FF2B5EF4-FFF2-40B4-BE49-F238E27FC236}">
                <a16:creationId xmlns:a16="http://schemas.microsoft.com/office/drawing/2014/main" id="{A7350106-6BDE-4B92-BFD6-E95726A8C0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32733" y="0"/>
            <a:ext cx="5659267" cy="6858000"/>
          </a:xfrm>
          <a:prstGeom prst="rect">
            <a:avLst/>
          </a:prstGeom>
        </p:spPr>
      </p:pic>
      <p:sp>
        <p:nvSpPr>
          <p:cNvPr id="37" name="Text Placeholder 36">
            <a:extLst>
              <a:ext uri="{FF2B5EF4-FFF2-40B4-BE49-F238E27FC236}">
                <a16:creationId xmlns:a16="http://schemas.microsoft.com/office/drawing/2014/main" id="{53783F12-5599-4F4C-9C74-06E83B3DDEC8}"/>
              </a:ext>
            </a:extLst>
          </p:cNvPr>
          <p:cNvSpPr>
            <a:spLocks noGrp="1"/>
          </p:cNvSpPr>
          <p:nvPr>
            <p:ph type="body" sz="quarter" idx="18" hasCustomPrompt="1"/>
          </p:nvPr>
        </p:nvSpPr>
        <p:spPr>
          <a:xfrm>
            <a:off x="569119" y="481970"/>
            <a:ext cx="2340768" cy="1772444"/>
          </a:xfrm>
          <a:prstGeom prst="rect">
            <a:avLst/>
          </a:prstGeom>
        </p:spPr>
        <p:txBody>
          <a:bodyPr/>
          <a:lstStyle>
            <a:lvl1pPr marL="0" marR="0" indent="0" algn="r" defTabSz="410744" rtl="0" eaLnBrk="1" fontAlgn="auto" latinLnBrk="0" hangingPunct="1">
              <a:lnSpc>
                <a:spcPct val="100000"/>
              </a:lnSpc>
              <a:spcBef>
                <a:spcPts val="0"/>
              </a:spcBef>
              <a:spcAft>
                <a:spcPts val="0"/>
              </a:spcAft>
              <a:buClrTx/>
              <a:buSzPct val="145000"/>
              <a:buFontTx/>
              <a:buNone/>
              <a:tabLst/>
              <a:defRPr sz="2200" b="1" i="0">
                <a:solidFill>
                  <a:schemeClr val="bg1"/>
                </a:solidFill>
                <a:latin typeface="+mn-lt"/>
                <a:cs typeface="Arial" panose="020B0604020202020204" pitchFamily="34" charset="0"/>
              </a:defRPr>
            </a:lvl1pPr>
          </a:lstStyle>
          <a:p>
            <a:r>
              <a:rPr lang="en-GB" dirty="0"/>
              <a:t>Attention grabbing headline: Customer pain points </a:t>
            </a:r>
            <a:r>
              <a:rPr lang="en-US" dirty="0"/>
              <a:t>(44pt, max char: 65)</a:t>
            </a:r>
          </a:p>
        </p:txBody>
      </p:sp>
      <p:cxnSp>
        <p:nvCxnSpPr>
          <p:cNvPr id="10" name="Straight Connector 9">
            <a:extLst>
              <a:ext uri="{FF2B5EF4-FFF2-40B4-BE49-F238E27FC236}">
                <a16:creationId xmlns:a16="http://schemas.microsoft.com/office/drawing/2014/main" id="{262E9182-BEAF-534F-B343-98867AA4F259}"/>
              </a:ext>
            </a:extLst>
          </p:cNvPr>
          <p:cNvCxnSpPr>
            <a:cxnSpLocks/>
          </p:cNvCxnSpPr>
          <p:nvPr userDrawn="1"/>
        </p:nvCxnSpPr>
        <p:spPr>
          <a:xfrm>
            <a:off x="3200799" y="548483"/>
            <a:ext cx="0" cy="57323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F12855B0-5BD4-1040-95B8-E3E5918F4FBC}"/>
              </a:ext>
            </a:extLst>
          </p:cNvPr>
          <p:cNvSpPr>
            <a:spLocks noGrp="1"/>
          </p:cNvSpPr>
          <p:nvPr>
            <p:ph type="body" sz="quarter" idx="21" hasCustomPrompt="1"/>
          </p:nvPr>
        </p:nvSpPr>
        <p:spPr>
          <a:xfrm>
            <a:off x="3481441" y="566737"/>
            <a:ext cx="2316163" cy="1381995"/>
          </a:xfrm>
          <a:prstGeom prst="rect">
            <a:avLst/>
          </a:prstGeom>
        </p:spPr>
        <p:txBody>
          <a:bodyPr/>
          <a:lstStyle>
            <a:lvl1pPr marL="0" marR="0" indent="0" algn="l" defTabSz="410744" rtl="0" eaLnBrk="1" fontAlgn="auto" latinLnBrk="0" hangingPunct="1">
              <a:lnSpc>
                <a:spcPts val="1600"/>
              </a:lnSpc>
              <a:spcBef>
                <a:spcPts val="800"/>
              </a:spcBef>
              <a:spcAft>
                <a:spcPts val="0"/>
              </a:spcAft>
              <a:buClrTx/>
              <a:buSzPct val="145000"/>
              <a:buFontTx/>
              <a:buNone/>
              <a:tabLst/>
              <a:defRPr sz="1200" b="0" i="0">
                <a:solidFill>
                  <a:schemeClr val="bg1"/>
                </a:solidFill>
                <a:latin typeface="+mn-lt"/>
              </a:defRPr>
            </a:lvl1pPr>
            <a:lvl2pPr marL="222240" indent="0">
              <a:spcBef>
                <a:spcPts val="800"/>
              </a:spcBef>
              <a:buNone/>
              <a:defRPr sz="1200">
                <a:solidFill>
                  <a:schemeClr val="bg1"/>
                </a:solidFill>
              </a:defRPr>
            </a:lvl2pPr>
            <a:lvl3pPr marL="444478" indent="0">
              <a:spcBef>
                <a:spcPts val="800"/>
              </a:spcBef>
              <a:buNone/>
              <a:defRPr sz="1200">
                <a:solidFill>
                  <a:schemeClr val="bg1"/>
                </a:solidFill>
              </a:defRPr>
            </a:lvl3pPr>
            <a:lvl4pPr marL="666718" indent="0">
              <a:spcBef>
                <a:spcPts val="800"/>
              </a:spcBef>
              <a:buNone/>
              <a:defRPr sz="1200">
                <a:solidFill>
                  <a:schemeClr val="bg1"/>
                </a:solidFill>
              </a:defRPr>
            </a:lvl4pPr>
            <a:lvl5pPr marL="888956" indent="0">
              <a:spcBef>
                <a:spcPts val="800"/>
              </a:spcBef>
              <a:buNone/>
              <a:defRPr sz="1200">
                <a:solidFill>
                  <a:schemeClr val="bg1"/>
                </a:solidFill>
              </a:defRPr>
            </a:lvl5pPr>
          </a:lstStyle>
          <a:p>
            <a:pPr marL="0" marR="0" lvl="0" indent="0" algn="l" defTabSz="410744" rtl="0" eaLnBrk="1" fontAlgn="auto" latinLnBrk="0" hangingPunct="1">
              <a:lnSpc>
                <a:spcPts val="1600"/>
              </a:lnSpc>
              <a:spcBef>
                <a:spcPts val="800"/>
              </a:spcBef>
              <a:spcAft>
                <a:spcPts val="0"/>
              </a:spcAft>
              <a:buClrTx/>
              <a:buSzPct val="145000"/>
              <a:buFontTx/>
              <a:buNone/>
              <a:tabLst/>
              <a:defRPr/>
            </a:pPr>
            <a:r>
              <a:rPr lang="en-US" dirty="0"/>
              <a:t>Attack these presentations as if they were stories, with an intro, a build-up and a climax. This first section is our intro, and to quickly engage customers we recommend leading with their pain points. So replace this </a:t>
            </a:r>
            <a:br>
              <a:rPr lang="en-US" dirty="0"/>
            </a:br>
            <a:r>
              <a:rPr lang="en-US" dirty="0"/>
              <a:t>text with your view on the most striking or the most urgent issues the customer is facing, and demonstrate right off the bat that you understand their position. (Arial Regular 24pt, max character with bullet points 199, without bullet points 580)</a:t>
            </a:r>
          </a:p>
        </p:txBody>
      </p:sp>
      <p:sp>
        <p:nvSpPr>
          <p:cNvPr id="12" name="Text Placeholder 12">
            <a:extLst>
              <a:ext uri="{FF2B5EF4-FFF2-40B4-BE49-F238E27FC236}">
                <a16:creationId xmlns:a16="http://schemas.microsoft.com/office/drawing/2014/main" id="{02E2FFBD-0E2C-9045-99B5-E6288539B7CD}"/>
              </a:ext>
            </a:extLst>
          </p:cNvPr>
          <p:cNvSpPr>
            <a:spLocks noGrp="1"/>
          </p:cNvSpPr>
          <p:nvPr>
            <p:ph type="body" sz="quarter" idx="28" hasCustomPrompt="1"/>
          </p:nvPr>
        </p:nvSpPr>
        <p:spPr>
          <a:xfrm>
            <a:off x="589020" y="5445579"/>
            <a:ext cx="2316163" cy="821672"/>
          </a:xfrm>
          <a:prstGeom prst="rect">
            <a:avLst/>
          </a:prstGeom>
        </p:spPr>
        <p:txBody>
          <a:bodyPr anchor="b"/>
          <a:lstStyle>
            <a:lvl1pPr marL="0" marR="0" indent="0" algn="r" defTabSz="410744" rtl="0" eaLnBrk="1" fontAlgn="auto" latinLnBrk="0" hangingPunct="1">
              <a:lnSpc>
                <a:spcPct val="100000"/>
              </a:lnSpc>
              <a:spcBef>
                <a:spcPts val="800"/>
              </a:spcBef>
              <a:spcAft>
                <a:spcPts val="0"/>
              </a:spcAft>
              <a:buClrTx/>
              <a:buSzPct val="145000"/>
              <a:buFontTx/>
              <a:buNone/>
              <a:tabLst/>
              <a:defRPr sz="800" b="0" i="0">
                <a:solidFill>
                  <a:schemeClr val="bg1"/>
                </a:solidFill>
                <a:latin typeface="+mn-lt"/>
              </a:defRPr>
            </a:lvl1pPr>
            <a:lvl2pPr marL="222240" indent="0">
              <a:spcBef>
                <a:spcPts val="800"/>
              </a:spcBef>
              <a:buNone/>
              <a:defRPr sz="1200">
                <a:solidFill>
                  <a:schemeClr val="bg1"/>
                </a:solidFill>
              </a:defRPr>
            </a:lvl2pPr>
            <a:lvl3pPr marL="444478" indent="0">
              <a:spcBef>
                <a:spcPts val="800"/>
              </a:spcBef>
              <a:buNone/>
              <a:defRPr sz="1200">
                <a:solidFill>
                  <a:schemeClr val="bg1"/>
                </a:solidFill>
              </a:defRPr>
            </a:lvl3pPr>
            <a:lvl4pPr marL="666718" indent="0">
              <a:spcBef>
                <a:spcPts val="800"/>
              </a:spcBef>
              <a:buNone/>
              <a:defRPr sz="1200">
                <a:solidFill>
                  <a:schemeClr val="bg1"/>
                </a:solidFill>
              </a:defRPr>
            </a:lvl4pPr>
            <a:lvl5pPr marL="888956" indent="0">
              <a:spcBef>
                <a:spcPts val="800"/>
              </a:spcBef>
              <a:buNone/>
              <a:defRPr sz="1200">
                <a:solidFill>
                  <a:schemeClr val="bg1"/>
                </a:solidFill>
              </a:defRPr>
            </a:lvl5pPr>
          </a:lstStyle>
          <a:p>
            <a:pPr marL="0" marR="0" lvl="0" indent="0" algn="r" defTabSz="410744" rtl="0" eaLnBrk="1" fontAlgn="auto" latinLnBrk="0" hangingPunct="1">
              <a:lnSpc>
                <a:spcPct val="100000"/>
              </a:lnSpc>
              <a:spcBef>
                <a:spcPts val="800"/>
              </a:spcBef>
              <a:spcAft>
                <a:spcPts val="0"/>
              </a:spcAft>
              <a:buClrTx/>
              <a:buSzPct val="145000"/>
              <a:buFontTx/>
              <a:buNone/>
              <a:tabLst/>
              <a:defRPr/>
            </a:pPr>
            <a:r>
              <a:rPr lang="en-US" dirty="0"/>
              <a:t>Further information (Arial Regular 16pt, max character count: 181)</a:t>
            </a:r>
          </a:p>
        </p:txBody>
      </p:sp>
      <p:sp>
        <p:nvSpPr>
          <p:cNvPr id="3" name="Text Placeholder 2">
            <a:extLst>
              <a:ext uri="{FF2B5EF4-FFF2-40B4-BE49-F238E27FC236}">
                <a16:creationId xmlns:a16="http://schemas.microsoft.com/office/drawing/2014/main" id="{9052783D-CDC1-A441-951A-18984462A03F}"/>
              </a:ext>
            </a:extLst>
          </p:cNvPr>
          <p:cNvSpPr>
            <a:spLocks noGrp="1"/>
          </p:cNvSpPr>
          <p:nvPr>
            <p:ph type="body" sz="quarter" idx="29" hasCustomPrompt="1"/>
          </p:nvPr>
        </p:nvSpPr>
        <p:spPr>
          <a:xfrm>
            <a:off x="3496416" y="6015065"/>
            <a:ext cx="2311453" cy="361263"/>
          </a:xfrm>
          <a:prstGeom prst="rect">
            <a:avLst/>
          </a:prstGeom>
        </p:spPr>
        <p:txBody>
          <a:bodyPr/>
          <a:lstStyle>
            <a:lvl1pPr marL="0" marR="0" indent="0" algn="l" defTabSz="410744" rtl="0" eaLnBrk="1" fontAlgn="auto" latinLnBrk="0" hangingPunct="1">
              <a:lnSpc>
                <a:spcPct val="100000"/>
              </a:lnSpc>
              <a:spcBef>
                <a:spcPts val="2951"/>
              </a:spcBef>
              <a:spcAft>
                <a:spcPts val="0"/>
              </a:spcAft>
              <a:buClrTx/>
              <a:buSzPct val="145000"/>
              <a:buFontTx/>
              <a:buNone/>
              <a:tabLst/>
              <a:defRPr sz="600" b="0" i="0">
                <a:solidFill>
                  <a:schemeClr val="bg1"/>
                </a:solidFill>
                <a:latin typeface="+mn-lt"/>
              </a:defRPr>
            </a:lvl1pPr>
            <a:lvl2pPr marL="222240" indent="0">
              <a:buNone/>
              <a:defRPr sz="600" b="0" i="0">
                <a:latin typeface="IBM Plex Sans" panose="020B0503050000000000" pitchFamily="34" charset="77"/>
              </a:defRPr>
            </a:lvl2pPr>
            <a:lvl3pPr marL="444478" indent="0">
              <a:buNone/>
              <a:defRPr sz="600" b="0" i="0">
                <a:latin typeface="IBM Plex Sans" panose="020B0503050000000000" pitchFamily="34" charset="77"/>
              </a:defRPr>
            </a:lvl3pPr>
            <a:lvl4pPr marL="666718" indent="0">
              <a:buNone/>
              <a:defRPr sz="600" b="0" i="0">
                <a:latin typeface="IBM Plex Sans" panose="020B0503050000000000" pitchFamily="34" charset="77"/>
              </a:defRPr>
            </a:lvl4pPr>
            <a:lvl5pPr marL="888956" indent="0">
              <a:buNone/>
              <a:defRPr sz="600" b="0" i="0">
                <a:latin typeface="IBM Plex Sans" panose="020B0503050000000000" pitchFamily="34" charset="77"/>
              </a:defRPr>
            </a:lvl5pPr>
          </a:lstStyle>
          <a:p>
            <a:pPr marL="0" marR="0" lvl="0" indent="0" algn="l" defTabSz="410744" rtl="0" eaLnBrk="1" fontAlgn="auto" latinLnBrk="0" hangingPunct="1">
              <a:lnSpc>
                <a:spcPct val="100000"/>
              </a:lnSpc>
              <a:spcBef>
                <a:spcPts val="2951"/>
              </a:spcBef>
              <a:spcAft>
                <a:spcPts val="0"/>
              </a:spcAft>
              <a:buClrTx/>
              <a:buSzPct val="145000"/>
              <a:buFontTx/>
              <a:buNone/>
              <a:tabLst/>
              <a:defRPr/>
            </a:pPr>
            <a:r>
              <a:rPr lang="en-US" dirty="0"/>
              <a:t>Footnote (Optional) (Arial Regular 12pt, max character count 180) </a:t>
            </a:r>
          </a:p>
          <a:p>
            <a:pPr marL="0" marR="0" lvl="0" indent="0" algn="l" defTabSz="410744" rtl="0" eaLnBrk="1" fontAlgn="auto" latinLnBrk="0" hangingPunct="1">
              <a:lnSpc>
                <a:spcPct val="100000"/>
              </a:lnSpc>
              <a:spcBef>
                <a:spcPts val="2951"/>
              </a:spcBef>
              <a:spcAft>
                <a:spcPts val="0"/>
              </a:spcAft>
              <a:buClrTx/>
              <a:buSzPct val="145000"/>
              <a:buFontTx/>
              <a:buNone/>
              <a:tabLst/>
              <a:defRPr/>
            </a:pPr>
            <a:endParaRPr lang="en-US" dirty="0"/>
          </a:p>
          <a:p>
            <a:pPr lvl="0"/>
            <a:endParaRPr lang="en-US" dirty="0"/>
          </a:p>
        </p:txBody>
      </p:sp>
      <p:pic>
        <p:nvPicPr>
          <p:cNvPr id="16" name="Picture 15">
            <a:extLst>
              <a:ext uri="{FF2B5EF4-FFF2-40B4-BE49-F238E27FC236}">
                <a16:creationId xmlns:a16="http://schemas.microsoft.com/office/drawing/2014/main" id="{ADCA96A2-CBD6-C349-A019-9704C6157D2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303313" y="6447031"/>
            <a:ext cx="592531" cy="230428"/>
          </a:xfrm>
          <a:prstGeom prst="rect">
            <a:avLst/>
          </a:prstGeom>
        </p:spPr>
      </p:pic>
      <p:sp>
        <p:nvSpPr>
          <p:cNvPr id="23" name="TextBox 22">
            <a:extLst>
              <a:ext uri="{FF2B5EF4-FFF2-40B4-BE49-F238E27FC236}">
                <a16:creationId xmlns:a16="http://schemas.microsoft.com/office/drawing/2014/main" id="{23216B55-6174-4575-A4DE-7BC110CBDB62}"/>
              </a:ext>
            </a:extLst>
          </p:cNvPr>
          <p:cNvSpPr txBox="1"/>
          <p:nvPr userDrawn="1"/>
        </p:nvSpPr>
        <p:spPr>
          <a:xfrm>
            <a:off x="557101" y="6471849"/>
            <a:ext cx="2622514" cy="195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marL="0" marR="0" indent="0" algn="l" defTabSz="410744" rtl="0" fontAlgn="auto" latinLnBrk="0" hangingPunct="0">
              <a:lnSpc>
                <a:spcPct val="100000"/>
              </a:lnSpc>
              <a:spcBef>
                <a:spcPts val="0"/>
              </a:spcBef>
              <a:spcAft>
                <a:spcPts val="0"/>
              </a:spcAft>
              <a:buClrTx/>
              <a:buSzTx/>
              <a:buFontTx/>
              <a:buNone/>
              <a:tabLst/>
            </a:pPr>
            <a:r>
              <a:rPr kumimoji="0" lang="en-GB" sz="800" b="0" i="0" u="none" strike="noStrike" cap="none" spc="0" normalizeH="0" baseline="0" dirty="0">
                <a:ln>
                  <a:noFill/>
                </a:ln>
                <a:solidFill>
                  <a:schemeClr val="bg1"/>
                </a:solidFill>
                <a:effectLst/>
                <a:uFillTx/>
                <a:latin typeface="+mn-lt"/>
                <a:ea typeface="Helvetica Neue"/>
                <a:cs typeface="Helvetica Neue"/>
                <a:sym typeface="Helvetica Neue"/>
              </a:rPr>
              <a:t>Tuesday, 20 November 2018</a:t>
            </a:r>
            <a:r>
              <a:rPr kumimoji="0" lang="en-US" sz="800" b="0" i="0" u="none" strike="noStrike" cap="none" spc="0" normalizeH="0" baseline="0" dirty="0">
                <a:ln>
                  <a:noFill/>
                </a:ln>
                <a:solidFill>
                  <a:schemeClr val="bg1"/>
                </a:solidFill>
                <a:effectLst/>
                <a:uFillTx/>
                <a:latin typeface="+mn-lt"/>
                <a:ea typeface="Helvetica Neue"/>
                <a:cs typeface="Helvetica Neue"/>
                <a:sym typeface="Helvetica Neue"/>
              </a:rPr>
              <a:t> / © 2018 IBM Corporation</a:t>
            </a:r>
          </a:p>
        </p:txBody>
      </p:sp>
    </p:spTree>
    <p:extLst>
      <p:ext uri="{BB962C8B-B14F-4D97-AF65-F5344CB8AC3E}">
        <p14:creationId xmlns:p14="http://schemas.microsoft.com/office/powerpoint/2010/main" val="3340933812"/>
      </p:ext>
    </p:extLst>
  </p:cSld>
  <p:clrMapOvr>
    <a:overrideClrMapping bg1="lt1" tx1="dk1" bg2="lt2" tx2="dk2" accent1="accent1" accent2="accent2" accent3="accent3" accent4="accent4" accent5="accent5" accent6="accent6" hlink="hlink" folHlink="folHlink"/>
  </p:clrMapOvr>
  <p:transition spd="med"/>
  <p:extLst>
    <p:ext uri="{DCECCB84-F9BA-43D5-87BE-67443E8EF086}">
      <p15:sldGuideLst xmlns:p15="http://schemas.microsoft.com/office/powerpoint/2012/main">
        <p15:guide id="1" orient="horz" pos="7903">
          <p15:clr>
            <a:srgbClr val="000000"/>
          </p15:clr>
        </p15:guide>
        <p15:guide id="2" pos="8043">
          <p15:clr>
            <a:srgbClr val="FBAE40"/>
          </p15:clr>
        </p15:guide>
        <p15:guide id="3" pos="14620">
          <p15:clr>
            <a:srgbClr val="000000"/>
          </p15:clr>
        </p15:guide>
        <p15:guide id="4" orient="horz" pos="714">
          <p15:clr>
            <a:srgbClr val="000000"/>
          </p15:clr>
        </p15:guide>
        <p15:guide id="5" pos="8769">
          <p15:clr>
            <a:srgbClr val="FBAE40"/>
          </p15:clr>
        </p15:guide>
        <p15:guide id="6" pos="9494">
          <p15:clr>
            <a:srgbClr val="FBAE40"/>
          </p15:clr>
        </p15:guide>
        <p15:guide id="7" pos="10243">
          <p15:clr>
            <a:srgbClr val="FBAE40"/>
          </p15:clr>
        </p15:guide>
        <p15:guide id="8" pos="10969">
          <p15:clr>
            <a:srgbClr val="FBAE40"/>
          </p15:clr>
        </p15:guide>
        <p15:guide id="9" pos="11694">
          <p15:clr>
            <a:srgbClr val="FBAE40"/>
          </p15:clr>
        </p15:guide>
        <p15:guide id="10" pos="12420">
          <p15:clr>
            <a:srgbClr val="FBAE40"/>
          </p15:clr>
        </p15:guide>
        <p15:guide id="11" pos="13168">
          <p15:clr>
            <a:srgbClr val="FBAE40"/>
          </p15:clr>
        </p15:guide>
        <p15:guide id="12" pos="13894">
          <p15:clr>
            <a:srgbClr val="FBAE40"/>
          </p15:clr>
        </p15:guide>
        <p15:guide id="13" pos="717">
          <p15:clr>
            <a:srgbClr val="000000"/>
          </p15:clr>
        </p15:guide>
        <p15:guide id="14" pos="5095">
          <p15:clr>
            <a:srgbClr val="FBAE40"/>
          </p15:clr>
        </p15:guide>
        <p15:guide id="15" pos="5843">
          <p15:clr>
            <a:srgbClr val="FBAE40"/>
          </p15:clr>
        </p15:guide>
        <p15:guide id="16" pos="6569">
          <p15:clr>
            <a:srgbClr val="FBAE40"/>
          </p15:clr>
        </p15:guide>
        <p15:guide id="17" pos="7317">
          <p15:clr>
            <a:srgbClr val="FBAE40"/>
          </p15:clr>
        </p15:guide>
        <p15:guide id="18" pos="2192">
          <p15:clr>
            <a:srgbClr val="FBAE40"/>
          </p15:clr>
        </p15:guide>
        <p15:guide id="19" pos="2917">
          <p15:clr>
            <a:srgbClr val="FBAE40"/>
          </p15:clr>
        </p15:guide>
        <p15:guide id="20" pos="3666">
          <p15:clr>
            <a:srgbClr val="FBAE40"/>
          </p15:clr>
        </p15:guide>
        <p15:guide id="21" pos="4391">
          <p15:clr>
            <a:srgbClr val="FBAE40"/>
          </p15:clr>
        </p15:guide>
        <p15:guide id="22" pos="146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34" Type="http://schemas.openxmlformats.org/officeDocument/2006/relationships/slideLayout" Target="../slideLayouts/slideLayout62.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theme" Target="../theme/theme3.xml"/><Relationship Id="rId8"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8" Type="http://schemas.openxmlformats.org/officeDocument/2006/relationships/slideLayout" Target="../slideLayouts/slideLayout70.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theme" Target="../theme/theme4.xml"/><Relationship Id="rId20" Type="http://schemas.openxmlformats.org/officeDocument/2006/relationships/slideLayout" Target="../slideLayouts/slideLayout82.xml"/><Relationship Id="rId41" Type="http://schemas.openxmlformats.org/officeDocument/2006/relationships/slideLayout" Target="../slideLayouts/slideLayout10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slideLayout" Target="../slideLayouts/slideLayout133.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34" Type="http://schemas.openxmlformats.org/officeDocument/2006/relationships/theme" Target="../theme/theme5.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slideLayout" Target="../slideLayouts/slideLayout132.xml"/><Relationship Id="rId33" Type="http://schemas.openxmlformats.org/officeDocument/2006/relationships/slideLayout" Target="../slideLayouts/slideLayout140.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slideLayout" Target="../slideLayouts/slideLayout136.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slideLayout" Target="../slideLayouts/slideLayout139.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slideLayout" Target="../slideLayouts/slideLayout135.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slideLayout" Target="../slideLayouts/slideLayout138.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slideLayout" Target="../slideLayouts/slideLayout134.xml"/><Relationship Id="rId30" Type="http://schemas.openxmlformats.org/officeDocument/2006/relationships/slideLayout" Target="../slideLayouts/slideLayout137.xml"/><Relationship Id="rId8" Type="http://schemas.openxmlformats.org/officeDocument/2006/relationships/slideLayout" Target="../slideLayouts/slideLayout11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53.xml"/><Relationship Id="rId18" Type="http://schemas.openxmlformats.org/officeDocument/2006/relationships/slideLayout" Target="../slideLayouts/slideLayout158.xml"/><Relationship Id="rId26" Type="http://schemas.openxmlformats.org/officeDocument/2006/relationships/slideLayout" Target="../slideLayouts/slideLayout166.xml"/><Relationship Id="rId21" Type="http://schemas.openxmlformats.org/officeDocument/2006/relationships/slideLayout" Target="../slideLayouts/slideLayout161.xml"/><Relationship Id="rId34" Type="http://schemas.openxmlformats.org/officeDocument/2006/relationships/slideLayout" Target="../slideLayouts/slideLayout174.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17" Type="http://schemas.openxmlformats.org/officeDocument/2006/relationships/slideLayout" Target="../slideLayouts/slideLayout157.xml"/><Relationship Id="rId25" Type="http://schemas.openxmlformats.org/officeDocument/2006/relationships/slideLayout" Target="../slideLayouts/slideLayout165.xml"/><Relationship Id="rId33" Type="http://schemas.openxmlformats.org/officeDocument/2006/relationships/slideLayout" Target="../slideLayouts/slideLayout173.xml"/><Relationship Id="rId38" Type="http://schemas.openxmlformats.org/officeDocument/2006/relationships/theme" Target="../theme/theme6.xml"/><Relationship Id="rId2" Type="http://schemas.openxmlformats.org/officeDocument/2006/relationships/slideLayout" Target="../slideLayouts/slideLayout142.xml"/><Relationship Id="rId16" Type="http://schemas.openxmlformats.org/officeDocument/2006/relationships/slideLayout" Target="../slideLayouts/slideLayout156.xml"/><Relationship Id="rId20" Type="http://schemas.openxmlformats.org/officeDocument/2006/relationships/slideLayout" Target="../slideLayouts/slideLayout160.xml"/><Relationship Id="rId29" Type="http://schemas.openxmlformats.org/officeDocument/2006/relationships/slideLayout" Target="../slideLayouts/slideLayout169.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24" Type="http://schemas.openxmlformats.org/officeDocument/2006/relationships/slideLayout" Target="../slideLayouts/slideLayout164.xml"/><Relationship Id="rId32" Type="http://schemas.openxmlformats.org/officeDocument/2006/relationships/slideLayout" Target="../slideLayouts/slideLayout172.xml"/><Relationship Id="rId37" Type="http://schemas.openxmlformats.org/officeDocument/2006/relationships/slideLayout" Target="../slideLayouts/slideLayout177.xml"/><Relationship Id="rId5" Type="http://schemas.openxmlformats.org/officeDocument/2006/relationships/slideLayout" Target="../slideLayouts/slideLayout145.xml"/><Relationship Id="rId15" Type="http://schemas.openxmlformats.org/officeDocument/2006/relationships/slideLayout" Target="../slideLayouts/slideLayout155.xml"/><Relationship Id="rId23" Type="http://schemas.openxmlformats.org/officeDocument/2006/relationships/slideLayout" Target="../slideLayouts/slideLayout163.xml"/><Relationship Id="rId28" Type="http://schemas.openxmlformats.org/officeDocument/2006/relationships/slideLayout" Target="../slideLayouts/slideLayout168.xml"/><Relationship Id="rId36" Type="http://schemas.openxmlformats.org/officeDocument/2006/relationships/slideLayout" Target="../slideLayouts/slideLayout176.xml"/><Relationship Id="rId10" Type="http://schemas.openxmlformats.org/officeDocument/2006/relationships/slideLayout" Target="../slideLayouts/slideLayout150.xml"/><Relationship Id="rId19" Type="http://schemas.openxmlformats.org/officeDocument/2006/relationships/slideLayout" Target="../slideLayouts/slideLayout159.xml"/><Relationship Id="rId31" Type="http://schemas.openxmlformats.org/officeDocument/2006/relationships/slideLayout" Target="../slideLayouts/slideLayout171.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 Id="rId22" Type="http://schemas.openxmlformats.org/officeDocument/2006/relationships/slideLayout" Target="../slideLayouts/slideLayout162.xml"/><Relationship Id="rId27" Type="http://schemas.openxmlformats.org/officeDocument/2006/relationships/slideLayout" Target="../slideLayouts/slideLayout167.xml"/><Relationship Id="rId30" Type="http://schemas.openxmlformats.org/officeDocument/2006/relationships/slideLayout" Target="../slideLayouts/slideLayout170.xml"/><Relationship Id="rId35" Type="http://schemas.openxmlformats.org/officeDocument/2006/relationships/slideLayout" Target="../slideLayouts/slideLayout175.xml"/><Relationship Id="rId8" Type="http://schemas.openxmlformats.org/officeDocument/2006/relationships/slideLayout" Target="../slideLayouts/slideLayout148.xml"/><Relationship Id="rId3" Type="http://schemas.openxmlformats.org/officeDocument/2006/relationships/slideLayout" Target="../slideLayouts/slideLayout143.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90.xml"/><Relationship Id="rId18" Type="http://schemas.openxmlformats.org/officeDocument/2006/relationships/slideLayout" Target="../slideLayouts/slideLayout195.xml"/><Relationship Id="rId26" Type="http://schemas.openxmlformats.org/officeDocument/2006/relationships/slideLayout" Target="../slideLayouts/slideLayout203.xml"/><Relationship Id="rId3" Type="http://schemas.openxmlformats.org/officeDocument/2006/relationships/slideLayout" Target="../slideLayouts/slideLayout180.xml"/><Relationship Id="rId21" Type="http://schemas.openxmlformats.org/officeDocument/2006/relationships/slideLayout" Target="../slideLayouts/slideLayout198.xml"/><Relationship Id="rId34" Type="http://schemas.openxmlformats.org/officeDocument/2006/relationships/slideLayout" Target="../slideLayouts/slideLayout211.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17" Type="http://schemas.openxmlformats.org/officeDocument/2006/relationships/slideLayout" Target="../slideLayouts/slideLayout194.xml"/><Relationship Id="rId25" Type="http://schemas.openxmlformats.org/officeDocument/2006/relationships/slideLayout" Target="../slideLayouts/slideLayout202.xml"/><Relationship Id="rId33" Type="http://schemas.openxmlformats.org/officeDocument/2006/relationships/slideLayout" Target="../slideLayouts/slideLayout210.xml"/><Relationship Id="rId2" Type="http://schemas.openxmlformats.org/officeDocument/2006/relationships/slideLayout" Target="../slideLayouts/slideLayout179.xml"/><Relationship Id="rId16" Type="http://schemas.openxmlformats.org/officeDocument/2006/relationships/slideLayout" Target="../slideLayouts/slideLayout193.xml"/><Relationship Id="rId20" Type="http://schemas.openxmlformats.org/officeDocument/2006/relationships/slideLayout" Target="../slideLayouts/slideLayout197.xml"/><Relationship Id="rId29" Type="http://schemas.openxmlformats.org/officeDocument/2006/relationships/slideLayout" Target="../slideLayouts/slideLayout206.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24" Type="http://schemas.openxmlformats.org/officeDocument/2006/relationships/slideLayout" Target="../slideLayouts/slideLayout201.xml"/><Relationship Id="rId32" Type="http://schemas.openxmlformats.org/officeDocument/2006/relationships/slideLayout" Target="../slideLayouts/slideLayout209.xml"/><Relationship Id="rId5" Type="http://schemas.openxmlformats.org/officeDocument/2006/relationships/slideLayout" Target="../slideLayouts/slideLayout182.xml"/><Relationship Id="rId15" Type="http://schemas.openxmlformats.org/officeDocument/2006/relationships/slideLayout" Target="../slideLayouts/slideLayout192.xml"/><Relationship Id="rId23" Type="http://schemas.openxmlformats.org/officeDocument/2006/relationships/slideLayout" Target="../slideLayouts/slideLayout200.xml"/><Relationship Id="rId28" Type="http://schemas.openxmlformats.org/officeDocument/2006/relationships/slideLayout" Target="../slideLayouts/slideLayout205.xml"/><Relationship Id="rId36" Type="http://schemas.openxmlformats.org/officeDocument/2006/relationships/theme" Target="../theme/theme7.xml"/><Relationship Id="rId10" Type="http://schemas.openxmlformats.org/officeDocument/2006/relationships/slideLayout" Target="../slideLayouts/slideLayout187.xml"/><Relationship Id="rId19" Type="http://schemas.openxmlformats.org/officeDocument/2006/relationships/slideLayout" Target="../slideLayouts/slideLayout196.xml"/><Relationship Id="rId31" Type="http://schemas.openxmlformats.org/officeDocument/2006/relationships/slideLayout" Target="../slideLayouts/slideLayout208.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slideLayout" Target="../slideLayouts/slideLayout191.xml"/><Relationship Id="rId22" Type="http://schemas.openxmlformats.org/officeDocument/2006/relationships/slideLayout" Target="../slideLayouts/slideLayout199.xml"/><Relationship Id="rId27" Type="http://schemas.openxmlformats.org/officeDocument/2006/relationships/slideLayout" Target="../slideLayouts/slideLayout204.xml"/><Relationship Id="rId30" Type="http://schemas.openxmlformats.org/officeDocument/2006/relationships/slideLayout" Target="../slideLayouts/slideLayout207.xml"/><Relationship Id="rId35" Type="http://schemas.openxmlformats.org/officeDocument/2006/relationships/slideLayout" Target="../slideLayouts/slideLayout212.xml"/><Relationship Id="rId8" Type="http://schemas.openxmlformats.org/officeDocument/2006/relationships/slideLayout" Target="../slideLayouts/slideLayout1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58607" y="211455"/>
            <a:ext cx="11668350" cy="46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56098" y="880534"/>
            <a:ext cx="11670859" cy="57380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 name="Slide Number Placeholder 10"/>
          <p:cNvSpPr>
            <a:spLocks noGrp="1" noChangeArrowheads="1"/>
          </p:cNvSpPr>
          <p:nvPr>
            <p:ph type="sldNum" sz="quarter" idx="4"/>
          </p:nvPr>
        </p:nvSpPr>
        <p:spPr bwMode="gray">
          <a:xfrm>
            <a:off x="10859383" y="6652809"/>
            <a:ext cx="1102784" cy="165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r" eaLnBrk="1" hangingPunct="1">
              <a:defRPr sz="900" b="0">
                <a:solidFill>
                  <a:srgbClr val="000000"/>
                </a:solidFill>
                <a:latin typeface="IBM Plex Sans"/>
                <a:ea typeface="Verdana" panose="020B0604030504040204" pitchFamily="34" charset="0"/>
                <a:cs typeface="IBM Plex Sans"/>
              </a:defRPr>
            </a:lvl1pPr>
          </a:lstStyle>
          <a:p>
            <a:pPr>
              <a:defRPr/>
            </a:pPr>
            <a:fld id="{49E8191D-B835-45D5-91BE-8CAFF430D317}" type="slidenum">
              <a:rPr lang="en-US" smtClean="0"/>
              <a:pPr>
                <a:defRPr/>
              </a:pPr>
              <a:t>‹#›</a:t>
            </a:fld>
            <a:endParaRPr lang="en-US" dirty="0"/>
          </a:p>
        </p:txBody>
      </p:sp>
      <p:sp>
        <p:nvSpPr>
          <p:cNvPr id="17" name="Footer Placeholder 11"/>
          <p:cNvSpPr>
            <a:spLocks noGrp="1" noChangeArrowheads="1"/>
          </p:cNvSpPr>
          <p:nvPr>
            <p:ph type="ftr" sz="quarter" idx="3"/>
          </p:nvPr>
        </p:nvSpPr>
        <p:spPr bwMode="gray">
          <a:xfrm>
            <a:off x="256098" y="6652809"/>
            <a:ext cx="4820133" cy="1829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l" eaLnBrk="1" hangingPunct="1">
              <a:buFontTx/>
              <a:buNone/>
              <a:defRPr sz="900">
                <a:solidFill>
                  <a:schemeClr val="tx1"/>
                </a:solidFill>
                <a:latin typeface="IBM Plex Sans"/>
                <a:ea typeface="Verdana" panose="020B0604030504040204" pitchFamily="34" charset="0"/>
                <a:cs typeface="IBM Plex Sans"/>
              </a:defRPr>
            </a:lvl1pPr>
          </a:lstStyle>
          <a:p>
            <a:pPr>
              <a:defRPr/>
            </a:pPr>
            <a:r>
              <a:rPr lang="en-US" dirty="0"/>
              <a:t>IBM Systems Technical University  © Copyright IBM Corporation 2019</a:t>
            </a:r>
          </a:p>
        </p:txBody>
      </p:sp>
    </p:spTree>
  </p:cSld>
  <p:clrMap bg1="lt1" tx1="dk1" bg2="lt2" tx2="dk2" accent1="accent1" accent2="accent2" accent3="accent3" accent4="accent4" accent5="accent5" accent6="accent6" hlink="hlink" folHlink="folHlink"/>
  <p:sldLayoutIdLst>
    <p:sldLayoutId id="2147484249" r:id="rId1"/>
    <p:sldLayoutId id="2147484232" r:id="rId2"/>
    <p:sldLayoutId id="2147484233" r:id="rId3"/>
    <p:sldLayoutId id="2147484234" r:id="rId4"/>
    <p:sldLayoutId id="2147484236" r:id="rId5"/>
    <p:sldLayoutId id="2147484237" r:id="rId6"/>
    <p:sldLayoutId id="2147484238" r:id="rId7"/>
    <p:sldLayoutId id="2147484239" r:id="rId8"/>
    <p:sldLayoutId id="2147484240" r:id="rId9"/>
    <p:sldLayoutId id="2147484242" r:id="rId10"/>
    <p:sldLayoutId id="2147484243" r:id="rId11"/>
    <p:sldLayoutId id="2147484244" r:id="rId12"/>
    <p:sldLayoutId id="2147484245" r:id="rId13"/>
    <p:sldLayoutId id="2147484246" r:id="rId14"/>
    <p:sldLayoutId id="2147484205" r:id="rId15"/>
    <p:sldLayoutId id="2147484206" r:id="rId16"/>
    <p:sldLayoutId id="2147484253" r:id="rId17"/>
  </p:sldLayoutIdLst>
  <p:hf hdr="0" dt="0"/>
  <p:txStyles>
    <p:titleStyle>
      <a:lvl1pPr algn="l" defTabSz="897207" rtl="0" eaLnBrk="1" fontAlgn="base" hangingPunct="1">
        <a:lnSpc>
          <a:spcPct val="90000"/>
        </a:lnSpc>
        <a:spcBef>
          <a:spcPct val="0"/>
        </a:spcBef>
        <a:spcAft>
          <a:spcPct val="0"/>
        </a:spcAft>
        <a:defRPr sz="2401" b="1" i="0" u="none" kern="1200">
          <a:solidFill>
            <a:schemeClr val="tx2"/>
          </a:solidFill>
          <a:latin typeface="IBM Plex Sans"/>
          <a:ea typeface="+mj-ea"/>
          <a:cs typeface="IBM Plex Sans"/>
        </a:defRPr>
      </a:lvl1pPr>
      <a:lvl2pPr algn="l" defTabSz="897207" rtl="0" eaLnBrk="1" fontAlgn="base" hangingPunct="1">
        <a:spcBef>
          <a:spcPct val="0"/>
        </a:spcBef>
        <a:spcAft>
          <a:spcPct val="0"/>
        </a:spcAft>
        <a:defRPr sz="2301" b="1">
          <a:solidFill>
            <a:srgbClr val="008ABF"/>
          </a:solidFill>
          <a:latin typeface="Arial" panose="020B0604020202020204" pitchFamily="34" charset="0"/>
        </a:defRPr>
      </a:lvl2pPr>
      <a:lvl3pPr algn="l" defTabSz="897207" rtl="0" eaLnBrk="1" fontAlgn="base" hangingPunct="1">
        <a:spcBef>
          <a:spcPct val="0"/>
        </a:spcBef>
        <a:spcAft>
          <a:spcPct val="0"/>
        </a:spcAft>
        <a:defRPr sz="2301" b="1">
          <a:solidFill>
            <a:srgbClr val="008ABF"/>
          </a:solidFill>
          <a:latin typeface="Arial" panose="020B0604020202020204" pitchFamily="34" charset="0"/>
        </a:defRPr>
      </a:lvl3pPr>
      <a:lvl4pPr algn="l" defTabSz="897207" rtl="0" eaLnBrk="1" fontAlgn="base" hangingPunct="1">
        <a:spcBef>
          <a:spcPct val="0"/>
        </a:spcBef>
        <a:spcAft>
          <a:spcPct val="0"/>
        </a:spcAft>
        <a:defRPr sz="2301" b="1">
          <a:solidFill>
            <a:srgbClr val="008ABF"/>
          </a:solidFill>
          <a:latin typeface="Arial" panose="020B0604020202020204" pitchFamily="34" charset="0"/>
        </a:defRPr>
      </a:lvl4pPr>
      <a:lvl5pPr algn="l" defTabSz="897207" rtl="0" eaLnBrk="1" fontAlgn="base" hangingPunct="1">
        <a:spcBef>
          <a:spcPct val="0"/>
        </a:spcBef>
        <a:spcAft>
          <a:spcPct val="0"/>
        </a:spcAft>
        <a:defRPr sz="2301" b="1">
          <a:solidFill>
            <a:srgbClr val="008ABF"/>
          </a:solidFill>
          <a:latin typeface="Arial" panose="020B0604020202020204" pitchFamily="34" charset="0"/>
        </a:defRPr>
      </a:lvl5pPr>
      <a:lvl6pPr marL="668582" algn="l" defTabSz="898406" rtl="0" eaLnBrk="1" fontAlgn="base" hangingPunct="1">
        <a:spcBef>
          <a:spcPct val="0"/>
        </a:spcBef>
        <a:spcAft>
          <a:spcPct val="0"/>
        </a:spcAft>
        <a:defRPr sz="2340" b="1">
          <a:solidFill>
            <a:srgbClr val="1966B2"/>
          </a:solidFill>
          <a:latin typeface="Arial" panose="020B0604020202020204" pitchFamily="34" charset="0"/>
        </a:defRPr>
      </a:lvl6pPr>
      <a:lvl7pPr marL="1337162" algn="l" defTabSz="898406" rtl="0" eaLnBrk="1" fontAlgn="base" hangingPunct="1">
        <a:spcBef>
          <a:spcPct val="0"/>
        </a:spcBef>
        <a:spcAft>
          <a:spcPct val="0"/>
        </a:spcAft>
        <a:defRPr sz="2340" b="1">
          <a:solidFill>
            <a:srgbClr val="1966B2"/>
          </a:solidFill>
          <a:latin typeface="Arial" panose="020B0604020202020204" pitchFamily="34" charset="0"/>
        </a:defRPr>
      </a:lvl7pPr>
      <a:lvl8pPr marL="2005744" algn="l" defTabSz="898406" rtl="0" eaLnBrk="1" fontAlgn="base" hangingPunct="1">
        <a:spcBef>
          <a:spcPct val="0"/>
        </a:spcBef>
        <a:spcAft>
          <a:spcPct val="0"/>
        </a:spcAft>
        <a:defRPr sz="2340" b="1">
          <a:solidFill>
            <a:srgbClr val="1966B2"/>
          </a:solidFill>
          <a:latin typeface="Arial" panose="020B0604020202020204" pitchFamily="34" charset="0"/>
        </a:defRPr>
      </a:lvl8pPr>
      <a:lvl9pPr marL="2674325" algn="l" defTabSz="898406" rtl="0" eaLnBrk="1" fontAlgn="base" hangingPunct="1">
        <a:spcBef>
          <a:spcPct val="0"/>
        </a:spcBef>
        <a:spcAft>
          <a:spcPct val="0"/>
        </a:spcAft>
        <a:defRPr sz="2340" b="1">
          <a:solidFill>
            <a:srgbClr val="1966B2"/>
          </a:solidFill>
          <a:latin typeface="Arial" panose="020B0604020202020204" pitchFamily="34" charset="0"/>
        </a:defRPr>
      </a:lvl9pPr>
    </p:titleStyle>
    <p:bodyStyle>
      <a:lvl1pPr marL="347663" indent="-347663" algn="l" defTabSz="897207" rtl="0" eaLnBrk="1" fontAlgn="base" hangingPunct="1">
        <a:lnSpc>
          <a:spcPct val="100000"/>
        </a:lnSpc>
        <a:spcBef>
          <a:spcPts val="900"/>
        </a:spcBef>
        <a:spcAft>
          <a:spcPts val="0"/>
        </a:spcAft>
        <a:buClr>
          <a:schemeClr val="tx2"/>
        </a:buClr>
        <a:buSzPct val="100000"/>
        <a:buFont typeface="Lucida Grande"/>
        <a:buChar char="—"/>
        <a:defRPr sz="2001" kern="1200">
          <a:solidFill>
            <a:schemeClr val="tx1"/>
          </a:solidFill>
          <a:latin typeface="IBM Plex Sans"/>
          <a:ea typeface="+mn-ea"/>
          <a:cs typeface="IBM Plex Sans"/>
        </a:defRPr>
      </a:lvl1pPr>
      <a:lvl2pPr marL="576263" indent="-228600" algn="l" defTabSz="897207" rtl="0" eaLnBrk="1" fontAlgn="base" hangingPunct="1">
        <a:lnSpc>
          <a:spcPct val="100000"/>
        </a:lnSpc>
        <a:spcBef>
          <a:spcPts val="300"/>
        </a:spcBef>
        <a:spcAft>
          <a:spcPts val="0"/>
        </a:spcAft>
        <a:buClr>
          <a:schemeClr val="tx2"/>
        </a:buClr>
        <a:buSzPct val="100000"/>
        <a:buFont typeface="Arial"/>
        <a:buChar char="•"/>
        <a:defRPr sz="1801" b="0" i="0" u="none" kern="1200">
          <a:solidFill>
            <a:schemeClr val="tx1"/>
          </a:solidFill>
          <a:latin typeface="IBM Plex Sans"/>
          <a:ea typeface="+mn-ea"/>
          <a:cs typeface="IBM Plex Sans"/>
        </a:defRPr>
      </a:lvl2pPr>
      <a:lvl3pPr marL="804863" indent="-228600" algn="l" defTabSz="897207" rtl="0" eaLnBrk="1" fontAlgn="base" hangingPunct="1">
        <a:lnSpc>
          <a:spcPct val="100000"/>
        </a:lnSpc>
        <a:spcBef>
          <a:spcPts val="200"/>
        </a:spcBef>
        <a:spcAft>
          <a:spcPts val="0"/>
        </a:spcAft>
        <a:buClr>
          <a:srgbClr val="00649D"/>
        </a:buClr>
        <a:buSzPct val="80000"/>
        <a:buFont typeface="Courier New"/>
        <a:buChar char="o"/>
        <a:defRPr sz="1600" kern="1200">
          <a:solidFill>
            <a:schemeClr val="tx1"/>
          </a:solidFill>
          <a:latin typeface="IBM Plex Sans"/>
          <a:ea typeface="+mn-ea"/>
          <a:cs typeface="IBM Plex Sans"/>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p:bodyStyle>
    <p:otherStyle>
      <a:defPPr>
        <a:defRPr lang="en-US"/>
      </a:defPPr>
      <a:lvl1pPr marL="0" algn="l" defTabSz="1337162" rtl="0" eaLnBrk="1" latinLnBrk="0" hangingPunct="1">
        <a:defRPr sz="2632" kern="1200">
          <a:solidFill>
            <a:schemeClr val="tx1"/>
          </a:solidFill>
          <a:latin typeface="+mn-lt"/>
          <a:ea typeface="+mn-ea"/>
          <a:cs typeface="+mn-cs"/>
        </a:defRPr>
      </a:lvl1pPr>
      <a:lvl2pPr marL="668582" algn="l" defTabSz="1337162" rtl="0" eaLnBrk="1" latinLnBrk="0" hangingPunct="1">
        <a:defRPr sz="2632" kern="1200">
          <a:solidFill>
            <a:schemeClr val="tx1"/>
          </a:solidFill>
          <a:latin typeface="+mn-lt"/>
          <a:ea typeface="+mn-ea"/>
          <a:cs typeface="+mn-cs"/>
        </a:defRPr>
      </a:lvl2pPr>
      <a:lvl3pPr marL="1337162" algn="l" defTabSz="1337162" rtl="0" eaLnBrk="1" latinLnBrk="0" hangingPunct="1">
        <a:defRPr sz="2632" kern="1200">
          <a:solidFill>
            <a:schemeClr val="tx1"/>
          </a:solidFill>
          <a:latin typeface="+mn-lt"/>
          <a:ea typeface="+mn-ea"/>
          <a:cs typeface="+mn-cs"/>
        </a:defRPr>
      </a:lvl3pPr>
      <a:lvl4pPr marL="2005744" algn="l" defTabSz="1337162" rtl="0" eaLnBrk="1" latinLnBrk="0" hangingPunct="1">
        <a:defRPr sz="2632" kern="1200">
          <a:solidFill>
            <a:schemeClr val="tx1"/>
          </a:solidFill>
          <a:latin typeface="+mn-lt"/>
          <a:ea typeface="+mn-ea"/>
          <a:cs typeface="+mn-cs"/>
        </a:defRPr>
      </a:lvl4pPr>
      <a:lvl5pPr marL="2674325" algn="l" defTabSz="1337162" rtl="0" eaLnBrk="1" latinLnBrk="0" hangingPunct="1">
        <a:defRPr sz="2632" kern="1200">
          <a:solidFill>
            <a:schemeClr val="tx1"/>
          </a:solidFill>
          <a:latin typeface="+mn-lt"/>
          <a:ea typeface="+mn-ea"/>
          <a:cs typeface="+mn-cs"/>
        </a:defRPr>
      </a:lvl5pPr>
      <a:lvl6pPr marL="3342906" algn="l" defTabSz="1337162" rtl="0" eaLnBrk="1" latinLnBrk="0" hangingPunct="1">
        <a:defRPr sz="2632" kern="1200">
          <a:solidFill>
            <a:schemeClr val="tx1"/>
          </a:solidFill>
          <a:latin typeface="+mn-lt"/>
          <a:ea typeface="+mn-ea"/>
          <a:cs typeface="+mn-cs"/>
        </a:defRPr>
      </a:lvl6pPr>
      <a:lvl7pPr marL="4011487" algn="l" defTabSz="1337162" rtl="0" eaLnBrk="1" latinLnBrk="0" hangingPunct="1">
        <a:defRPr sz="2632" kern="1200">
          <a:solidFill>
            <a:schemeClr val="tx1"/>
          </a:solidFill>
          <a:latin typeface="+mn-lt"/>
          <a:ea typeface="+mn-ea"/>
          <a:cs typeface="+mn-cs"/>
        </a:defRPr>
      </a:lvl7pPr>
      <a:lvl8pPr marL="4680069" algn="l" defTabSz="1337162" rtl="0" eaLnBrk="1" latinLnBrk="0" hangingPunct="1">
        <a:defRPr sz="2632" kern="1200">
          <a:solidFill>
            <a:schemeClr val="tx1"/>
          </a:solidFill>
          <a:latin typeface="+mn-lt"/>
          <a:ea typeface="+mn-ea"/>
          <a:cs typeface="+mn-cs"/>
        </a:defRPr>
      </a:lvl8pPr>
      <a:lvl9pPr marL="5348649" algn="l" defTabSz="1337162" rtl="0" eaLnBrk="1" latinLnBrk="0" hangingPunct="1">
        <a:defRPr sz="263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12EB8-3FF4-4F25-B2EF-0E19F779847F}" type="datetimeFigureOut">
              <a:rPr lang="en-US" smtClean="0"/>
              <a:t>5/15/2020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E421-E39B-46F8-9B41-9374CF67682B}" type="slidenum">
              <a:rPr lang="en-US" smtClean="0"/>
              <a:t>‹#›</a:t>
            </a:fld>
            <a:endParaRPr lang="en-US" dirty="0"/>
          </a:p>
        </p:txBody>
      </p:sp>
    </p:spTree>
    <p:extLst>
      <p:ext uri="{BB962C8B-B14F-4D97-AF65-F5344CB8AC3E}">
        <p14:creationId xmlns:p14="http://schemas.microsoft.com/office/powerpoint/2010/main" val="2084312630"/>
      </p:ext>
    </p:extLst>
  </p:cSld>
  <p:clrMap bg1="dk1" tx1="lt1" bg2="dk2" tx2="lt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247680443"/>
      </p:ext>
    </p:extLst>
  </p:cSld>
  <p:clrMap bg1="dk1" tx1="lt1" bg2="dk2" tx2="lt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 id="2147484303" r:id="rId12"/>
    <p:sldLayoutId id="2147484304" r:id="rId13"/>
    <p:sldLayoutId id="2147484305" r:id="rId14"/>
    <p:sldLayoutId id="2147484306" r:id="rId15"/>
    <p:sldLayoutId id="2147484307" r:id="rId16"/>
    <p:sldLayoutId id="2147484308" r:id="rId17"/>
    <p:sldLayoutId id="2147484309" r:id="rId18"/>
    <p:sldLayoutId id="2147484310" r:id="rId19"/>
    <p:sldLayoutId id="2147484311" r:id="rId20"/>
    <p:sldLayoutId id="2147484312" r:id="rId21"/>
    <p:sldLayoutId id="2147484313" r:id="rId22"/>
    <p:sldLayoutId id="2147484314" r:id="rId23"/>
    <p:sldLayoutId id="2147484315" r:id="rId24"/>
    <p:sldLayoutId id="2147484316" r:id="rId25"/>
    <p:sldLayoutId id="2147484317" r:id="rId26"/>
    <p:sldLayoutId id="2147484318" r:id="rId27"/>
    <p:sldLayoutId id="2147484319" r:id="rId28"/>
    <p:sldLayoutId id="2147484320" r:id="rId29"/>
    <p:sldLayoutId id="2147484321" r:id="rId30"/>
    <p:sldLayoutId id="2147484322" r:id="rId31"/>
    <p:sldLayoutId id="2147484323" r:id="rId32"/>
    <p:sldLayoutId id="2147484324" r:id="rId33"/>
    <p:sldLayoutId id="2147484325" r:id="rId34"/>
  </p:sldLayoutIdLst>
  <p:hf sldNum="0" hdr="0" ftr="0" dt="0"/>
  <p:txStyles>
    <p:titleStyle>
      <a:lvl1pPr algn="l" rtl="0" eaLnBrk="1" fontAlgn="base" hangingPunct="1">
        <a:lnSpc>
          <a:spcPct val="90000"/>
        </a:lnSpc>
        <a:spcBef>
          <a:spcPct val="0"/>
        </a:spcBef>
        <a:spcAft>
          <a:spcPct val="0"/>
        </a:spcAft>
        <a:defRPr sz="3200" b="0">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Wingdings" pitchFamily="2" charset="2"/>
        <a:buNone/>
        <a:defRPr sz="1867">
          <a:solidFill>
            <a:schemeClr val="bg1"/>
          </a:solidFill>
          <a:latin typeface="+mn-lt"/>
          <a:ea typeface="IBM Plex Sans" charset="0"/>
          <a:cs typeface="IBM Plex Sans" charset="0"/>
        </a:defRPr>
      </a:lvl1pPr>
      <a:lvl2pPr marL="228597"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a:solidFill>
            <a:schemeClr val="bg1"/>
          </a:solidFill>
          <a:latin typeface="+mn-lt"/>
          <a:ea typeface="IBM Plex Sans" charset="0"/>
          <a:cs typeface="IBM Plex Sans"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mn-lt"/>
          <a:ea typeface="IBM Plex Sans" charset="0"/>
          <a:cs typeface="IBM Plex Sans" charset="0"/>
        </a:defRPr>
      </a:lvl3pPr>
      <a:lvl4pPr marL="838190"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baseline="0">
          <a:solidFill>
            <a:schemeClr val="bg1"/>
          </a:solidFill>
          <a:latin typeface="+mn-lt"/>
          <a:ea typeface="IBM Plex Sans" charset="0"/>
          <a:cs typeface="IBM Plex Sans" charset="0"/>
        </a:defRPr>
      </a:lvl4pPr>
      <a:lvl5pPr marL="1071020" indent="-231642" algn="l" rtl="0" eaLnBrk="1" fontAlgn="base" hangingPunct="1">
        <a:lnSpc>
          <a:spcPct val="100000"/>
        </a:lnSpc>
        <a:spcBef>
          <a:spcPts val="1467"/>
        </a:spcBef>
        <a:spcAft>
          <a:spcPct val="0"/>
        </a:spcAft>
        <a:buClr>
          <a:schemeClr val="bg1"/>
        </a:buClr>
        <a:buFont typeface=".AppleSystemUIFont" charset="-120"/>
        <a:buChar char="»"/>
        <a:tabLst/>
        <a:defRPr sz="1867">
          <a:solidFill>
            <a:schemeClr val="bg1"/>
          </a:solidFill>
          <a:latin typeface="+mn-lt"/>
          <a:ea typeface="IBM Plex Sans" charset="0"/>
          <a:cs typeface="IBM Plex Sans"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6"/>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4"/>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dirty="0"/>
              <a:t>IBM Z / DOC ID / Month XX, 2019 / © 2019 IBM Corporation</a:t>
            </a:r>
          </a:p>
        </p:txBody>
      </p:sp>
    </p:spTree>
    <p:extLst>
      <p:ext uri="{BB962C8B-B14F-4D97-AF65-F5344CB8AC3E}">
        <p14:creationId xmlns:p14="http://schemas.microsoft.com/office/powerpoint/2010/main" val="2060595567"/>
      </p:ext>
    </p:extLst>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 id="2147484341" r:id="rId14"/>
    <p:sldLayoutId id="2147484342" r:id="rId15"/>
    <p:sldLayoutId id="2147484343" r:id="rId16"/>
    <p:sldLayoutId id="2147484344" r:id="rId17"/>
    <p:sldLayoutId id="2147484345" r:id="rId18"/>
    <p:sldLayoutId id="2147484346" r:id="rId19"/>
    <p:sldLayoutId id="2147484347" r:id="rId20"/>
    <p:sldLayoutId id="2147484348" r:id="rId21"/>
    <p:sldLayoutId id="2147484349" r:id="rId22"/>
    <p:sldLayoutId id="2147484350" r:id="rId23"/>
    <p:sldLayoutId id="2147484351" r:id="rId24"/>
    <p:sldLayoutId id="2147484352" r:id="rId25"/>
    <p:sldLayoutId id="2147484353" r:id="rId26"/>
    <p:sldLayoutId id="2147484354" r:id="rId27"/>
    <p:sldLayoutId id="2147484355" r:id="rId28"/>
    <p:sldLayoutId id="2147484356" r:id="rId29"/>
    <p:sldLayoutId id="2147484357" r:id="rId30"/>
    <p:sldLayoutId id="2147484358" r:id="rId31"/>
    <p:sldLayoutId id="2147484359" r:id="rId32"/>
    <p:sldLayoutId id="2147484360" r:id="rId33"/>
    <p:sldLayoutId id="2147484361" r:id="rId34"/>
    <p:sldLayoutId id="2147484362" r:id="rId35"/>
    <p:sldLayoutId id="2147484363" r:id="rId36"/>
    <p:sldLayoutId id="2147484364" r:id="rId37"/>
    <p:sldLayoutId id="2147484365" r:id="rId38"/>
    <p:sldLayoutId id="2147484367" r:id="rId39"/>
    <p:sldLayoutId id="2147484368" r:id="rId40"/>
    <p:sldLayoutId id="2147484369" r:id="rId41"/>
    <p:sldLayoutId id="2147484370" r:id="rId42"/>
    <p:sldLayoutId id="2147484371" r:id="rId43"/>
    <p:sldLayoutId id="2147484372" r:id="rId44"/>
    <p:sldLayoutId id="2147484373" r:id="rId45"/>
  </p:sldLayoutIdLst>
  <p:hf sldNum="0" hdr="0" dt="0"/>
  <p:txStyles>
    <p:titleStyle>
      <a:lvl1pPr algn="l" defTabSz="609570"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70"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06" indent="-23070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40" indent="-23070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26" indent="-22435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0980" indent="-23070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86483765"/>
      </p:ext>
    </p:extLst>
  </p:cSld>
  <p:clrMap bg1="dk1" tx1="lt1" bg2="dk2" tx2="lt2" accent1="accent1" accent2="accent2" accent3="accent3" accent4="accent4" accent5="accent5" accent6="accent6" hlink="hlink" folHlink="folHlink"/>
  <p:sldLayoutIdLst>
    <p:sldLayoutId id="2147484375" r:id="rId1"/>
    <p:sldLayoutId id="2147484376" r:id="rId2"/>
    <p:sldLayoutId id="2147484377" r:id="rId3"/>
    <p:sldLayoutId id="2147484378" r:id="rId4"/>
    <p:sldLayoutId id="2147484379" r:id="rId5"/>
    <p:sldLayoutId id="2147484380" r:id="rId6"/>
    <p:sldLayoutId id="2147484381" r:id="rId7"/>
    <p:sldLayoutId id="2147484382" r:id="rId8"/>
    <p:sldLayoutId id="2147484383" r:id="rId9"/>
    <p:sldLayoutId id="2147484384" r:id="rId10"/>
    <p:sldLayoutId id="2147484385" r:id="rId11"/>
    <p:sldLayoutId id="2147484386" r:id="rId12"/>
    <p:sldLayoutId id="2147484387" r:id="rId13"/>
    <p:sldLayoutId id="2147484388" r:id="rId14"/>
    <p:sldLayoutId id="2147484389" r:id="rId15"/>
    <p:sldLayoutId id="2147484390" r:id="rId16"/>
    <p:sldLayoutId id="2147484391" r:id="rId17"/>
    <p:sldLayoutId id="2147484392" r:id="rId18"/>
    <p:sldLayoutId id="2147484393" r:id="rId19"/>
    <p:sldLayoutId id="2147484394" r:id="rId20"/>
    <p:sldLayoutId id="2147484395" r:id="rId21"/>
    <p:sldLayoutId id="2147484396" r:id="rId22"/>
    <p:sldLayoutId id="2147484397" r:id="rId23"/>
    <p:sldLayoutId id="2147484398" r:id="rId24"/>
    <p:sldLayoutId id="2147484399" r:id="rId25"/>
    <p:sldLayoutId id="2147484400" r:id="rId26"/>
    <p:sldLayoutId id="2147484401" r:id="rId27"/>
    <p:sldLayoutId id="2147484402" r:id="rId28"/>
    <p:sldLayoutId id="2147484403" r:id="rId29"/>
    <p:sldLayoutId id="2147484404" r:id="rId30"/>
    <p:sldLayoutId id="2147484405" r:id="rId31"/>
    <p:sldLayoutId id="2147484406" r:id="rId32"/>
    <p:sldLayoutId id="2147484408" r:id="rId33"/>
  </p:sldLayoutIdLst>
  <p:hf sldNum="0" hdr="0" ftr="0" dt="0"/>
  <p:txStyles>
    <p:titleStyle>
      <a:lvl1pPr algn="l" rtl="0" eaLnBrk="1" fontAlgn="base" hangingPunct="1">
        <a:lnSpc>
          <a:spcPct val="90000"/>
        </a:lnSpc>
        <a:spcBef>
          <a:spcPct val="0"/>
        </a:spcBef>
        <a:spcAft>
          <a:spcPct val="0"/>
        </a:spcAft>
        <a:defRPr sz="32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Wingdings" pitchFamily="2" charset="2"/>
        <a:buNone/>
        <a:defRPr sz="1867">
          <a:solidFill>
            <a:schemeClr val="tx1"/>
          </a:solidFill>
          <a:latin typeface="+mn-lt"/>
          <a:ea typeface="IBM Plex Sans" charset="0"/>
          <a:cs typeface="IBM Plex Sans" charset="0"/>
        </a:defRPr>
      </a:lvl1pPr>
      <a:lvl2pPr marL="228597"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a:solidFill>
            <a:schemeClr val="tx1"/>
          </a:solidFill>
          <a:latin typeface="+mn-lt"/>
          <a:ea typeface="IBM Plex Sans" charset="0"/>
          <a:cs typeface="IBM Plex Sans" charset="0"/>
        </a:defRPr>
      </a:lvl2pPr>
      <a:lvl3pPr marL="457195" indent="-231642" algn="l" rtl="0" eaLnBrk="1" fontAlgn="base" hangingPunct="1">
        <a:lnSpc>
          <a:spcPct val="100000"/>
        </a:lnSpc>
        <a:spcBef>
          <a:spcPts val="1467"/>
        </a:spcBef>
        <a:spcAft>
          <a:spcPct val="0"/>
        </a:spcAft>
        <a:buClr>
          <a:schemeClr val="tx1"/>
        </a:buClr>
        <a:buSzPct val="100000"/>
        <a:buFont typeface="Arial" panose="020B0604020202020204" pitchFamily="34" charset="0"/>
        <a:buChar char="•"/>
        <a:tabLst/>
        <a:defRPr sz="1867">
          <a:solidFill>
            <a:schemeClr val="tx1"/>
          </a:solidFill>
          <a:latin typeface="+mn-lt"/>
          <a:ea typeface="IBM Plex Sans" charset="0"/>
          <a:cs typeface="IBM Plex Sans" charset="0"/>
        </a:defRPr>
      </a:lvl3pPr>
      <a:lvl4pPr marL="838190"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baseline="0">
          <a:solidFill>
            <a:schemeClr val="tx1"/>
          </a:solidFill>
          <a:latin typeface="+mn-lt"/>
          <a:ea typeface="IBM Plex Sans" charset="0"/>
          <a:cs typeface="IBM Plex Sans" charset="0"/>
        </a:defRPr>
      </a:lvl4pPr>
      <a:lvl5pPr marL="1071020" indent="-231642" algn="l" rtl="0" eaLnBrk="1" fontAlgn="base" hangingPunct="1">
        <a:lnSpc>
          <a:spcPct val="100000"/>
        </a:lnSpc>
        <a:spcBef>
          <a:spcPts val="1467"/>
        </a:spcBef>
        <a:spcAft>
          <a:spcPct val="0"/>
        </a:spcAft>
        <a:buClr>
          <a:schemeClr val="tx1"/>
        </a:buClr>
        <a:buFont typeface=".AppleSystemUIFont" charset="-120"/>
        <a:buChar char="»"/>
        <a:tabLst/>
        <a:defRPr sz="1867">
          <a:solidFill>
            <a:schemeClr val="tx1"/>
          </a:solidFill>
          <a:latin typeface="+mn-lt"/>
          <a:ea typeface="IBM Plex Sans" charset="0"/>
          <a:cs typeface="IBM Plex Sans"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6"/>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4"/>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dirty="0"/>
              <a:t>DevOps Acceleration Program / © 2019 IBM Corporation</a:t>
            </a:r>
          </a:p>
        </p:txBody>
      </p:sp>
    </p:spTree>
    <p:extLst>
      <p:ext uri="{BB962C8B-B14F-4D97-AF65-F5344CB8AC3E}">
        <p14:creationId xmlns:p14="http://schemas.microsoft.com/office/powerpoint/2010/main" val="4067804995"/>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 id="2147484443" r:id="rId12"/>
    <p:sldLayoutId id="2147484444" r:id="rId13"/>
    <p:sldLayoutId id="2147484445" r:id="rId14"/>
    <p:sldLayoutId id="2147484446" r:id="rId15"/>
    <p:sldLayoutId id="2147484447" r:id="rId16"/>
    <p:sldLayoutId id="2147484448" r:id="rId17"/>
    <p:sldLayoutId id="2147484449" r:id="rId18"/>
    <p:sldLayoutId id="2147484450" r:id="rId19"/>
    <p:sldLayoutId id="2147484451" r:id="rId20"/>
    <p:sldLayoutId id="2147484452" r:id="rId21"/>
    <p:sldLayoutId id="2147484453" r:id="rId22"/>
    <p:sldLayoutId id="2147484454" r:id="rId23"/>
    <p:sldLayoutId id="2147484455" r:id="rId24"/>
    <p:sldLayoutId id="2147484456" r:id="rId25"/>
    <p:sldLayoutId id="2147484457" r:id="rId26"/>
    <p:sldLayoutId id="2147484458" r:id="rId27"/>
    <p:sldLayoutId id="2147484459" r:id="rId28"/>
    <p:sldLayoutId id="2147484460" r:id="rId29"/>
    <p:sldLayoutId id="2147484461" r:id="rId30"/>
    <p:sldLayoutId id="2147484462" r:id="rId31"/>
    <p:sldLayoutId id="2147484463" r:id="rId32"/>
    <p:sldLayoutId id="2147484464" r:id="rId33"/>
    <p:sldLayoutId id="2147484465" r:id="rId34"/>
    <p:sldLayoutId id="2147484466" r:id="rId35"/>
    <p:sldLayoutId id="2147484467" r:id="rId36"/>
    <p:sldLayoutId id="2147484468" r:id="rId37"/>
  </p:sldLayoutIdLst>
  <p:hf hdr="0" dt="0"/>
  <p:txStyles>
    <p:titleStyle>
      <a:lvl1pPr algn="l" defTabSz="609570"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70"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06"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4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26" indent="-22435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098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1557839505"/>
      </p:ext>
    </p:extLst>
  </p:cSld>
  <p:clrMap bg1="lt1" tx1="dk1" bg2="lt2" tx2="dk2" accent1="accent1" accent2="accent2" accent3="accent3" accent4="accent4" accent5="accent5" accent6="accent6" hlink="hlink" folHlink="folHlink"/>
  <p:sldLayoutIdLst>
    <p:sldLayoutId id="2147484482" r:id="rId1"/>
    <p:sldLayoutId id="2147484483" r:id="rId2"/>
    <p:sldLayoutId id="2147484484" r:id="rId3"/>
    <p:sldLayoutId id="2147484485" r:id="rId4"/>
    <p:sldLayoutId id="2147484486" r:id="rId5"/>
    <p:sldLayoutId id="2147484487" r:id="rId6"/>
    <p:sldLayoutId id="2147484488" r:id="rId7"/>
    <p:sldLayoutId id="2147484489" r:id="rId8"/>
    <p:sldLayoutId id="2147484490" r:id="rId9"/>
    <p:sldLayoutId id="2147484491" r:id="rId10"/>
    <p:sldLayoutId id="2147484492" r:id="rId11"/>
    <p:sldLayoutId id="2147484493" r:id="rId12"/>
    <p:sldLayoutId id="2147484494" r:id="rId13"/>
    <p:sldLayoutId id="2147484495" r:id="rId14"/>
    <p:sldLayoutId id="2147484496" r:id="rId15"/>
    <p:sldLayoutId id="2147484497" r:id="rId16"/>
    <p:sldLayoutId id="2147484498" r:id="rId17"/>
    <p:sldLayoutId id="2147484499" r:id="rId18"/>
    <p:sldLayoutId id="2147484500" r:id="rId19"/>
    <p:sldLayoutId id="2147484501" r:id="rId20"/>
    <p:sldLayoutId id="2147484502" r:id="rId21"/>
    <p:sldLayoutId id="2147484503" r:id="rId22"/>
    <p:sldLayoutId id="2147484504" r:id="rId23"/>
    <p:sldLayoutId id="2147484505" r:id="rId24"/>
    <p:sldLayoutId id="2147484506" r:id="rId25"/>
    <p:sldLayoutId id="2147484507" r:id="rId26"/>
    <p:sldLayoutId id="2147484508" r:id="rId27"/>
    <p:sldLayoutId id="2147484509" r:id="rId28"/>
    <p:sldLayoutId id="2147484510" r:id="rId29"/>
    <p:sldLayoutId id="2147484511" r:id="rId30"/>
    <p:sldLayoutId id="2147484512" r:id="rId31"/>
    <p:sldLayoutId id="2147484513" r:id="rId32"/>
    <p:sldLayoutId id="2147484514" r:id="rId33"/>
    <p:sldLayoutId id="2147484515" r:id="rId34"/>
    <p:sldLayoutId id="2147484516" r:id="rId35"/>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D62997-0D3A-452A-8D38-16A15783E2FD}"/>
              </a:ext>
            </a:extLst>
          </p:cNvPr>
          <p:cNvSpPr/>
          <p:nvPr/>
        </p:nvSpPr>
        <p:spPr>
          <a:xfrm>
            <a:off x="5194846" y="1790948"/>
            <a:ext cx="4327437" cy="3316303"/>
          </a:xfrm>
          <a:prstGeom prst="roundRect">
            <a:avLst/>
          </a:prstGeom>
          <a:solidFill>
            <a:schemeClr val="accent4">
              <a:lumMod val="60000"/>
              <a:lumOff val="40000"/>
              <a:alpha val="9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Urban Code Deploy</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p:txBody>
      </p:sp>
      <p:sp>
        <p:nvSpPr>
          <p:cNvPr id="38" name="Rectangle 3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76082-3BD1-499B-83CB-82DF96CFEB93}"/>
              </a:ext>
            </a:extLst>
          </p:cNvPr>
          <p:cNvSpPr>
            <a:spLocks noGrp="1"/>
          </p:cNvSpPr>
          <p:nvPr>
            <p:ph type="title"/>
          </p:nvPr>
        </p:nvSpPr>
        <p:spPr>
          <a:xfrm>
            <a:off x="-15038" y="-22557"/>
            <a:ext cx="12191999" cy="558177"/>
          </a:xfrm>
        </p:spPr>
        <p:txBody>
          <a:bodyPr>
            <a:normAutofit fontScale="90000"/>
          </a:bodyPr>
          <a:lstStyle/>
          <a:p>
            <a:r>
              <a:rPr lang="en-US" dirty="0"/>
              <a:t>Sample CICS - Build, Package and Deploy – UCD Flow </a:t>
            </a:r>
            <a:r>
              <a:rPr lang="en-US" sz="4400" dirty="0"/>
              <a:t> </a:t>
            </a:r>
          </a:p>
        </p:txBody>
      </p:sp>
      <p:sp>
        <p:nvSpPr>
          <p:cNvPr id="52" name="Arrow: Right 51">
            <a:extLst>
              <a:ext uri="{FF2B5EF4-FFF2-40B4-BE49-F238E27FC236}">
                <a16:creationId xmlns:a16="http://schemas.microsoft.com/office/drawing/2014/main" id="{86EC4D72-2BAF-41F8-83A1-EE5F5BB1A224}"/>
              </a:ext>
            </a:extLst>
          </p:cNvPr>
          <p:cNvSpPr/>
          <p:nvPr/>
        </p:nvSpPr>
        <p:spPr>
          <a:xfrm>
            <a:off x="3979228" y="4753308"/>
            <a:ext cx="974118" cy="353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904526F5-C4EA-4831-BBE1-FDB2B7AE868F}"/>
              </a:ext>
            </a:extLst>
          </p:cNvPr>
          <p:cNvGrpSpPr/>
          <p:nvPr/>
        </p:nvGrpSpPr>
        <p:grpSpPr>
          <a:xfrm>
            <a:off x="466246" y="3032601"/>
            <a:ext cx="1620278" cy="1297366"/>
            <a:chOff x="2777770" y="1126510"/>
            <a:chExt cx="1620278" cy="1297366"/>
          </a:xfrm>
        </p:grpSpPr>
        <p:sp>
          <p:nvSpPr>
            <p:cNvPr id="56" name="Rectangle 55">
              <a:extLst>
                <a:ext uri="{FF2B5EF4-FFF2-40B4-BE49-F238E27FC236}">
                  <a16:creationId xmlns:a16="http://schemas.microsoft.com/office/drawing/2014/main" id="{D7E7D1DE-F7D5-4925-ACE7-39CFED838E9E}"/>
                </a:ext>
              </a:extLst>
            </p:cNvPr>
            <p:cNvSpPr/>
            <p:nvPr/>
          </p:nvSpPr>
          <p:spPr>
            <a:xfrm>
              <a:off x="2777770" y="1126510"/>
              <a:ext cx="1620278" cy="129736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Cylinder 15">
              <a:extLst>
                <a:ext uri="{FF2B5EF4-FFF2-40B4-BE49-F238E27FC236}">
                  <a16:creationId xmlns:a16="http://schemas.microsoft.com/office/drawing/2014/main" id="{62AC5FB6-CF65-4629-9DAB-4A2BA1F4BF4E}"/>
                </a:ext>
              </a:extLst>
            </p:cNvPr>
            <p:cNvSpPr/>
            <p:nvPr/>
          </p:nvSpPr>
          <p:spPr>
            <a:xfrm>
              <a:off x="3031755" y="1545664"/>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54" name="Rectangle: Rounded Corners 53">
              <a:extLst>
                <a:ext uri="{FF2B5EF4-FFF2-40B4-BE49-F238E27FC236}">
                  <a16:creationId xmlns:a16="http://schemas.microsoft.com/office/drawing/2014/main" id="{CFC428A5-AA10-46DA-9877-A0D4A6FF7569}"/>
                </a:ext>
              </a:extLst>
            </p:cNvPr>
            <p:cNvSpPr/>
            <p:nvPr/>
          </p:nvSpPr>
          <p:spPr>
            <a:xfrm>
              <a:off x="2842144" y="1174815"/>
              <a:ext cx="1331677" cy="30449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BuildReport.json</a:t>
              </a:r>
            </a:p>
          </p:txBody>
        </p:sp>
      </p:grpSp>
      <p:grpSp>
        <p:nvGrpSpPr>
          <p:cNvPr id="12" name="Group 11">
            <a:extLst>
              <a:ext uri="{FF2B5EF4-FFF2-40B4-BE49-F238E27FC236}">
                <a16:creationId xmlns:a16="http://schemas.microsoft.com/office/drawing/2014/main" id="{F8AEE579-E36F-4C87-BD7C-B5AF1A4C4D8E}"/>
              </a:ext>
            </a:extLst>
          </p:cNvPr>
          <p:cNvGrpSpPr/>
          <p:nvPr/>
        </p:nvGrpSpPr>
        <p:grpSpPr>
          <a:xfrm>
            <a:off x="2423962" y="4329967"/>
            <a:ext cx="1446497" cy="959471"/>
            <a:chOff x="2574274" y="4335623"/>
            <a:chExt cx="1138915" cy="959471"/>
          </a:xfrm>
        </p:grpSpPr>
        <p:sp>
          <p:nvSpPr>
            <p:cNvPr id="47" name="Cylinder 46">
              <a:extLst>
                <a:ext uri="{FF2B5EF4-FFF2-40B4-BE49-F238E27FC236}">
                  <a16:creationId xmlns:a16="http://schemas.microsoft.com/office/drawing/2014/main" id="{05056642-58BC-45C9-93E8-8452C7CBF876}"/>
                </a:ext>
              </a:extLst>
            </p:cNvPr>
            <p:cNvSpPr/>
            <p:nvPr/>
          </p:nvSpPr>
          <p:spPr>
            <a:xfrm>
              <a:off x="2574274" y="4335623"/>
              <a:ext cx="1138915" cy="9594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prstClr val="white"/>
                  </a:solidFill>
                  <a:latin typeface="Calibri" panose="020F0502020204030204"/>
                </a:rPr>
                <a:t>myapp.tar</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solidFill>
                  <a:prstClr val="white"/>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solidFill>
                  <a:prstClr val="white"/>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Rounded Corners 56">
              <a:extLst>
                <a:ext uri="{FF2B5EF4-FFF2-40B4-BE49-F238E27FC236}">
                  <a16:creationId xmlns:a16="http://schemas.microsoft.com/office/drawing/2014/main" id="{9D8F04F7-3B18-4B70-8AEE-8AC916B61254}"/>
                </a:ext>
              </a:extLst>
            </p:cNvPr>
            <p:cNvSpPr/>
            <p:nvPr/>
          </p:nvSpPr>
          <p:spPr>
            <a:xfrm>
              <a:off x="2631947" y="4763112"/>
              <a:ext cx="1019168" cy="44034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Load1, dbrm…</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manifest</a:t>
              </a:r>
            </a:p>
          </p:txBody>
        </p:sp>
      </p:grpSp>
      <p:sp>
        <p:nvSpPr>
          <p:cNvPr id="72" name="Rectangle 71">
            <a:extLst>
              <a:ext uri="{FF2B5EF4-FFF2-40B4-BE49-F238E27FC236}">
                <a16:creationId xmlns:a16="http://schemas.microsoft.com/office/drawing/2014/main" id="{262B3F67-D918-49C5-A43C-39B87F08BFCC}"/>
              </a:ext>
            </a:extLst>
          </p:cNvPr>
          <p:cNvSpPr/>
          <p:nvPr/>
        </p:nvSpPr>
        <p:spPr>
          <a:xfrm>
            <a:off x="9410037" y="4848877"/>
            <a:ext cx="2431102" cy="130510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$LPAR=xyz</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CICS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BATCH/CICS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DB2 BIND DBRM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NEWCOPY …</a:t>
            </a:r>
          </a:p>
        </p:txBody>
      </p:sp>
      <p:grpSp>
        <p:nvGrpSpPr>
          <p:cNvPr id="4" name="Group 3">
            <a:extLst>
              <a:ext uri="{FF2B5EF4-FFF2-40B4-BE49-F238E27FC236}">
                <a16:creationId xmlns:a16="http://schemas.microsoft.com/office/drawing/2014/main" id="{13B251C5-D0D3-435B-87FE-91D33D50BAF9}"/>
              </a:ext>
            </a:extLst>
          </p:cNvPr>
          <p:cNvGrpSpPr/>
          <p:nvPr/>
        </p:nvGrpSpPr>
        <p:grpSpPr>
          <a:xfrm>
            <a:off x="2423962" y="3241399"/>
            <a:ext cx="1645188" cy="1088568"/>
            <a:chOff x="2475444" y="1764350"/>
            <a:chExt cx="1645188" cy="1088568"/>
          </a:xfrm>
        </p:grpSpPr>
        <p:sp>
          <p:nvSpPr>
            <p:cNvPr id="46" name="Rectangle 45">
              <a:extLst>
                <a:ext uri="{FF2B5EF4-FFF2-40B4-BE49-F238E27FC236}">
                  <a16:creationId xmlns:a16="http://schemas.microsoft.com/office/drawing/2014/main" id="{A4E8B768-09F5-4BFB-9467-52F6CA88D0A7}"/>
                </a:ext>
              </a:extLst>
            </p:cNvPr>
            <p:cNvSpPr/>
            <p:nvPr/>
          </p:nvSpPr>
          <p:spPr>
            <a:xfrm>
              <a:off x="2475444" y="1764350"/>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Package.groovy</a:t>
              </a:r>
            </a:p>
          </p:txBody>
        </p:sp>
        <p:sp>
          <p:nvSpPr>
            <p:cNvPr id="37" name="Arrow: Right 36">
              <a:extLst>
                <a:ext uri="{FF2B5EF4-FFF2-40B4-BE49-F238E27FC236}">
                  <a16:creationId xmlns:a16="http://schemas.microsoft.com/office/drawing/2014/main" id="{2B0EF209-9BB6-4FA0-A9F8-D899702D47DC}"/>
                </a:ext>
              </a:extLst>
            </p:cNvPr>
            <p:cNvSpPr/>
            <p:nvPr/>
          </p:nvSpPr>
          <p:spPr>
            <a:xfrm rot="5400000">
              <a:off x="3106108" y="2616235"/>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4" name="Cylinder 43">
            <a:extLst>
              <a:ext uri="{FF2B5EF4-FFF2-40B4-BE49-F238E27FC236}">
                <a16:creationId xmlns:a16="http://schemas.microsoft.com/office/drawing/2014/main" id="{9D836648-4E8C-4F8F-AD70-0931A4A8B00D}"/>
              </a:ext>
            </a:extLst>
          </p:cNvPr>
          <p:cNvSpPr/>
          <p:nvPr/>
        </p:nvSpPr>
        <p:spPr>
          <a:xfrm>
            <a:off x="7007164" y="3834973"/>
            <a:ext cx="845635"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myapp.tar</a:t>
            </a:r>
          </a:p>
        </p:txBody>
      </p:sp>
      <p:grpSp>
        <p:nvGrpSpPr>
          <p:cNvPr id="9" name="Group 8">
            <a:extLst>
              <a:ext uri="{FF2B5EF4-FFF2-40B4-BE49-F238E27FC236}">
                <a16:creationId xmlns:a16="http://schemas.microsoft.com/office/drawing/2014/main" id="{3369779F-0E57-4C49-9667-5CB4F1A61CD4}"/>
              </a:ext>
            </a:extLst>
          </p:cNvPr>
          <p:cNvGrpSpPr/>
          <p:nvPr/>
        </p:nvGrpSpPr>
        <p:grpSpPr>
          <a:xfrm>
            <a:off x="282964" y="923239"/>
            <a:ext cx="1645188" cy="2060707"/>
            <a:chOff x="282964" y="923239"/>
            <a:chExt cx="1645188" cy="2060707"/>
          </a:xfrm>
        </p:grpSpPr>
        <p:grpSp>
          <p:nvGrpSpPr>
            <p:cNvPr id="7" name="Group 6">
              <a:extLst>
                <a:ext uri="{FF2B5EF4-FFF2-40B4-BE49-F238E27FC236}">
                  <a16:creationId xmlns:a16="http://schemas.microsoft.com/office/drawing/2014/main" id="{597C41C6-C27B-45E9-8A2D-7EE8968A682D}"/>
                </a:ext>
              </a:extLst>
            </p:cNvPr>
            <p:cNvGrpSpPr/>
            <p:nvPr/>
          </p:nvGrpSpPr>
          <p:grpSpPr>
            <a:xfrm>
              <a:off x="282964" y="1783600"/>
              <a:ext cx="1645188" cy="1200346"/>
              <a:chOff x="50296" y="840558"/>
              <a:chExt cx="1645188" cy="1200346"/>
            </a:xfrm>
          </p:grpSpPr>
          <p:sp>
            <p:nvSpPr>
              <p:cNvPr id="43" name="Arrow: Right 42">
                <a:extLst>
                  <a:ext uri="{FF2B5EF4-FFF2-40B4-BE49-F238E27FC236}">
                    <a16:creationId xmlns:a16="http://schemas.microsoft.com/office/drawing/2014/main" id="{6EEAD68D-2BC5-4CA2-83A1-47F20CBFCD33}"/>
                  </a:ext>
                </a:extLst>
              </p:cNvPr>
              <p:cNvSpPr/>
              <p:nvPr/>
            </p:nvSpPr>
            <p:spPr>
              <a:xfrm rot="5400000">
                <a:off x="660056" y="1746940"/>
                <a:ext cx="386232" cy="201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7CF6F75-36D6-4602-BD7A-27D0B55EC55B}"/>
                  </a:ext>
                </a:extLst>
              </p:cNvPr>
              <p:cNvSpPr/>
              <p:nvPr/>
            </p:nvSpPr>
            <p:spPr>
              <a:xfrm>
                <a:off x="50296" y="8405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DBB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Build.groovy</a:t>
                </a:r>
              </a:p>
            </p:txBody>
          </p:sp>
        </p:grpSp>
        <p:sp>
          <p:nvSpPr>
            <p:cNvPr id="49" name="Cylinder 48">
              <a:extLst>
                <a:ext uri="{FF2B5EF4-FFF2-40B4-BE49-F238E27FC236}">
                  <a16:creationId xmlns:a16="http://schemas.microsoft.com/office/drawing/2014/main" id="{1CE46478-2DA5-43B4-A90A-BB5C41B41C73}"/>
                </a:ext>
              </a:extLst>
            </p:cNvPr>
            <p:cNvSpPr/>
            <p:nvPr/>
          </p:nvSpPr>
          <p:spPr>
            <a:xfrm>
              <a:off x="674214" y="923239"/>
              <a:ext cx="937278" cy="573874"/>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GIT</a:t>
              </a:r>
            </a:p>
          </p:txBody>
        </p:sp>
        <p:sp>
          <p:nvSpPr>
            <p:cNvPr id="55" name="Arrow: Right 54">
              <a:extLst>
                <a:ext uri="{FF2B5EF4-FFF2-40B4-BE49-F238E27FC236}">
                  <a16:creationId xmlns:a16="http://schemas.microsoft.com/office/drawing/2014/main" id="{924C2CDE-C511-4C5E-AB70-2F0C86879478}"/>
                </a:ext>
              </a:extLst>
            </p:cNvPr>
            <p:cNvSpPr/>
            <p:nvPr/>
          </p:nvSpPr>
          <p:spPr>
            <a:xfrm rot="5400000">
              <a:off x="1038254" y="1499283"/>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3" name="Arrow: Right 52">
            <a:extLst>
              <a:ext uri="{FF2B5EF4-FFF2-40B4-BE49-F238E27FC236}">
                <a16:creationId xmlns:a16="http://schemas.microsoft.com/office/drawing/2014/main" id="{13DD3ACB-CF08-4247-9842-13A6FC7E3ED3}"/>
              </a:ext>
            </a:extLst>
          </p:cNvPr>
          <p:cNvSpPr/>
          <p:nvPr/>
        </p:nvSpPr>
        <p:spPr>
          <a:xfrm>
            <a:off x="1933920" y="3241399"/>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4" name="Connector: Elbow 13">
            <a:extLst>
              <a:ext uri="{FF2B5EF4-FFF2-40B4-BE49-F238E27FC236}">
                <a16:creationId xmlns:a16="http://schemas.microsoft.com/office/drawing/2014/main" id="{AC829039-92FF-40D1-94F8-C415BB71DDEE}"/>
              </a:ext>
            </a:extLst>
          </p:cNvPr>
          <p:cNvCxnSpPr>
            <a:cxnSpLocks/>
            <a:stCxn id="44" idx="4"/>
            <a:endCxn id="72" idx="0"/>
          </p:cNvCxnSpPr>
          <p:nvPr/>
        </p:nvCxnSpPr>
        <p:spPr>
          <a:xfrm>
            <a:off x="7852799" y="4026031"/>
            <a:ext cx="2772789" cy="822846"/>
          </a:xfrm>
          <a:prstGeom prst="bentConnector2">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0" name="Cylinder 49">
            <a:extLst>
              <a:ext uri="{FF2B5EF4-FFF2-40B4-BE49-F238E27FC236}">
                <a16:creationId xmlns:a16="http://schemas.microsoft.com/office/drawing/2014/main" id="{F34ABDFF-C8AE-4235-99A4-F7262E56DDCC}"/>
              </a:ext>
            </a:extLst>
          </p:cNvPr>
          <p:cNvSpPr/>
          <p:nvPr/>
        </p:nvSpPr>
        <p:spPr>
          <a:xfrm>
            <a:off x="1194051" y="3638856"/>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58" name="Cylinder 57">
            <a:extLst>
              <a:ext uri="{FF2B5EF4-FFF2-40B4-BE49-F238E27FC236}">
                <a16:creationId xmlns:a16="http://schemas.microsoft.com/office/drawing/2014/main" id="{2764BC73-4430-40AA-ABF0-4343D70E2109}"/>
              </a:ext>
            </a:extLst>
          </p:cNvPr>
          <p:cNvSpPr/>
          <p:nvPr/>
        </p:nvSpPr>
        <p:spPr>
          <a:xfrm>
            <a:off x="610594" y="3565942"/>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20" name="TextBox 19">
            <a:extLst>
              <a:ext uri="{FF2B5EF4-FFF2-40B4-BE49-F238E27FC236}">
                <a16:creationId xmlns:a16="http://schemas.microsoft.com/office/drawing/2014/main" id="{C171A9C7-F636-4B1C-90E8-951E84C3D332}"/>
              </a:ext>
            </a:extLst>
          </p:cNvPr>
          <p:cNvSpPr txBox="1"/>
          <p:nvPr/>
        </p:nvSpPr>
        <p:spPr>
          <a:xfrm>
            <a:off x="8662965" y="3493455"/>
            <a:ext cx="1134157" cy="353943"/>
          </a:xfrm>
          <a:prstGeom prst="rect">
            <a:avLst/>
          </a:prstGeom>
          <a:noFill/>
        </p:spPr>
        <p:txBody>
          <a:bodyPr wrap="square" rtlCol="0">
            <a:spAutoFit/>
          </a:bodyPr>
          <a:lstStyle/>
          <a:p>
            <a:r>
              <a:rPr lang="en-US" dirty="0"/>
              <a:t>Deploy</a:t>
            </a:r>
          </a:p>
        </p:txBody>
      </p:sp>
      <p:sp>
        <p:nvSpPr>
          <p:cNvPr id="59" name="TextBox 58">
            <a:extLst>
              <a:ext uri="{FF2B5EF4-FFF2-40B4-BE49-F238E27FC236}">
                <a16:creationId xmlns:a16="http://schemas.microsoft.com/office/drawing/2014/main" id="{AE88C308-F181-4404-89A1-7CE9D56515C5}"/>
              </a:ext>
            </a:extLst>
          </p:cNvPr>
          <p:cNvSpPr txBox="1"/>
          <p:nvPr/>
        </p:nvSpPr>
        <p:spPr>
          <a:xfrm>
            <a:off x="1604764" y="1410414"/>
            <a:ext cx="1134157" cy="353943"/>
          </a:xfrm>
          <a:prstGeom prst="rect">
            <a:avLst/>
          </a:prstGeom>
          <a:noFill/>
        </p:spPr>
        <p:txBody>
          <a:bodyPr wrap="square" rtlCol="0">
            <a:spAutoFit/>
          </a:bodyPr>
          <a:lstStyle/>
          <a:p>
            <a:r>
              <a:rPr lang="en-US" dirty="0"/>
              <a:t>Build </a:t>
            </a:r>
          </a:p>
        </p:txBody>
      </p:sp>
      <p:sp>
        <p:nvSpPr>
          <p:cNvPr id="61" name="TextBox 60">
            <a:extLst>
              <a:ext uri="{FF2B5EF4-FFF2-40B4-BE49-F238E27FC236}">
                <a16:creationId xmlns:a16="http://schemas.microsoft.com/office/drawing/2014/main" id="{867E12F5-8429-4FF2-AA6D-789009929AD6}"/>
              </a:ext>
            </a:extLst>
          </p:cNvPr>
          <p:cNvSpPr txBox="1"/>
          <p:nvPr/>
        </p:nvSpPr>
        <p:spPr>
          <a:xfrm>
            <a:off x="4007296" y="4441696"/>
            <a:ext cx="1134157" cy="353943"/>
          </a:xfrm>
          <a:prstGeom prst="rect">
            <a:avLst/>
          </a:prstGeom>
          <a:noFill/>
        </p:spPr>
        <p:txBody>
          <a:bodyPr wrap="square" rtlCol="0">
            <a:spAutoFit/>
          </a:bodyPr>
          <a:lstStyle/>
          <a:p>
            <a:r>
              <a:rPr lang="en-US" dirty="0"/>
              <a:t>Release </a:t>
            </a:r>
          </a:p>
        </p:txBody>
      </p:sp>
      <p:grpSp>
        <p:nvGrpSpPr>
          <p:cNvPr id="11" name="Group 10">
            <a:extLst>
              <a:ext uri="{FF2B5EF4-FFF2-40B4-BE49-F238E27FC236}">
                <a16:creationId xmlns:a16="http://schemas.microsoft.com/office/drawing/2014/main" id="{D0AEEF92-AB1F-451E-BE47-F4C16C32386B}"/>
              </a:ext>
            </a:extLst>
          </p:cNvPr>
          <p:cNvGrpSpPr/>
          <p:nvPr/>
        </p:nvGrpSpPr>
        <p:grpSpPr>
          <a:xfrm>
            <a:off x="4996155" y="2360043"/>
            <a:ext cx="2973378" cy="2878407"/>
            <a:chOff x="4315897" y="477215"/>
            <a:chExt cx="2973378" cy="2878407"/>
          </a:xfrm>
        </p:grpSpPr>
        <p:sp>
          <p:nvSpPr>
            <p:cNvPr id="35" name="Rectangle 34">
              <a:extLst>
                <a:ext uri="{FF2B5EF4-FFF2-40B4-BE49-F238E27FC236}">
                  <a16:creationId xmlns:a16="http://schemas.microsoft.com/office/drawing/2014/main" id="{B19808EF-17A7-40E7-B5D2-37BCFAC79E91}"/>
                </a:ext>
              </a:extLst>
            </p:cNvPr>
            <p:cNvSpPr/>
            <p:nvPr/>
          </p:nvSpPr>
          <p:spPr>
            <a:xfrm>
              <a:off x="4315897" y="2803057"/>
              <a:ext cx="1645188" cy="552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BuzTool</a:t>
              </a:r>
            </a:p>
          </p:txBody>
        </p:sp>
        <p:sp>
          <p:nvSpPr>
            <p:cNvPr id="39" name="Arrow: Right 38">
              <a:extLst>
                <a:ext uri="{FF2B5EF4-FFF2-40B4-BE49-F238E27FC236}">
                  <a16:creationId xmlns:a16="http://schemas.microsoft.com/office/drawing/2014/main" id="{7080C374-BD16-430B-9515-BD3CD514438D}"/>
                </a:ext>
              </a:extLst>
            </p:cNvPr>
            <p:cNvSpPr/>
            <p:nvPr/>
          </p:nvSpPr>
          <p:spPr>
            <a:xfrm rot="16200000">
              <a:off x="5343469" y="2455052"/>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7B9DE2E6-6989-4E3B-8EDE-7DF3535CBE28}"/>
                </a:ext>
              </a:extLst>
            </p:cNvPr>
            <p:cNvGrpSpPr/>
            <p:nvPr/>
          </p:nvGrpSpPr>
          <p:grpSpPr>
            <a:xfrm>
              <a:off x="4849345" y="477215"/>
              <a:ext cx="2439930" cy="1867644"/>
              <a:chOff x="4764351" y="546070"/>
              <a:chExt cx="2439930" cy="1867644"/>
            </a:xfrm>
          </p:grpSpPr>
          <p:grpSp>
            <p:nvGrpSpPr>
              <p:cNvPr id="68" name="Group 67">
                <a:extLst>
                  <a:ext uri="{FF2B5EF4-FFF2-40B4-BE49-F238E27FC236}">
                    <a16:creationId xmlns:a16="http://schemas.microsoft.com/office/drawing/2014/main" id="{7FA5448A-DD78-4AD1-B282-9D7D1790EFA5}"/>
                  </a:ext>
                </a:extLst>
              </p:cNvPr>
              <p:cNvGrpSpPr/>
              <p:nvPr/>
            </p:nvGrpSpPr>
            <p:grpSpPr>
              <a:xfrm>
                <a:off x="4764351" y="546070"/>
                <a:ext cx="2439930" cy="1867644"/>
                <a:chOff x="5977617" y="2802226"/>
                <a:chExt cx="2439930" cy="1867644"/>
              </a:xfrm>
            </p:grpSpPr>
            <p:sp>
              <p:nvSpPr>
                <p:cNvPr id="62" name="Rectangle 61">
                  <a:extLst>
                    <a:ext uri="{FF2B5EF4-FFF2-40B4-BE49-F238E27FC236}">
                      <a16:creationId xmlns:a16="http://schemas.microsoft.com/office/drawing/2014/main" id="{1BBBCA3C-39BB-42E2-BA6A-979380E8611B}"/>
                    </a:ext>
                  </a:extLst>
                </p:cNvPr>
                <p:cNvSpPr/>
                <p:nvPr/>
              </p:nvSpPr>
              <p:spPr>
                <a:xfrm>
                  <a:off x="5977617" y="3288046"/>
                  <a:ext cx="2431102" cy="138182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Component Version</a:t>
                  </a:r>
                  <a:endParaRPr lang="en-US" sz="1800" dirty="0">
                    <a:solidFill>
                      <a:prstClr val="white"/>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dirty="0">
                    <a:solidFill>
                      <a:prstClr val="white"/>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Cylinder 59">
                  <a:extLst>
                    <a:ext uri="{FF2B5EF4-FFF2-40B4-BE49-F238E27FC236}">
                      <a16:creationId xmlns:a16="http://schemas.microsoft.com/office/drawing/2014/main" id="{E0A5669D-1A82-4D29-B76B-EFEF486660D1}"/>
                    </a:ext>
                  </a:extLst>
                </p:cNvPr>
                <p:cNvSpPr/>
                <p:nvPr/>
              </p:nvSpPr>
              <p:spPr>
                <a:xfrm>
                  <a:off x="6197507" y="4192590"/>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3" name="Rectangle 62">
                  <a:extLst>
                    <a:ext uri="{FF2B5EF4-FFF2-40B4-BE49-F238E27FC236}">
                      <a16:creationId xmlns:a16="http://schemas.microsoft.com/office/drawing/2014/main" id="{48A3E250-92B6-4011-A418-C0C605EB626D}"/>
                    </a:ext>
                  </a:extLst>
                </p:cNvPr>
                <p:cNvSpPr/>
                <p:nvPr/>
              </p:nvSpPr>
              <p:spPr>
                <a:xfrm>
                  <a:off x="5986445" y="2802226"/>
                  <a:ext cx="2431102" cy="50379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UCD Code Station</a:t>
                  </a:r>
                </a:p>
              </p:txBody>
            </p:sp>
            <p:sp>
              <p:nvSpPr>
                <p:cNvPr id="64" name="Cylinder 63">
                  <a:extLst>
                    <a:ext uri="{FF2B5EF4-FFF2-40B4-BE49-F238E27FC236}">
                      <a16:creationId xmlns:a16="http://schemas.microsoft.com/office/drawing/2014/main" id="{8648413D-6B80-4489-96F3-543983A84BD6}"/>
                    </a:ext>
                  </a:extLst>
                </p:cNvPr>
                <p:cNvSpPr/>
                <p:nvPr/>
              </p:nvSpPr>
              <p:spPr>
                <a:xfrm>
                  <a:off x="6274323" y="3893024"/>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5" name="Cylinder 64">
                  <a:extLst>
                    <a:ext uri="{FF2B5EF4-FFF2-40B4-BE49-F238E27FC236}">
                      <a16:creationId xmlns:a16="http://schemas.microsoft.com/office/drawing/2014/main" id="{9AE549DC-0BEC-4E9A-9490-A0F43A957C76}"/>
                    </a:ext>
                  </a:extLst>
                </p:cNvPr>
                <p:cNvSpPr/>
                <p:nvPr/>
              </p:nvSpPr>
              <p:spPr>
                <a:xfrm>
                  <a:off x="6643356" y="4081507"/>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6" name="Cylinder 65">
                  <a:extLst>
                    <a:ext uri="{FF2B5EF4-FFF2-40B4-BE49-F238E27FC236}">
                      <a16:creationId xmlns:a16="http://schemas.microsoft.com/office/drawing/2014/main" id="{F6A1DDC7-3BC6-4093-A508-186C77B94C11}"/>
                    </a:ext>
                  </a:extLst>
                </p:cNvPr>
                <p:cNvSpPr/>
                <p:nvPr/>
              </p:nvSpPr>
              <p:spPr>
                <a:xfrm>
                  <a:off x="7355165" y="416885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7" name="Cylinder 66">
                  <a:extLst>
                    <a:ext uri="{FF2B5EF4-FFF2-40B4-BE49-F238E27FC236}">
                      <a16:creationId xmlns:a16="http://schemas.microsoft.com/office/drawing/2014/main" id="{3D5AE88F-8262-423E-A041-622B0BF7D979}"/>
                    </a:ext>
                  </a:extLst>
                </p:cNvPr>
                <p:cNvSpPr/>
                <p:nvPr/>
              </p:nvSpPr>
              <p:spPr>
                <a:xfrm>
                  <a:off x="7548401" y="3670922"/>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sp>
            <p:nvSpPr>
              <p:cNvPr id="45" name="Cylinder 44">
                <a:extLst>
                  <a:ext uri="{FF2B5EF4-FFF2-40B4-BE49-F238E27FC236}">
                    <a16:creationId xmlns:a16="http://schemas.microsoft.com/office/drawing/2014/main" id="{2A81F461-6436-4244-A6F4-DC99CB8EB48B}"/>
                  </a:ext>
                </a:extLst>
              </p:cNvPr>
              <p:cNvSpPr/>
              <p:nvPr/>
            </p:nvSpPr>
            <p:spPr>
              <a:xfrm>
                <a:off x="5929889" y="1634294"/>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grpSp>
      <p:sp>
        <p:nvSpPr>
          <p:cNvPr id="27" name="TextBox 26">
            <a:extLst>
              <a:ext uri="{FF2B5EF4-FFF2-40B4-BE49-F238E27FC236}">
                <a16:creationId xmlns:a16="http://schemas.microsoft.com/office/drawing/2014/main" id="{676730BC-7A4B-480D-91FF-9E4151A768A6}"/>
              </a:ext>
            </a:extLst>
          </p:cNvPr>
          <p:cNvSpPr txBox="1"/>
          <p:nvPr/>
        </p:nvSpPr>
        <p:spPr>
          <a:xfrm>
            <a:off x="282964" y="6151848"/>
            <a:ext cx="2785177" cy="353943"/>
          </a:xfrm>
          <a:prstGeom prst="rect">
            <a:avLst/>
          </a:prstGeom>
          <a:noFill/>
        </p:spPr>
        <p:txBody>
          <a:bodyPr wrap="square" rtlCol="0">
            <a:spAutoFit/>
          </a:bodyPr>
          <a:lstStyle/>
          <a:p>
            <a:r>
              <a:rPr lang="en-US" dirty="0"/>
              <a:t>Continuous Integration</a:t>
            </a:r>
          </a:p>
        </p:txBody>
      </p:sp>
      <p:sp>
        <p:nvSpPr>
          <p:cNvPr id="70" name="TextBox 69">
            <a:extLst>
              <a:ext uri="{FF2B5EF4-FFF2-40B4-BE49-F238E27FC236}">
                <a16:creationId xmlns:a16="http://schemas.microsoft.com/office/drawing/2014/main" id="{D0282588-88A0-46B2-9797-C6FE1D1A6E0E}"/>
              </a:ext>
            </a:extLst>
          </p:cNvPr>
          <p:cNvSpPr txBox="1"/>
          <p:nvPr/>
        </p:nvSpPr>
        <p:spPr>
          <a:xfrm>
            <a:off x="6415790" y="6151848"/>
            <a:ext cx="2785177" cy="353943"/>
          </a:xfrm>
          <a:prstGeom prst="rect">
            <a:avLst/>
          </a:prstGeom>
          <a:noFill/>
        </p:spPr>
        <p:txBody>
          <a:bodyPr wrap="square" rtlCol="0">
            <a:spAutoFit/>
          </a:bodyPr>
          <a:lstStyle/>
          <a:p>
            <a:r>
              <a:rPr lang="en-US" dirty="0"/>
              <a:t>Continuous Deployment</a:t>
            </a:r>
          </a:p>
        </p:txBody>
      </p:sp>
    </p:spTree>
    <p:extLst>
      <p:ext uri="{BB962C8B-B14F-4D97-AF65-F5344CB8AC3E}">
        <p14:creationId xmlns:p14="http://schemas.microsoft.com/office/powerpoint/2010/main" val="429159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C1D4EE-F1B3-44EA-8E71-0C128FDBD7D8}"/>
              </a:ext>
            </a:extLst>
          </p:cNvPr>
          <p:cNvSpPr/>
          <p:nvPr/>
        </p:nvSpPr>
        <p:spPr>
          <a:xfrm>
            <a:off x="2087879" y="118757"/>
            <a:ext cx="7843521" cy="11823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Urban Code Deploy</a:t>
            </a:r>
          </a:p>
          <a:p>
            <a:pPr algn="ctr"/>
            <a:r>
              <a:rPr lang="en-US" sz="4000" b="1" dirty="0"/>
              <a:t>Artifact Store – Code Station</a:t>
            </a:r>
          </a:p>
        </p:txBody>
      </p:sp>
      <p:pic>
        <p:nvPicPr>
          <p:cNvPr id="11" name="Picture 10">
            <a:extLst>
              <a:ext uri="{FF2B5EF4-FFF2-40B4-BE49-F238E27FC236}">
                <a16:creationId xmlns:a16="http://schemas.microsoft.com/office/drawing/2014/main" id="{6C021337-D807-43B1-9684-F00D3987A5F6}"/>
              </a:ext>
            </a:extLst>
          </p:cNvPr>
          <p:cNvPicPr>
            <a:picLocks noChangeAspect="1"/>
          </p:cNvPicPr>
          <p:nvPr/>
        </p:nvPicPr>
        <p:blipFill rotWithShape="1">
          <a:blip r:embed="rId2"/>
          <a:srcRect t="64292"/>
          <a:stretch/>
        </p:blipFill>
        <p:spPr>
          <a:xfrm>
            <a:off x="0" y="4166144"/>
            <a:ext cx="12192000" cy="2693693"/>
          </a:xfrm>
          <a:prstGeom prst="rect">
            <a:avLst/>
          </a:prstGeom>
        </p:spPr>
      </p:pic>
      <p:pic>
        <p:nvPicPr>
          <p:cNvPr id="12" name="Picture 11">
            <a:extLst>
              <a:ext uri="{FF2B5EF4-FFF2-40B4-BE49-F238E27FC236}">
                <a16:creationId xmlns:a16="http://schemas.microsoft.com/office/drawing/2014/main" id="{C78E79E4-C7F5-42D9-9092-B9B54C72EEA4}"/>
              </a:ext>
            </a:extLst>
          </p:cNvPr>
          <p:cNvPicPr>
            <a:picLocks noChangeAspect="1"/>
          </p:cNvPicPr>
          <p:nvPr/>
        </p:nvPicPr>
        <p:blipFill rotWithShape="1">
          <a:blip r:embed="rId2"/>
          <a:srcRect r="70083" b="64414"/>
          <a:stretch/>
        </p:blipFill>
        <p:spPr>
          <a:xfrm>
            <a:off x="0" y="2624198"/>
            <a:ext cx="4714240" cy="2807581"/>
          </a:xfrm>
          <a:prstGeom prst="rect">
            <a:avLst/>
          </a:prstGeom>
        </p:spPr>
      </p:pic>
      <p:grpSp>
        <p:nvGrpSpPr>
          <p:cNvPr id="13" name="Diagram group">
            <a:extLst>
              <a:ext uri="{FF2B5EF4-FFF2-40B4-BE49-F238E27FC236}">
                <a16:creationId xmlns:a16="http://schemas.microsoft.com/office/drawing/2014/main" id="{39CA5516-B215-4AEF-B63F-79EA4F0CFCAD}"/>
              </a:ext>
            </a:extLst>
          </p:cNvPr>
          <p:cNvGrpSpPr/>
          <p:nvPr/>
        </p:nvGrpSpPr>
        <p:grpSpPr>
          <a:xfrm>
            <a:off x="11084487" y="91656"/>
            <a:ext cx="965273" cy="934795"/>
            <a:chOff x="3987904" y="510298"/>
            <a:chExt cx="1159656" cy="1159453"/>
          </a:xfrm>
          <a:scene3d>
            <a:camera prst="isometricOffAxis2Left" zoom="95000"/>
            <a:lightRig rig="flat" dir="t"/>
          </a:scene3d>
        </p:grpSpPr>
        <p:grpSp>
          <p:nvGrpSpPr>
            <p:cNvPr id="14" name="Group 13">
              <a:extLst>
                <a:ext uri="{FF2B5EF4-FFF2-40B4-BE49-F238E27FC236}">
                  <a16:creationId xmlns:a16="http://schemas.microsoft.com/office/drawing/2014/main" id="{E90B0D45-3AF0-4B7B-9325-7B98B6B05FBE}"/>
                </a:ext>
              </a:extLst>
            </p:cNvPr>
            <p:cNvGrpSpPr/>
            <p:nvPr/>
          </p:nvGrpSpPr>
          <p:grpSpPr>
            <a:xfrm>
              <a:off x="3987904" y="510298"/>
              <a:ext cx="1159656" cy="1159453"/>
              <a:chOff x="3987904" y="510298"/>
              <a:chExt cx="1159656" cy="1159453"/>
            </a:xfrm>
          </p:grpSpPr>
          <p:sp>
            <p:nvSpPr>
              <p:cNvPr id="15" name="Oval 14">
                <a:extLst>
                  <a:ext uri="{FF2B5EF4-FFF2-40B4-BE49-F238E27FC236}">
                    <a16:creationId xmlns:a16="http://schemas.microsoft.com/office/drawing/2014/main" id="{7285D0CF-EDDB-4241-96A4-79F7F1554684}"/>
                  </a:ext>
                </a:extLst>
              </p:cNvPr>
              <p:cNvSpPr/>
              <p:nvPr/>
            </p:nvSpPr>
            <p:spPr>
              <a:xfrm>
                <a:off x="3987904" y="510298"/>
                <a:ext cx="1159656" cy="1159453"/>
              </a:xfrm>
              <a:prstGeom prst="ellipse">
                <a:avLst/>
              </a:prstGeom>
              <a:sp3d z="57150" extrusionH="63500" prstMaterial="matte"/>
            </p:spPr>
            <p:style>
              <a:lnRef idx="1">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Oval 4">
                <a:extLst>
                  <a:ext uri="{FF2B5EF4-FFF2-40B4-BE49-F238E27FC236}">
                    <a16:creationId xmlns:a16="http://schemas.microsoft.com/office/drawing/2014/main" id="{1410144E-DB05-4265-8D86-D94B39A39D72}"/>
                  </a:ext>
                </a:extLst>
              </p:cNvPr>
              <p:cNvSpPr txBox="1"/>
              <p:nvPr/>
            </p:nvSpPr>
            <p:spPr>
              <a:xfrm>
                <a:off x="4153569" y="675966"/>
                <a:ext cx="828326" cy="828118"/>
              </a:xfrm>
              <a:prstGeom prst="rect">
                <a:avLst/>
              </a:prstGeom>
              <a:sp3d z="571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Artifact Store</a:t>
                </a:r>
              </a:p>
            </p:txBody>
          </p:sp>
        </p:grpSp>
      </p:grpSp>
      <p:pic>
        <p:nvPicPr>
          <p:cNvPr id="17" name="Picture 16">
            <a:extLst>
              <a:ext uri="{FF2B5EF4-FFF2-40B4-BE49-F238E27FC236}">
                <a16:creationId xmlns:a16="http://schemas.microsoft.com/office/drawing/2014/main" id="{C78F9EA0-DAA1-4FAC-8A78-C1654BA4E570}"/>
              </a:ext>
            </a:extLst>
          </p:cNvPr>
          <p:cNvPicPr>
            <a:picLocks noChangeAspect="1"/>
          </p:cNvPicPr>
          <p:nvPr/>
        </p:nvPicPr>
        <p:blipFill rotWithShape="1">
          <a:blip r:embed="rId3"/>
          <a:srcRect l="2099" t="17713" r="30651" b="35153"/>
          <a:stretch/>
        </p:blipFill>
        <p:spPr>
          <a:xfrm>
            <a:off x="4541520" y="1842423"/>
            <a:ext cx="7508240" cy="2850432"/>
          </a:xfrm>
          <a:prstGeom prst="rect">
            <a:avLst/>
          </a:prstGeom>
          <a:ln>
            <a:noFill/>
          </a:ln>
          <a:effectLst>
            <a:outerShdw blurRad="292100" dist="139700" dir="2700000" algn="tl" rotWithShape="0">
              <a:srgbClr val="333333">
                <a:alpha val="65000"/>
              </a:srgbClr>
            </a:outerShdw>
          </a:effectLst>
        </p:spPr>
      </p:pic>
      <p:sp>
        <p:nvSpPr>
          <p:cNvPr id="18" name="Arrow: Curved Left 17">
            <a:extLst>
              <a:ext uri="{FF2B5EF4-FFF2-40B4-BE49-F238E27FC236}">
                <a16:creationId xmlns:a16="http://schemas.microsoft.com/office/drawing/2014/main" id="{0623DE0E-8DED-4AB5-80A0-1154D1F0D0EF}"/>
              </a:ext>
            </a:extLst>
          </p:cNvPr>
          <p:cNvSpPr/>
          <p:nvPr/>
        </p:nvSpPr>
        <p:spPr>
          <a:xfrm rot="4604757" flipH="1">
            <a:off x="4250711" y="3038625"/>
            <a:ext cx="230625" cy="771205"/>
          </a:xfrm>
          <a:prstGeom prst="curvedLeftArrow">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19" name="Speech Bubble: Rectangle with Corners Rounded 18">
            <a:extLst>
              <a:ext uri="{FF2B5EF4-FFF2-40B4-BE49-F238E27FC236}">
                <a16:creationId xmlns:a16="http://schemas.microsoft.com/office/drawing/2014/main" id="{610080AE-1B6C-4822-82C2-95ECDE9A37FE}"/>
              </a:ext>
            </a:extLst>
          </p:cNvPr>
          <p:cNvSpPr/>
          <p:nvPr/>
        </p:nvSpPr>
        <p:spPr>
          <a:xfrm>
            <a:off x="4404995" y="5635418"/>
            <a:ext cx="3567430" cy="751840"/>
          </a:xfrm>
          <a:prstGeom prst="wedgeRoundRectCallout">
            <a:avLst>
              <a:gd name="adj1" fmla="val -59377"/>
              <a:gd name="adj2" fmla="val -147550"/>
              <a:gd name="adj3" fmla="val 16667"/>
            </a:avLst>
          </a:prstGeom>
          <a:solidFill>
            <a:schemeClr val="bg1">
              <a:lumMod val="8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Link to trace  back to DBB Build Report for this release</a:t>
            </a:r>
          </a:p>
        </p:txBody>
      </p:sp>
      <p:pic>
        <p:nvPicPr>
          <p:cNvPr id="20" name="Picture 19">
            <a:extLst>
              <a:ext uri="{FF2B5EF4-FFF2-40B4-BE49-F238E27FC236}">
                <a16:creationId xmlns:a16="http://schemas.microsoft.com/office/drawing/2014/main" id="{7140A22E-14EF-4DBF-A2B7-435747C77C8A}"/>
              </a:ext>
            </a:extLst>
          </p:cNvPr>
          <p:cNvPicPr>
            <a:picLocks noChangeAspect="1"/>
          </p:cNvPicPr>
          <p:nvPr/>
        </p:nvPicPr>
        <p:blipFill rotWithShape="1">
          <a:blip r:embed="rId2"/>
          <a:srcRect r="88700" b="95286"/>
          <a:stretch/>
        </p:blipFill>
        <p:spPr>
          <a:xfrm>
            <a:off x="0" y="2588431"/>
            <a:ext cx="1680983" cy="394510"/>
          </a:xfrm>
          <a:prstGeom prst="rect">
            <a:avLst/>
          </a:prstGeom>
          <a:effectLst>
            <a:glow rad="520700">
              <a:schemeClr val="accent2">
                <a:lumMod val="60000"/>
                <a:lumOff val="40000"/>
                <a:alpha val="40000"/>
              </a:schemeClr>
            </a:glow>
            <a:reflection stA="45000" endPos="0" dist="50800" dir="5400000" sy="-100000" algn="bl" rotWithShape="0"/>
          </a:effectLst>
        </p:spPr>
      </p:pic>
    </p:spTree>
    <p:extLst>
      <p:ext uri="{BB962C8B-B14F-4D97-AF65-F5344CB8AC3E}">
        <p14:creationId xmlns:p14="http://schemas.microsoft.com/office/powerpoint/2010/main" val="1643656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CB6330-0427-4CB3-9EA8-FA10627178E0}"/>
              </a:ext>
            </a:extLst>
          </p:cNvPr>
          <p:cNvPicPr>
            <a:picLocks noChangeAspect="1"/>
          </p:cNvPicPr>
          <p:nvPr/>
        </p:nvPicPr>
        <p:blipFill rotWithShape="1">
          <a:blip r:embed="rId2"/>
          <a:srcRect t="23846" b="10385"/>
          <a:stretch/>
        </p:blipFill>
        <p:spPr>
          <a:xfrm>
            <a:off x="0" y="2514600"/>
            <a:ext cx="12192000" cy="4343400"/>
          </a:xfrm>
          <a:prstGeom prst="rect">
            <a:avLst/>
          </a:prstGeom>
        </p:spPr>
      </p:pic>
      <p:grpSp>
        <p:nvGrpSpPr>
          <p:cNvPr id="6" name="Diagram group">
            <a:extLst>
              <a:ext uri="{FF2B5EF4-FFF2-40B4-BE49-F238E27FC236}">
                <a16:creationId xmlns:a16="http://schemas.microsoft.com/office/drawing/2014/main" id="{E68037E6-F754-4020-8ED7-622A342C79BB}"/>
              </a:ext>
            </a:extLst>
          </p:cNvPr>
          <p:cNvGrpSpPr/>
          <p:nvPr/>
        </p:nvGrpSpPr>
        <p:grpSpPr>
          <a:xfrm>
            <a:off x="10881360" y="111760"/>
            <a:ext cx="1199588" cy="1026160"/>
            <a:chOff x="5271677" y="510298"/>
            <a:chExt cx="1159656" cy="1159453"/>
          </a:xfrm>
          <a:scene3d>
            <a:camera prst="isometricOffAxis2Left" zoom="95000"/>
            <a:lightRig rig="flat" dir="t"/>
          </a:scene3d>
        </p:grpSpPr>
        <p:grpSp>
          <p:nvGrpSpPr>
            <p:cNvPr id="7" name="Group 6">
              <a:extLst>
                <a:ext uri="{FF2B5EF4-FFF2-40B4-BE49-F238E27FC236}">
                  <a16:creationId xmlns:a16="http://schemas.microsoft.com/office/drawing/2014/main" id="{0FD7D24A-C0EB-4F91-A8CB-66057B427197}"/>
                </a:ext>
              </a:extLst>
            </p:cNvPr>
            <p:cNvGrpSpPr/>
            <p:nvPr/>
          </p:nvGrpSpPr>
          <p:grpSpPr>
            <a:xfrm>
              <a:off x="5271677" y="510298"/>
              <a:ext cx="1159656" cy="1159453"/>
              <a:chOff x="5271677" y="510298"/>
              <a:chExt cx="1159656" cy="1159453"/>
            </a:xfrm>
          </p:grpSpPr>
          <p:sp>
            <p:nvSpPr>
              <p:cNvPr id="8" name="Oval 7">
                <a:extLst>
                  <a:ext uri="{FF2B5EF4-FFF2-40B4-BE49-F238E27FC236}">
                    <a16:creationId xmlns:a16="http://schemas.microsoft.com/office/drawing/2014/main" id="{22428610-FE00-481E-A535-36745EF77369}"/>
                  </a:ext>
                </a:extLst>
              </p:cNvPr>
              <p:cNvSpPr/>
              <p:nvPr/>
            </p:nvSpPr>
            <p:spPr>
              <a:xfrm>
                <a:off x="5271677" y="510298"/>
                <a:ext cx="1159656" cy="1159453"/>
              </a:xfrm>
              <a:prstGeom prst="ellipse">
                <a:avLst/>
              </a:prstGeom>
              <a:sp3d z="57150" extrusionH="63500" prstMaterial="matte"/>
            </p:spPr>
            <p:style>
              <a:lnRef idx="1">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Oval 4">
                <a:extLst>
                  <a:ext uri="{FF2B5EF4-FFF2-40B4-BE49-F238E27FC236}">
                    <a16:creationId xmlns:a16="http://schemas.microsoft.com/office/drawing/2014/main" id="{C2614B81-AF85-4A64-AB54-989A04DE04EF}"/>
                  </a:ext>
                </a:extLst>
              </p:cNvPr>
              <p:cNvSpPr txBox="1"/>
              <p:nvPr/>
            </p:nvSpPr>
            <p:spPr>
              <a:xfrm>
                <a:off x="5437342" y="675966"/>
                <a:ext cx="828326" cy="828118"/>
              </a:xfrm>
              <a:prstGeom prst="rect">
                <a:avLst/>
              </a:prstGeom>
              <a:sp3d z="5715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Deployment</a:t>
                </a:r>
              </a:p>
            </p:txBody>
          </p:sp>
        </p:grpSp>
      </p:grpSp>
      <p:sp>
        <p:nvSpPr>
          <p:cNvPr id="10" name="Rectangle 9">
            <a:extLst>
              <a:ext uri="{FF2B5EF4-FFF2-40B4-BE49-F238E27FC236}">
                <a16:creationId xmlns:a16="http://schemas.microsoft.com/office/drawing/2014/main" id="{EED6C6DC-A11B-4D54-B86D-002BCB17435A}"/>
              </a:ext>
            </a:extLst>
          </p:cNvPr>
          <p:cNvSpPr/>
          <p:nvPr/>
        </p:nvSpPr>
        <p:spPr>
          <a:xfrm>
            <a:off x="2087879" y="118758"/>
            <a:ext cx="7660639" cy="7931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Deployment details</a:t>
            </a:r>
          </a:p>
        </p:txBody>
      </p:sp>
      <p:pic>
        <p:nvPicPr>
          <p:cNvPr id="11" name="Picture 10">
            <a:extLst>
              <a:ext uri="{FF2B5EF4-FFF2-40B4-BE49-F238E27FC236}">
                <a16:creationId xmlns:a16="http://schemas.microsoft.com/office/drawing/2014/main" id="{734D4B28-108B-4238-A090-C046E8D4A920}"/>
              </a:ext>
            </a:extLst>
          </p:cNvPr>
          <p:cNvPicPr>
            <a:picLocks noChangeAspect="1"/>
          </p:cNvPicPr>
          <p:nvPr/>
        </p:nvPicPr>
        <p:blipFill rotWithShape="1">
          <a:blip r:embed="rId3"/>
          <a:srcRect r="88700" b="95286"/>
          <a:stretch/>
        </p:blipFill>
        <p:spPr>
          <a:xfrm>
            <a:off x="0" y="2120440"/>
            <a:ext cx="1680983" cy="394510"/>
          </a:xfrm>
          <a:prstGeom prst="rect">
            <a:avLst/>
          </a:prstGeom>
          <a:effectLst>
            <a:glow rad="520700">
              <a:schemeClr val="accent2">
                <a:lumMod val="60000"/>
                <a:lumOff val="40000"/>
                <a:alpha val="40000"/>
              </a:schemeClr>
            </a:glow>
            <a:reflection stA="45000" endPos="0" dist="50800" dir="5400000" sy="-100000" algn="bl" rotWithShape="0"/>
          </a:effectLst>
        </p:spPr>
      </p:pic>
    </p:spTree>
    <p:extLst>
      <p:ext uri="{BB962C8B-B14F-4D97-AF65-F5344CB8AC3E}">
        <p14:creationId xmlns:p14="http://schemas.microsoft.com/office/powerpoint/2010/main" val="93958239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76082-3BD1-499B-83CB-82DF96CFEB93}"/>
              </a:ext>
            </a:extLst>
          </p:cNvPr>
          <p:cNvSpPr>
            <a:spLocks noGrp="1"/>
          </p:cNvSpPr>
          <p:nvPr>
            <p:ph type="title"/>
          </p:nvPr>
        </p:nvSpPr>
        <p:spPr>
          <a:xfrm>
            <a:off x="-15037" y="-22557"/>
            <a:ext cx="11786754" cy="792178"/>
          </a:xfrm>
        </p:spPr>
        <p:txBody>
          <a:bodyPr>
            <a:normAutofit fontScale="90000"/>
          </a:bodyPr>
          <a:lstStyle/>
          <a:p>
            <a:r>
              <a:rPr lang="en-US" dirty="0"/>
              <a:t>Build, Package and Scripted Deploy </a:t>
            </a:r>
            <a:r>
              <a:rPr lang="en-US" sz="4400" dirty="0"/>
              <a:t>- Artifactory Flow </a:t>
            </a:r>
          </a:p>
        </p:txBody>
      </p:sp>
      <p:sp>
        <p:nvSpPr>
          <p:cNvPr id="51" name="Rectangle 50">
            <a:extLst>
              <a:ext uri="{FF2B5EF4-FFF2-40B4-BE49-F238E27FC236}">
                <a16:creationId xmlns:a16="http://schemas.microsoft.com/office/drawing/2014/main" id="{415FFF69-5146-4FD3-B435-B6B7D229D847}"/>
              </a:ext>
            </a:extLst>
          </p:cNvPr>
          <p:cNvSpPr/>
          <p:nvPr/>
        </p:nvSpPr>
        <p:spPr>
          <a:xfrm>
            <a:off x="8202398" y="5514330"/>
            <a:ext cx="2682240" cy="945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alibri" panose="020F0502020204030204"/>
                <a:ea typeface="+mn-ea"/>
                <a:cs typeface="+mn-cs"/>
              </a:rPr>
              <a:t>CicsDeployUtilities.groovy</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Arrow: Right 51">
            <a:extLst>
              <a:ext uri="{FF2B5EF4-FFF2-40B4-BE49-F238E27FC236}">
                <a16:creationId xmlns:a16="http://schemas.microsoft.com/office/drawing/2014/main" id="{86EC4D72-2BAF-41F8-83A1-EE5F5BB1A224}"/>
              </a:ext>
            </a:extLst>
          </p:cNvPr>
          <p:cNvSpPr/>
          <p:nvPr/>
        </p:nvSpPr>
        <p:spPr>
          <a:xfrm>
            <a:off x="3796854" y="4588307"/>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904526F5-C4EA-4831-BBE1-FDB2B7AE868F}"/>
              </a:ext>
            </a:extLst>
          </p:cNvPr>
          <p:cNvGrpSpPr/>
          <p:nvPr/>
        </p:nvGrpSpPr>
        <p:grpSpPr>
          <a:xfrm>
            <a:off x="466246" y="3032601"/>
            <a:ext cx="1460155" cy="891711"/>
            <a:chOff x="2777770" y="1126510"/>
            <a:chExt cx="1460155" cy="891711"/>
          </a:xfrm>
        </p:grpSpPr>
        <p:sp>
          <p:nvSpPr>
            <p:cNvPr id="56" name="Rectangle 55">
              <a:extLst>
                <a:ext uri="{FF2B5EF4-FFF2-40B4-BE49-F238E27FC236}">
                  <a16:creationId xmlns:a16="http://schemas.microsoft.com/office/drawing/2014/main" id="{D7E7D1DE-F7D5-4925-ACE7-39CFED838E9E}"/>
                </a:ext>
              </a:extLst>
            </p:cNvPr>
            <p:cNvSpPr/>
            <p:nvPr/>
          </p:nvSpPr>
          <p:spPr>
            <a:xfrm>
              <a:off x="2777770" y="1126510"/>
              <a:ext cx="1460155" cy="891711"/>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Cylinder 15">
              <a:extLst>
                <a:ext uri="{FF2B5EF4-FFF2-40B4-BE49-F238E27FC236}">
                  <a16:creationId xmlns:a16="http://schemas.microsoft.com/office/drawing/2014/main" id="{62AC5FB6-CF65-4629-9DAB-4A2BA1F4BF4E}"/>
                </a:ext>
              </a:extLst>
            </p:cNvPr>
            <p:cNvSpPr/>
            <p:nvPr/>
          </p:nvSpPr>
          <p:spPr>
            <a:xfrm>
              <a:off x="3031755" y="1545664"/>
              <a:ext cx="879979"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54" name="Rectangle: Rounded Corners 53">
              <a:extLst>
                <a:ext uri="{FF2B5EF4-FFF2-40B4-BE49-F238E27FC236}">
                  <a16:creationId xmlns:a16="http://schemas.microsoft.com/office/drawing/2014/main" id="{CFC428A5-AA10-46DA-9877-A0D4A6FF7569}"/>
                </a:ext>
              </a:extLst>
            </p:cNvPr>
            <p:cNvSpPr/>
            <p:nvPr/>
          </p:nvSpPr>
          <p:spPr>
            <a:xfrm>
              <a:off x="2842144" y="1174815"/>
              <a:ext cx="1331677" cy="30449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rPr>
                <a:t>BuildReport.json</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F8AEE579-E36F-4C87-BD7C-B5AF1A4C4D8E}"/>
              </a:ext>
            </a:extLst>
          </p:cNvPr>
          <p:cNvGrpSpPr/>
          <p:nvPr/>
        </p:nvGrpSpPr>
        <p:grpSpPr>
          <a:xfrm>
            <a:off x="2574274" y="4335623"/>
            <a:ext cx="1138915" cy="959471"/>
            <a:chOff x="2574274" y="4335623"/>
            <a:chExt cx="1138915" cy="959471"/>
          </a:xfrm>
        </p:grpSpPr>
        <p:sp>
          <p:nvSpPr>
            <p:cNvPr id="47" name="Cylinder 46">
              <a:extLst>
                <a:ext uri="{FF2B5EF4-FFF2-40B4-BE49-F238E27FC236}">
                  <a16:creationId xmlns:a16="http://schemas.microsoft.com/office/drawing/2014/main" id="{05056642-58BC-45C9-93E8-8452C7CBF876}"/>
                </a:ext>
              </a:extLst>
            </p:cNvPr>
            <p:cNvSpPr/>
            <p:nvPr/>
          </p:nvSpPr>
          <p:spPr>
            <a:xfrm>
              <a:off x="2574274" y="4335623"/>
              <a:ext cx="1138915" cy="9594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Rounded Corners 56">
              <a:extLst>
                <a:ext uri="{FF2B5EF4-FFF2-40B4-BE49-F238E27FC236}">
                  <a16:creationId xmlns:a16="http://schemas.microsoft.com/office/drawing/2014/main" id="{9D8F04F7-3B18-4B70-8AEE-8AC916B61254}"/>
                </a:ext>
              </a:extLst>
            </p:cNvPr>
            <p:cNvSpPr/>
            <p:nvPr/>
          </p:nvSpPr>
          <p:spPr>
            <a:xfrm>
              <a:off x="2694021" y="4988907"/>
              <a:ext cx="954894" cy="2281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rPr>
                <a:t>App.yaml</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Rounded Corners 68">
            <a:extLst>
              <a:ext uri="{FF2B5EF4-FFF2-40B4-BE49-F238E27FC236}">
                <a16:creationId xmlns:a16="http://schemas.microsoft.com/office/drawing/2014/main" id="{E4B61C4E-4B79-4368-BEEA-270BD45755B6}"/>
              </a:ext>
            </a:extLst>
          </p:cNvPr>
          <p:cNvSpPr/>
          <p:nvPr/>
        </p:nvSpPr>
        <p:spPr>
          <a:xfrm>
            <a:off x="6151946" y="6152292"/>
            <a:ext cx="1814439" cy="52553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Application-conf/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deploy.$</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rPr>
              <a:t>lpar.yaml</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Arrow: Right 70">
            <a:extLst>
              <a:ext uri="{FF2B5EF4-FFF2-40B4-BE49-F238E27FC236}">
                <a16:creationId xmlns:a16="http://schemas.microsoft.com/office/drawing/2014/main" id="{776975B1-3B8D-424E-A798-801365B26AFA}"/>
              </a:ext>
            </a:extLst>
          </p:cNvPr>
          <p:cNvSpPr/>
          <p:nvPr/>
        </p:nvSpPr>
        <p:spPr>
          <a:xfrm rot="5400000">
            <a:off x="6785870" y="5191156"/>
            <a:ext cx="335320" cy="241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262B3F67-D918-49C5-A43C-39B87F08BFCC}"/>
              </a:ext>
            </a:extLst>
          </p:cNvPr>
          <p:cNvSpPr/>
          <p:nvPr/>
        </p:nvSpPr>
        <p:spPr>
          <a:xfrm>
            <a:off x="9415247" y="2558069"/>
            <a:ext cx="2679010" cy="130510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$LPAR=</a:t>
            </a: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xyz</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CICS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BATCH/NCAL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DB2 BIND DBRM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NEWCOPY </a:t>
            </a:r>
          </a:p>
        </p:txBody>
      </p:sp>
      <p:sp>
        <p:nvSpPr>
          <p:cNvPr id="74" name="Arrow: Right 73">
            <a:extLst>
              <a:ext uri="{FF2B5EF4-FFF2-40B4-BE49-F238E27FC236}">
                <a16:creationId xmlns:a16="http://schemas.microsoft.com/office/drawing/2014/main" id="{F84C4E75-DF05-4634-BA37-A7D08AA30A6F}"/>
              </a:ext>
            </a:extLst>
          </p:cNvPr>
          <p:cNvSpPr/>
          <p:nvPr/>
        </p:nvSpPr>
        <p:spPr>
          <a:xfrm>
            <a:off x="7484168" y="5624382"/>
            <a:ext cx="431961" cy="241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13B251C5-D0D3-435B-87FE-91D33D50BAF9}"/>
              </a:ext>
            </a:extLst>
          </p:cNvPr>
          <p:cNvGrpSpPr/>
          <p:nvPr/>
        </p:nvGrpSpPr>
        <p:grpSpPr>
          <a:xfrm>
            <a:off x="2423962" y="3241399"/>
            <a:ext cx="1645188" cy="1088568"/>
            <a:chOff x="2475444" y="1764350"/>
            <a:chExt cx="1645188" cy="1088568"/>
          </a:xfrm>
        </p:grpSpPr>
        <p:sp>
          <p:nvSpPr>
            <p:cNvPr id="46" name="Rectangle 45">
              <a:extLst>
                <a:ext uri="{FF2B5EF4-FFF2-40B4-BE49-F238E27FC236}">
                  <a16:creationId xmlns:a16="http://schemas.microsoft.com/office/drawing/2014/main" id="{A4E8B768-09F5-4BFB-9467-52F6CA88D0A7}"/>
                </a:ext>
              </a:extLst>
            </p:cNvPr>
            <p:cNvSpPr/>
            <p:nvPr/>
          </p:nvSpPr>
          <p:spPr>
            <a:xfrm>
              <a:off x="2475444" y="1764350"/>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Package.groovy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rrow: Right 36">
              <a:extLst>
                <a:ext uri="{FF2B5EF4-FFF2-40B4-BE49-F238E27FC236}">
                  <a16:creationId xmlns:a16="http://schemas.microsoft.com/office/drawing/2014/main" id="{2B0EF209-9BB6-4FA0-A9F8-D899702D47DC}"/>
                </a:ext>
              </a:extLst>
            </p:cNvPr>
            <p:cNvSpPr/>
            <p:nvPr/>
          </p:nvSpPr>
          <p:spPr>
            <a:xfrm rot="5400000">
              <a:off x="3106108" y="2616235"/>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4" name="Cylinder 43">
            <a:extLst>
              <a:ext uri="{FF2B5EF4-FFF2-40B4-BE49-F238E27FC236}">
                <a16:creationId xmlns:a16="http://schemas.microsoft.com/office/drawing/2014/main" id="{9D836648-4E8C-4F8F-AD70-0931A4A8B00D}"/>
              </a:ext>
            </a:extLst>
          </p:cNvPr>
          <p:cNvSpPr/>
          <p:nvPr/>
        </p:nvSpPr>
        <p:spPr>
          <a:xfrm>
            <a:off x="6634510" y="5553890"/>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nvGrpSpPr>
          <p:cNvPr id="11" name="Group 10">
            <a:extLst>
              <a:ext uri="{FF2B5EF4-FFF2-40B4-BE49-F238E27FC236}">
                <a16:creationId xmlns:a16="http://schemas.microsoft.com/office/drawing/2014/main" id="{D0AEEF92-AB1F-451E-BE47-F4C16C32386B}"/>
              </a:ext>
            </a:extLst>
          </p:cNvPr>
          <p:cNvGrpSpPr/>
          <p:nvPr/>
        </p:nvGrpSpPr>
        <p:grpSpPr>
          <a:xfrm>
            <a:off x="4517765" y="2350581"/>
            <a:ext cx="3451406" cy="2718971"/>
            <a:chOff x="4366186" y="809683"/>
            <a:chExt cx="3451406" cy="2718971"/>
          </a:xfrm>
        </p:grpSpPr>
        <p:sp>
          <p:nvSpPr>
            <p:cNvPr id="35" name="Rectangle 34">
              <a:extLst>
                <a:ext uri="{FF2B5EF4-FFF2-40B4-BE49-F238E27FC236}">
                  <a16:creationId xmlns:a16="http://schemas.microsoft.com/office/drawing/2014/main" id="{B19808EF-17A7-40E7-B5D2-37BCFAC79E91}"/>
                </a:ext>
              </a:extLst>
            </p:cNvPr>
            <p:cNvSpPr/>
            <p:nvPr/>
          </p:nvSpPr>
          <p:spPr>
            <a:xfrm>
              <a:off x="4366186" y="26976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Publish.groovy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Arrow: Right 38">
              <a:extLst>
                <a:ext uri="{FF2B5EF4-FFF2-40B4-BE49-F238E27FC236}">
                  <a16:creationId xmlns:a16="http://schemas.microsoft.com/office/drawing/2014/main" id="{7080C374-BD16-430B-9515-BD3CD514438D}"/>
                </a:ext>
              </a:extLst>
            </p:cNvPr>
            <p:cNvSpPr/>
            <p:nvPr/>
          </p:nvSpPr>
          <p:spPr>
            <a:xfrm rot="16200000">
              <a:off x="5157442" y="2412037"/>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CEFE0D2-FDE1-4BBC-B199-79A259AC34B7}"/>
                </a:ext>
              </a:extLst>
            </p:cNvPr>
            <p:cNvSpPr/>
            <p:nvPr/>
          </p:nvSpPr>
          <p:spPr>
            <a:xfrm>
              <a:off x="6172404" y="26976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Pull.groovy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7B9DE2E6-6989-4E3B-8EDE-7DF3535CBE28}"/>
                </a:ext>
              </a:extLst>
            </p:cNvPr>
            <p:cNvGrpSpPr/>
            <p:nvPr/>
          </p:nvGrpSpPr>
          <p:grpSpPr>
            <a:xfrm>
              <a:off x="4809702" y="809683"/>
              <a:ext cx="2431102" cy="1536321"/>
              <a:chOff x="4724708" y="878538"/>
              <a:chExt cx="2431102" cy="1536321"/>
            </a:xfrm>
          </p:grpSpPr>
          <p:grpSp>
            <p:nvGrpSpPr>
              <p:cNvPr id="68" name="Group 67">
                <a:extLst>
                  <a:ext uri="{FF2B5EF4-FFF2-40B4-BE49-F238E27FC236}">
                    <a16:creationId xmlns:a16="http://schemas.microsoft.com/office/drawing/2014/main" id="{7FA5448A-DD78-4AD1-B282-9D7D1790EFA5}"/>
                  </a:ext>
                </a:extLst>
              </p:cNvPr>
              <p:cNvGrpSpPr/>
              <p:nvPr/>
            </p:nvGrpSpPr>
            <p:grpSpPr>
              <a:xfrm>
                <a:off x="4724708" y="878538"/>
                <a:ext cx="2431102" cy="1536321"/>
                <a:chOff x="5937974" y="3134694"/>
                <a:chExt cx="2431102" cy="1536321"/>
              </a:xfrm>
            </p:grpSpPr>
            <p:sp>
              <p:nvSpPr>
                <p:cNvPr id="62" name="Rectangle 61">
                  <a:extLst>
                    <a:ext uri="{FF2B5EF4-FFF2-40B4-BE49-F238E27FC236}">
                      <a16:creationId xmlns:a16="http://schemas.microsoft.com/office/drawing/2014/main" id="{1BBBCA3C-39BB-42E2-BA6A-979380E8611B}"/>
                    </a:ext>
                  </a:extLst>
                </p:cNvPr>
                <p:cNvSpPr/>
                <p:nvPr/>
              </p:nvSpPr>
              <p:spPr>
                <a:xfrm>
                  <a:off x="5937974" y="3638484"/>
                  <a:ext cx="2431102" cy="1032531"/>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Cylinder 59">
                  <a:extLst>
                    <a:ext uri="{FF2B5EF4-FFF2-40B4-BE49-F238E27FC236}">
                      <a16:creationId xmlns:a16="http://schemas.microsoft.com/office/drawing/2014/main" id="{E0A5669D-1A82-4D29-B76B-EFEF486660D1}"/>
                    </a:ext>
                  </a:extLst>
                </p:cNvPr>
                <p:cNvSpPr/>
                <p:nvPr/>
              </p:nvSpPr>
              <p:spPr>
                <a:xfrm>
                  <a:off x="6116852" y="365127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3" name="Rectangle 62">
                  <a:extLst>
                    <a:ext uri="{FF2B5EF4-FFF2-40B4-BE49-F238E27FC236}">
                      <a16:creationId xmlns:a16="http://schemas.microsoft.com/office/drawing/2014/main" id="{48A3E250-92B6-4011-A418-C0C605EB626D}"/>
                    </a:ext>
                  </a:extLst>
                </p:cNvPr>
                <p:cNvSpPr/>
                <p:nvPr/>
              </p:nvSpPr>
              <p:spPr>
                <a:xfrm>
                  <a:off x="5937974" y="3134694"/>
                  <a:ext cx="2431102" cy="50379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artifactory</a:t>
                  </a:r>
                </a:p>
              </p:txBody>
            </p:sp>
            <p:sp>
              <p:nvSpPr>
                <p:cNvPr id="64" name="Cylinder 63">
                  <a:extLst>
                    <a:ext uri="{FF2B5EF4-FFF2-40B4-BE49-F238E27FC236}">
                      <a16:creationId xmlns:a16="http://schemas.microsoft.com/office/drawing/2014/main" id="{8648413D-6B80-4489-96F3-543983A84BD6}"/>
                    </a:ext>
                  </a:extLst>
                </p:cNvPr>
                <p:cNvSpPr/>
                <p:nvPr/>
              </p:nvSpPr>
              <p:spPr>
                <a:xfrm>
                  <a:off x="6269252" y="380367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5" name="Cylinder 64">
                  <a:extLst>
                    <a:ext uri="{FF2B5EF4-FFF2-40B4-BE49-F238E27FC236}">
                      <a16:creationId xmlns:a16="http://schemas.microsoft.com/office/drawing/2014/main" id="{9AE549DC-0BEC-4E9A-9490-A0F43A957C76}"/>
                    </a:ext>
                  </a:extLst>
                </p:cNvPr>
                <p:cNvSpPr/>
                <p:nvPr/>
              </p:nvSpPr>
              <p:spPr>
                <a:xfrm>
                  <a:off x="6421652" y="395607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6" name="Cylinder 65">
                  <a:extLst>
                    <a:ext uri="{FF2B5EF4-FFF2-40B4-BE49-F238E27FC236}">
                      <a16:creationId xmlns:a16="http://schemas.microsoft.com/office/drawing/2014/main" id="{F6A1DDC7-3BC6-4093-A508-186C77B94C11}"/>
                    </a:ext>
                  </a:extLst>
                </p:cNvPr>
                <p:cNvSpPr/>
                <p:nvPr/>
              </p:nvSpPr>
              <p:spPr>
                <a:xfrm>
                  <a:off x="6992281" y="3698480"/>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7" name="Cylinder 66">
                  <a:extLst>
                    <a:ext uri="{FF2B5EF4-FFF2-40B4-BE49-F238E27FC236}">
                      <a16:creationId xmlns:a16="http://schemas.microsoft.com/office/drawing/2014/main" id="{3D5AE88F-8262-423E-A041-622B0BF7D979}"/>
                    </a:ext>
                  </a:extLst>
                </p:cNvPr>
                <p:cNvSpPr/>
                <p:nvPr/>
              </p:nvSpPr>
              <p:spPr>
                <a:xfrm>
                  <a:off x="7451325" y="3998036"/>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sp>
            <p:nvSpPr>
              <p:cNvPr id="45" name="Cylinder 44">
                <a:extLst>
                  <a:ext uri="{FF2B5EF4-FFF2-40B4-BE49-F238E27FC236}">
                    <a16:creationId xmlns:a16="http://schemas.microsoft.com/office/drawing/2014/main" id="{2A81F461-6436-4244-A6F4-DC99CB8EB48B}"/>
                  </a:ext>
                </a:extLst>
              </p:cNvPr>
              <p:cNvSpPr/>
              <p:nvPr/>
            </p:nvSpPr>
            <p:spPr>
              <a:xfrm>
                <a:off x="5832813" y="196140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sp>
          <p:nvSpPr>
            <p:cNvPr id="48" name="Arrow: Right 47">
              <a:extLst>
                <a:ext uri="{FF2B5EF4-FFF2-40B4-BE49-F238E27FC236}">
                  <a16:creationId xmlns:a16="http://schemas.microsoft.com/office/drawing/2014/main" id="{2E515D36-ACD6-4CC9-8417-C8A0A1118846}"/>
                </a:ext>
              </a:extLst>
            </p:cNvPr>
            <p:cNvSpPr/>
            <p:nvPr/>
          </p:nvSpPr>
          <p:spPr>
            <a:xfrm rot="5400000">
              <a:off x="6656563" y="2424111"/>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3369779F-0E57-4C49-9667-5CB4F1A61CD4}"/>
              </a:ext>
            </a:extLst>
          </p:cNvPr>
          <p:cNvGrpSpPr/>
          <p:nvPr/>
        </p:nvGrpSpPr>
        <p:grpSpPr>
          <a:xfrm>
            <a:off x="282964" y="923239"/>
            <a:ext cx="1645188" cy="2060707"/>
            <a:chOff x="282964" y="923239"/>
            <a:chExt cx="1645188" cy="2060707"/>
          </a:xfrm>
        </p:grpSpPr>
        <p:grpSp>
          <p:nvGrpSpPr>
            <p:cNvPr id="7" name="Group 6">
              <a:extLst>
                <a:ext uri="{FF2B5EF4-FFF2-40B4-BE49-F238E27FC236}">
                  <a16:creationId xmlns:a16="http://schemas.microsoft.com/office/drawing/2014/main" id="{597C41C6-C27B-45E9-8A2D-7EE8968A682D}"/>
                </a:ext>
              </a:extLst>
            </p:cNvPr>
            <p:cNvGrpSpPr/>
            <p:nvPr/>
          </p:nvGrpSpPr>
          <p:grpSpPr>
            <a:xfrm>
              <a:off x="282964" y="1783600"/>
              <a:ext cx="1645188" cy="1200346"/>
              <a:chOff x="50296" y="840558"/>
              <a:chExt cx="1645188" cy="1200346"/>
            </a:xfrm>
          </p:grpSpPr>
          <p:sp>
            <p:nvSpPr>
              <p:cNvPr id="43" name="Arrow: Right 42">
                <a:extLst>
                  <a:ext uri="{FF2B5EF4-FFF2-40B4-BE49-F238E27FC236}">
                    <a16:creationId xmlns:a16="http://schemas.microsoft.com/office/drawing/2014/main" id="{6EEAD68D-2BC5-4CA2-83A1-47F20CBFCD33}"/>
                  </a:ext>
                </a:extLst>
              </p:cNvPr>
              <p:cNvSpPr/>
              <p:nvPr/>
            </p:nvSpPr>
            <p:spPr>
              <a:xfrm rot="5400000">
                <a:off x="660056" y="1746940"/>
                <a:ext cx="386232" cy="201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7CF6F75-36D6-4602-BD7A-27D0B55EC55B}"/>
                  </a:ext>
                </a:extLst>
              </p:cNvPr>
              <p:cNvSpPr/>
              <p:nvPr/>
            </p:nvSpPr>
            <p:spPr>
              <a:xfrm>
                <a:off x="50296" y="8405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DBB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Build.groovy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9" name="Cylinder 48">
              <a:extLst>
                <a:ext uri="{FF2B5EF4-FFF2-40B4-BE49-F238E27FC236}">
                  <a16:creationId xmlns:a16="http://schemas.microsoft.com/office/drawing/2014/main" id="{1CE46478-2DA5-43B4-A90A-BB5C41B41C73}"/>
                </a:ext>
              </a:extLst>
            </p:cNvPr>
            <p:cNvSpPr/>
            <p:nvPr/>
          </p:nvSpPr>
          <p:spPr>
            <a:xfrm>
              <a:off x="674214" y="923239"/>
              <a:ext cx="937278" cy="573874"/>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GIT</a:t>
              </a:r>
            </a:p>
          </p:txBody>
        </p:sp>
        <p:sp>
          <p:nvSpPr>
            <p:cNvPr id="55" name="Arrow: Right 54">
              <a:extLst>
                <a:ext uri="{FF2B5EF4-FFF2-40B4-BE49-F238E27FC236}">
                  <a16:creationId xmlns:a16="http://schemas.microsoft.com/office/drawing/2014/main" id="{924C2CDE-C511-4C5E-AB70-2F0C86879478}"/>
                </a:ext>
              </a:extLst>
            </p:cNvPr>
            <p:cNvSpPr/>
            <p:nvPr/>
          </p:nvSpPr>
          <p:spPr>
            <a:xfrm rot="5400000">
              <a:off x="1038254" y="1499283"/>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3" name="Arrow: Right 52">
            <a:extLst>
              <a:ext uri="{FF2B5EF4-FFF2-40B4-BE49-F238E27FC236}">
                <a16:creationId xmlns:a16="http://schemas.microsoft.com/office/drawing/2014/main" id="{13DD3ACB-CF08-4247-9842-13A6FC7E3ED3}"/>
              </a:ext>
            </a:extLst>
          </p:cNvPr>
          <p:cNvSpPr/>
          <p:nvPr/>
        </p:nvSpPr>
        <p:spPr>
          <a:xfrm>
            <a:off x="1933920" y="3241399"/>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Connector: Elbow 13">
            <a:extLst>
              <a:ext uri="{FF2B5EF4-FFF2-40B4-BE49-F238E27FC236}">
                <a16:creationId xmlns:a16="http://schemas.microsoft.com/office/drawing/2014/main" id="{AC829039-92FF-40D1-94F8-C415BB71DDEE}"/>
              </a:ext>
            </a:extLst>
          </p:cNvPr>
          <p:cNvCxnSpPr>
            <a:cxnSpLocks/>
            <a:stCxn id="51" idx="3"/>
          </p:cNvCxnSpPr>
          <p:nvPr/>
        </p:nvCxnSpPr>
        <p:spPr>
          <a:xfrm flipV="1">
            <a:off x="10884638" y="3815566"/>
            <a:ext cx="336098" cy="2171276"/>
          </a:xfrm>
          <a:prstGeom prst="bentConnector2">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2981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FOOTERSHOWNUM" val="0"/>
  <p:tag name="MMPROD_NEXTUNIQUEID" val="10012"/>
  <p:tag name="MMPROD_UIDATA" val="&lt;database version=&quot;9.0&quot;&gt;&lt;object type=&quot;1&quot; unique_id=&quot;10001&quot;&gt;&lt;object type=&quot;2&quot; unique_id=&quot;267135&quot;&gt;&lt;object type=&quot;3&quot; unique_id=&quot;267136&quot;&gt;&lt;property id=&quot;20148&quot; value=&quot;5&quot;/&gt;&lt;property id=&quot;20300&quot; value=&quot;Slide 1 - &amp;quot;Unit title (sentence cas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Lesson/topic (optional)&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1 - &amp;quot;Exercise introduction&amp;quot;&quot;/&gt;&lt;property id=&quot;20307&quot; value=&quot;268&quot;/&gt;&lt;/object&gt;&lt;object type=&quot;3&quot; unique_id=&quot;547028&quot;&gt;&lt;property id=&quot;20148&quot; value=&quot;5&quot;/&gt;&lt;property id=&quot;20300&quot; value=&quot;Slide 3 - &amp;quot;Lesson # Title of topic/lesson (sentence case)&amp;quot;&quot;/&gt;&lt;property id=&quot;20307&quot; value=&quot;297&quot;/&gt;&lt;/object&gt;&lt;object type=&quot;3&quot; unique_id=&quot;547029&quot;&gt;&lt;property id=&quot;20148&quot; value=&quot;5&quot;/&gt;&lt;property id=&quot;20300&quot; value=&quot;Slide 5 - &amp;quot;Sample (bulleted)&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2 - &amp;quot;Components: Lines and arrows&amp;quot;&quot;/&gt;&lt;property id=&quot;20307&quot; value=&quot;299&quot;/&gt;&lt;/object&gt;&lt;object type=&quot;3&quot; unique_id=&quot;547032&quot;&gt;&lt;property id=&quot;20148&quot; value=&quot;5&quot;/&gt;&lt;property id=&quot;20300&quot; value=&quot;Slide 13 - &amp;quot;Components: Annotation of figures&amp;quot;&quot;/&gt;&lt;property id=&quot;20307&quot; value=&quot;300&quot;/&gt;&lt;/object&gt;&lt;object type=&quot;3&quot; unique_id=&quot;547033&quot;&gt;&lt;property id=&quot;20148&quot; value=&quot;5&quot;/&gt;&lt;property id=&quot;20300&quot; value=&quot;Slide 14 - &amp;quot;Components: Table formats&amp;quot;&quot;/&gt;&lt;property id=&quot;20307&quot; value=&quot;301&quot;/&gt;&lt;/object&gt;&lt;object type=&quot;3&quot; unique_id=&quot;547034&quot;&gt;&lt;property id=&quot;20148&quot; value=&quot;5&quot;/&gt;&lt;property id=&quot;20300&quot; value=&quot;Slide 15 - &amp;quot;Components: Code backgrounds&amp;quot;&quot;/&gt;&lt;property id=&quot;20307&quot; value=&quot;302&quot;/&gt;&lt;/object&gt;&lt;object type=&quot;3&quot; unique_id=&quot;547035&quot;&gt;&lt;property id=&quot;20148&quot; value=&quot;5&quot;/&gt;&lt;property id=&quot;20300&quot; value=&quot;Slide 16&quot;/&gt;&lt;property id=&quot;20307&quot; value=&quot;303&quot;/&gt;&lt;/object&gt;&lt;object type=&quot;3&quot; unique_id=&quot;547037&quot;&gt;&lt;property id=&quot;20148&quot; value=&quot;5&quot;/&gt;&lt;property id=&quot;20300&quot; value=&quot;Slide 10 - &amp;quot;Exercise: Title of exercise&amp;quot;&quot;/&gt;&lt;property id=&quot;20307&quot; value=&quot;304&quot;/&gt;&lt;/object&gt;&lt;/object&gt;&lt;object type=&quot;8&quot; unique_id=&quot;267187&quot;&gt;&lt;/object&gt;&lt;/object&gt;&lt;/database&gt;"/>
  <p:tag name="SECTOMILLISECCONVERTED" val="1"/>
  <p:tag name="CLASSAUTHORTEMPNAME" val="Class Author widescreen"/>
  <p:tag name="CLASSAUTHORTEMPVER" val="11.3"/>
</p:tagLst>
</file>

<file path=ppt/theme/theme1.xml><?xml version="1.0" encoding="utf-8"?>
<a:theme xmlns:a="http://schemas.openxmlformats.org/drawingml/2006/main" name="CLFAug15wide">
  <a:themeElements>
    <a:clrScheme name="TechU 2019a">
      <a:dk1>
        <a:srgbClr val="000000"/>
      </a:dk1>
      <a:lt1>
        <a:srgbClr val="FFFFFF"/>
      </a:lt1>
      <a:dk2>
        <a:srgbClr val="1E439B"/>
      </a:dk2>
      <a:lt2>
        <a:srgbClr val="F2F4F8"/>
      </a:lt2>
      <a:accent1>
        <a:srgbClr val="7E50A0"/>
      </a:accent1>
      <a:accent2>
        <a:srgbClr val="3EBDAC"/>
      </a:accent2>
      <a:accent3>
        <a:srgbClr val="697077"/>
      </a:accent3>
      <a:accent4>
        <a:srgbClr val="B9BFC7"/>
      </a:accent4>
      <a:accent5>
        <a:srgbClr val="D41A69"/>
      </a:accent5>
      <a:accent6>
        <a:srgbClr val="FDFACC"/>
      </a:accent6>
      <a:hlink>
        <a:srgbClr val="1E439B"/>
      </a:hlink>
      <a:folHlink>
        <a:srgbClr val="1E439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WE_9.1 1">
        <a:dk1>
          <a:srgbClr val="000000"/>
        </a:dk1>
        <a:lt1>
          <a:srgbClr val="FFFFFF"/>
        </a:lt1>
        <a:dk2>
          <a:srgbClr val="000000"/>
        </a:dk2>
        <a:lt2>
          <a:srgbClr val="C0C0C0"/>
        </a:lt2>
        <a:accent1>
          <a:srgbClr val="008ABF"/>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WE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ommonLookAug15">
        <a:dk1>
          <a:srgbClr val="000000"/>
        </a:dk1>
        <a:lt1>
          <a:srgbClr val="FFFFFF"/>
        </a:lt1>
        <a:dk2>
          <a:srgbClr val="000000"/>
        </a:dk2>
        <a:lt2>
          <a:srgbClr val="F389AF"/>
        </a:lt2>
        <a:accent1>
          <a:srgbClr val="008ABF"/>
        </a:accent1>
        <a:accent2>
          <a:srgbClr val="8CC63F"/>
        </a:accent2>
        <a:accent3>
          <a:srgbClr val="FFCF01"/>
        </a:accent3>
        <a:accent4>
          <a:srgbClr val="B8471B"/>
        </a:accent4>
        <a:accent5>
          <a:srgbClr val="82D1F5"/>
        </a:accent5>
        <a:accent6>
          <a:srgbClr val="007670"/>
        </a:accent6>
        <a:hlink>
          <a:srgbClr val="00649D"/>
        </a:hlink>
        <a:folHlink>
          <a:srgbClr val="7F1C7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wide.potx" id="{317B9BE2-5732-44F1-811C-5561011B5954}" vid="{C46B01EB-643E-43FB-B244-2C382CF58F0E}"/>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mn-lt"/>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449138CC-BE08-C448-8CE4-98E7BCFE6AE4}"/>
    </a:ext>
  </a:extLst>
</a:theme>
</file>

<file path=ppt/theme/theme4.xml><?xml version="1.0" encoding="utf-8"?>
<a:theme xmlns:a="http://schemas.openxmlformats.org/drawingml/2006/main" name="2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D33E200D-9260-B64E-B6F1-29276819CA4F}"/>
    </a:ext>
  </a:extLst>
</a:theme>
</file>

<file path=ppt/theme/theme5.xml><?xml version="1.0" encoding="utf-8"?>
<a:theme xmlns:a="http://schemas.openxmlformats.org/drawingml/2006/main" name="2_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6B146999-A8D2-8744-A671-88AC4979DD6F}"/>
    </a:ext>
  </a:extLst>
</a:theme>
</file>

<file path=ppt/theme/theme6.xml><?xml version="1.0" encoding="utf-8"?>
<a:theme xmlns:a="http://schemas.openxmlformats.org/drawingml/2006/main" name="1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7.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Grid.thmx</Template>
  <TotalTime>8834</TotalTime>
  <Words>169</Words>
  <Application>Microsoft Office PowerPoint</Application>
  <PresentationFormat>Widescreen</PresentationFormat>
  <Paragraphs>80</Paragraphs>
  <Slides>4</Slides>
  <Notes>0</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4</vt:i4>
      </vt:variant>
    </vt:vector>
  </HeadingPairs>
  <TitlesOfParts>
    <vt:vector size="23" baseType="lpstr">
      <vt:lpstr>.AppleSystemUIFont</vt:lpstr>
      <vt:lpstr>Arial</vt:lpstr>
      <vt:lpstr>Calibri</vt:lpstr>
      <vt:lpstr>Calibri Light</vt:lpstr>
      <vt:lpstr>Cambria</vt:lpstr>
      <vt:lpstr>Courier New</vt:lpstr>
      <vt:lpstr>HelvNeue Light for IBM</vt:lpstr>
      <vt:lpstr>IBM Plex Sans</vt:lpstr>
      <vt:lpstr>IBM Plex Sans SemiBold</vt:lpstr>
      <vt:lpstr>IBM Plex Sans Thin</vt:lpstr>
      <vt:lpstr>Lucida Grande</vt:lpstr>
      <vt:lpstr>Wingdings</vt:lpstr>
      <vt:lpstr>CLFAug15wide</vt:lpstr>
      <vt:lpstr>Office Theme</vt:lpstr>
      <vt:lpstr>1_IBM 2019 Master template (black background)</vt:lpstr>
      <vt:lpstr>2_wht_background_2017</vt:lpstr>
      <vt:lpstr>2_IBM 2019 Master template (white background)</vt:lpstr>
      <vt:lpstr>1_blk_background_2017</vt:lpstr>
      <vt:lpstr>blk_background_2017</vt:lpstr>
      <vt:lpstr>Sample CICS - Build, Package and Deploy – UCD Flow  </vt:lpstr>
      <vt:lpstr>PowerPoint Presentation</vt:lpstr>
      <vt:lpstr>PowerPoint Presentation</vt:lpstr>
      <vt:lpstr>Build, Package and Scripted Deploy - Artifactory Flow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title</dc:title>
  <dc:creator>Microsoft Office User</dc:creator>
  <cp:lastModifiedBy>Nelson Lopez</cp:lastModifiedBy>
  <cp:revision>138</cp:revision>
  <dcterms:created xsi:type="dcterms:W3CDTF">2018-06-28T08:17:33Z</dcterms:created>
  <dcterms:modified xsi:type="dcterms:W3CDTF">2020-05-15T15:02:50Z</dcterms:modified>
</cp:coreProperties>
</file>