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76"/>
  </p:normalViewPr>
  <p:slideViewPr>
    <p:cSldViewPr snapToGrid="0">
      <p:cViewPr varScale="1">
        <p:scale>
          <a:sx n="126" d="100"/>
          <a:sy n="126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F0F2-DE77-7036-9B7F-5FAD3157B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Student Group Formation Using Linear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22BF7-9009-69C8-EFDA-F0906CCD2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-Nidhi </a:t>
            </a:r>
            <a:r>
              <a:rPr lang="en-US" dirty="0" err="1"/>
              <a:t>Lovanshi</a:t>
            </a:r>
            <a:br>
              <a:rPr lang="en-US" dirty="0"/>
            </a:br>
            <a:r>
              <a:rPr lang="en-US" dirty="0" err="1"/>
              <a:t>nlovansh@kent.edu</a:t>
            </a:r>
            <a:endParaRPr lang="en-US" dirty="0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15E24BA8-659E-13F2-47BA-FFC97D7069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74"/>
    </mc:Choice>
    <mc:Fallback xmlns="">
      <p:transition spd="slow" advTm="184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83A0-5268-CFD9-F2A2-9F3A1B08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65EA-AF78-141A-4162-3FD2A913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	Assign 12 students into 4 groups of 3 students to maximize group success in a 	class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requirements:</a:t>
            </a:r>
          </a:p>
          <a:p>
            <a:pPr marL="0" indent="0">
              <a:buNone/>
            </a:pPr>
            <a:r>
              <a:rPr lang="en-US" dirty="0"/>
              <a:t>	Each group contains exactly 3 students.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93D10F33-CA13-FE34-4330-916C8FCE17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50"/>
    </mc:Choice>
    <mc:Fallback xmlns="">
      <p:transition spd="slow" advTm="35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11BF-2E0F-CDA2-9736-F2ACB16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Group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B149-7BBB-AA39-BA8F-9776DC17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732346" cy="3880773"/>
          </a:xfrm>
        </p:spPr>
        <p:txBody>
          <a:bodyPr>
            <a:normAutofit/>
          </a:bodyPr>
          <a:lstStyle/>
          <a:p>
            <a:r>
              <a:rPr lang="en-US" b="1" dirty="0"/>
              <a:t>Chosen Factors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GPA: Measures academic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Skill Relevance: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Demonstrates expertise in technical or specialized areas.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Leadership: Ability to lead and work in a team.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GPA: 40%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Skill Relevance: 30%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Leadership: 30%</a:t>
            </a:r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8DD6526F-B310-49A2-FACE-D044D6C92D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76"/>
    </mc:Choice>
    <mc:Fallback xmlns="">
      <p:transition spd="slow" advTm="725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C539-EEB5-48C1-F262-7E0DEC80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C561-B859-FF04-AE95-49E8B26F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Approach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Randomly generated data for 12 students.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GPA: 2.0–4.0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Skill Relevance: 0–10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Leadership: 0–10</a:t>
            </a:r>
          </a:p>
          <a:p>
            <a:pPr marL="457200" lvl="1" indent="0">
              <a:buNone/>
            </a:pPr>
            <a:endParaRPr lang="en-US" b="1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1" dirty="0"/>
              <a:t>Composite Success Score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 err="1"/>
              <a:t>SuccessScore</a:t>
            </a:r>
            <a:r>
              <a:rPr lang="en-US" dirty="0"/>
              <a:t> = 0.4 * GPA + 0.3 * </a:t>
            </a:r>
            <a:r>
              <a:rPr lang="en-US" dirty="0" err="1"/>
              <a:t>SkillRelevance</a:t>
            </a:r>
            <a:r>
              <a:rPr lang="en-US" dirty="0"/>
              <a:t> + 0.3 * Leadership</a:t>
            </a:r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B3A17025-20C8-96FF-C2DC-0403276081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44"/>
    </mc:Choice>
    <mc:Fallback xmlns="">
      <p:transition spd="slow" advTm="47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E6E0-F6FC-1C2A-5229-DFEE078E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8756D-E400-CE67-64F4-2E0B4A6E3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Decision Variables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b="1" dirty="0"/>
                  <a:t>x</a:t>
                </a:r>
                <a:r>
                  <a:rPr lang="en-US" sz="2000" b="1" dirty="0"/>
                  <a:t> </a:t>
                </a:r>
                <a:r>
                  <a:rPr lang="en-US" sz="2000" b="1" baseline="-25000" dirty="0" err="1"/>
                  <a:t>i,j</a:t>
                </a:r>
                <a:r>
                  <a:rPr lang="en-US" sz="2000" b="1" baseline="-25000" dirty="0"/>
                  <a:t>   </a:t>
                </a:r>
                <a:r>
                  <a:rPr lang="en-US" sz="1400" dirty="0"/>
                  <a:t>(1 if student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 is in group j, 0 otherwise).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b="1" dirty="0"/>
                  <a:t>Objective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	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2000"/>
                              <m:t>SuccessScore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​⋅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xi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​</m:t>
                            </m:r>
                          </m:e>
                        </m:nary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Constraints</a:t>
                </a:r>
                <a:r>
                  <a:rPr lang="en-US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Each student is in exactly one group.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Each group has exactly 3 students.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8756D-E400-CE67-64F4-2E0B4A6E3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udio 6">
            <a:extLst>
              <a:ext uri="{FF2B5EF4-FFF2-40B4-BE49-F238E27FC236}">
                <a16:creationId xmlns:a16="http://schemas.microsoft.com/office/drawing/2014/main" id="{68A7DD41-22C9-CFF9-5221-3189A8269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70"/>
    </mc:Choice>
    <mc:Fallback xmlns="">
      <p:transition spd="slow" advTm="60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47D7-B1A7-51D5-58AF-2FB5B654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CAE5-D467-26E5-6DE9-43A0153D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 Used</a:t>
            </a:r>
            <a:r>
              <a:rPr lang="en-US" dirty="0"/>
              <a:t>: </a:t>
            </a:r>
            <a:r>
              <a:rPr lang="en-US" sz="1600" dirty="0"/>
              <a:t>R (</a:t>
            </a:r>
            <a:r>
              <a:rPr lang="en-US" sz="1600" i="1" dirty="0" err="1"/>
              <a:t>lpSolveAPI</a:t>
            </a:r>
            <a:r>
              <a:rPr lang="en-US" sz="1600" i="1" dirty="0"/>
              <a:t> </a:t>
            </a:r>
            <a:r>
              <a:rPr lang="en-US" sz="1600" dirty="0"/>
              <a:t>package).</a:t>
            </a:r>
            <a:endParaRPr lang="en-US" dirty="0"/>
          </a:p>
          <a:p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Generate data and calculate success scores.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Define decision variables and constraints.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 Address the linear programming problem to find a solution.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b="0" i="0" dirty="0">
                <a:solidFill>
                  <a:srgbClr val="000000"/>
                </a:solidFill>
                <a:effectLst/>
              </a:rPr>
            </a:br>
            <a:endParaRPr lang="en-US" b="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Github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link: https://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nlovansh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/QMM/blob/main/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nlovansh_F.Rmd</a:t>
            </a:r>
            <a:endParaRPr lang="en-US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76AA8151-66A6-B71D-8BE6-3691544B74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44"/>
    </mc:Choice>
    <mc:Fallback xmlns="">
      <p:transition spd="slow" advTm="44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9BB6-5B52-2112-B49D-5CFF4AB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6316-FD09-6F6A-6D28-6BC136D9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Optimal Group Assignments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Group 1</a:t>
            </a:r>
            <a:r>
              <a:rPr lang="en-US" dirty="0"/>
              <a:t>: Students 4, 8, 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Group 2</a:t>
            </a:r>
            <a:r>
              <a:rPr lang="en-US" dirty="0"/>
              <a:t>: Students 6, 10, 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Group 3</a:t>
            </a:r>
            <a:r>
              <a:rPr lang="en-US" dirty="0"/>
              <a:t>: Students 1, 2,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Group 4</a:t>
            </a:r>
            <a:r>
              <a:rPr lang="en-US" dirty="0"/>
              <a:t>: Students 3, 5, 11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Optimal Success Score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                            Max Z = 56.85392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E56DA87D-3B32-1F33-36EB-645C752568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02"/>
    </mc:Choice>
    <mc:Fallback xmlns="">
      <p:transition spd="slow" advTm="63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6E3C-BB9D-09F1-0201-9223E3D2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EBCC-54F6-42FC-37D9-75536B84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Group Sizes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                      	Group Sizes: 3,3,3,3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Student Assignments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Each student is in exactly one group.</a:t>
            </a: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D76FEB66-E386-F3CB-416A-5924FABFA0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60"/>
    </mc:Choice>
    <mc:Fallback xmlns="">
      <p:transition spd="slow" advTm="44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E323-324E-1544-9A15-897276B0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39E6-0EA4-950C-5D9B-385E2677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assigned students into balanced groups using LP.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Maximized the success score while adhering to constraints.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Future Applications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real-world data for better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CBBC6C17-24DC-B5C8-33F5-3D024BFDA9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22"/>
    </mc:Choice>
    <mc:Fallback xmlns="">
      <p:transition spd="slow" advTm="55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1601</TotalTime>
  <Words>358</Words>
  <Application>Microsoft Macintosh PowerPoint</Application>
  <PresentationFormat>Widescreen</PresentationFormat>
  <Paragraphs>71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Inter</vt:lpstr>
      <vt:lpstr>Trebuchet MS</vt:lpstr>
      <vt:lpstr>Wingdings 3</vt:lpstr>
      <vt:lpstr>Facet</vt:lpstr>
      <vt:lpstr>Student Group Formation Using Linear Programming</vt:lpstr>
      <vt:lpstr>Problem Overview</vt:lpstr>
      <vt:lpstr>Factors for Group Success</vt:lpstr>
      <vt:lpstr>Data Generation</vt:lpstr>
      <vt:lpstr>Mathematical Model</vt:lpstr>
      <vt:lpstr>Implementation </vt:lpstr>
      <vt:lpstr>Results</vt:lpstr>
      <vt:lpstr>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Group Formation Using Linear Programming</dc:title>
  <dc:creator>Microsoft Office User</dc:creator>
  <cp:lastModifiedBy>Microsoft Office User</cp:lastModifiedBy>
  <cp:revision>9</cp:revision>
  <dcterms:created xsi:type="dcterms:W3CDTF">2024-12-07T20:06:55Z</dcterms:created>
  <dcterms:modified xsi:type="dcterms:W3CDTF">2024-12-11T16:36:51Z</dcterms:modified>
</cp:coreProperties>
</file>