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7" autoAdjust="0"/>
    <p:restoredTop sz="78141" autoAdjust="0"/>
  </p:normalViewPr>
  <p:slideViewPr>
    <p:cSldViewPr snapToGrid="0">
      <p:cViewPr varScale="1">
        <p:scale>
          <a:sx n="61" d="100"/>
          <a:sy n="61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CCB5B-B9CC-4A9B-B5F5-60B5CC11852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339ED-689D-4F94-A28D-870C298A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1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Summarize where and how you found the data you used to answer these questions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 the data exploration and cleanup process (accompanied by your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 the analysis process (accompanied by your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339ED-689D-4F94-A28D-870C298A9B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8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E8BB-DE56-4771-8E66-B2C636F86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9552D-76CA-406D-8394-AC3669626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1B771-033D-45A2-994B-E135EBFC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5107-1D61-44BA-993C-48179D72B2C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FC25B-12A6-4EB2-9BE3-01DF4DA4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069A7-AFE5-43ED-9345-EF377B74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1790-F8DC-459E-899B-D60BE00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2B56-C595-4437-B4E9-D066DF37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9A60B-E4F3-414D-B450-DC6E741B4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AFC0-E6EE-4A1A-9905-BF98A9AA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5107-1D61-44BA-993C-48179D72B2C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E3379-2994-4A31-BFB0-E7B5A3BF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F16C-F296-4889-9E83-0D617540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1790-F8DC-459E-899B-D60BE00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F3170-4009-4BA6-8600-D498313E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8C845-64BB-41C9-95D1-88822C6E2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74687-F2A5-4794-8B7A-3A7DF221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5107-1D61-44BA-993C-48179D72B2C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368B3-42B2-4470-9CA4-94D78943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826B4-8205-45CE-A6C8-70965C95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1790-F8DC-459E-899B-D60BE00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8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C8AD-808D-4403-B423-EDB4E58E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01C9-AF08-490F-9694-E1A17987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C8841-E13C-4AA9-9F4B-FB040F69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5107-1D61-44BA-993C-48179D72B2C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C7154-A923-46DF-8172-308DBCBE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05EB-F114-45C5-976A-838151E2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1790-F8DC-459E-899B-D60BE00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6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837D-B432-4F0A-82F6-58B16C8C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415EA-7309-44A1-88FC-4CBD97B0A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841E9-19C1-4037-AC9C-B04758BE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5107-1D61-44BA-993C-48179D72B2C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F9296-8270-4BAE-9FAD-59D98C05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67544-FBE1-43C3-BD67-4CC26EDB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1790-F8DC-459E-899B-D60BE00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0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CC6D-BAB1-4F44-860D-7953270B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A64A1-26A5-46E2-BC11-2C346365C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96A6A-F6B0-4E58-99FD-5B828C895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B4C9F-6CFA-4A95-85CF-DD6D2BE2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5107-1D61-44BA-993C-48179D72B2C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0C1E7-F5B9-46D2-8F74-527EAF58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F5A31-BCE7-4E30-BE14-41C0FBE1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1790-F8DC-459E-899B-D60BE00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5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49A2-94C2-4A1C-97CE-D4ACD065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4A64B-DD4F-44E7-A607-D0F81E9B0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F7548-6D74-48A8-86F2-DE0C5B629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9521E-07CB-403B-BBE1-6D8AEBF7B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5CF10-5002-4F7E-965D-ABCB25DB5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18B49-1AB1-498D-91D5-F48B61D4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5107-1D61-44BA-993C-48179D72B2C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0C202-48D5-44F3-911B-91913C67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226C8-488E-4CF2-AD1B-85AF5ECB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1790-F8DC-459E-899B-D60BE00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0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AD11-7AFC-4D2D-8561-4B5512C6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FC7FD-FDDB-428F-9283-8C67424B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5107-1D61-44BA-993C-48179D72B2C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3694E-52A1-49EC-ABA9-02A39F0D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9E16C-E1B9-4A33-A68E-72AF8732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1790-F8DC-459E-899B-D60BE00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4F24D-989A-4D75-9F6D-CF79B649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5107-1D61-44BA-993C-48179D72B2C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E40BC-5CEB-4001-9259-1E5C4DDE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7855C-82B2-4543-AFC1-04951AE1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1790-F8DC-459E-899B-D60BE00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FEC9-A62F-43DC-9E19-FF2C11A0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42D8F-B910-4FCA-B972-2252513C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D76AE-43B9-48C9-8C35-BA56B2B39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7787D-5B68-45FC-8D86-B8C30238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5107-1D61-44BA-993C-48179D72B2C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D4A8D-CBDE-43D4-8F5C-630E056A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10052-04B9-4CF8-90F0-1FA909B0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1790-F8DC-459E-899B-D60BE00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1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CE23-DD34-4B6D-81B2-0BE9A32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C2BAC-B0FA-4266-9E16-E977C4D5C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A8577-570A-4D90-AED6-669499EBB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FC7F9-FAC3-4951-BAB1-38BD1681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5107-1D61-44BA-993C-48179D72B2C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005CC-9343-4E76-9E01-5F9519F2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5E142-A1F3-4DB5-918F-5E25969D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1790-F8DC-459E-899B-D60BE00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0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66856-BC13-4971-AF62-CDA76DE5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97C2-7A82-44A1-B253-98EB096C4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B3CE3-C02B-48FB-B6BF-694DD9F3B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35107-1D61-44BA-993C-48179D72B2C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D46A0-F09F-460F-A742-AA9A59647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1B57-2836-4D09-ABC1-D253737D3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E1790-F8DC-459E-899B-D60BE00B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5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A255-C192-42D1-B2A0-00F100445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are we moving to?  Because SF is just too expensive.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523A2-15CE-4A98-AA19-CA64C29F6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deep dive into the US Census Data by </a:t>
            </a:r>
            <a:r>
              <a:rPr lang="en-US" dirty="0" err="1"/>
              <a:t>Jello</a:t>
            </a:r>
            <a:r>
              <a:rPr lang="en-US" dirty="0"/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27995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DEC8-8085-4D72-96BB-426F71BB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Chart/Analysis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1D65-F2D9-4203-9C11-64EAE4796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5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DEC8-8085-4D72-96BB-426F71BB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Chart/Analysis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1D65-F2D9-4203-9C11-64EAE4796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5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DEC8-8085-4D72-96BB-426F71BB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Chart/Analysis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1D65-F2D9-4203-9C11-64EAE4796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0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E724-4372-41C4-BA87-F48C8849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9F40-EFEB-42BC-82B3-A2FCE7BC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6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DB369-B9CC-40CB-B590-62160D2B6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75" y="1519881"/>
            <a:ext cx="7707130" cy="5228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419ACF-DD7E-4806-886F-71D7A99B142E}"/>
              </a:ext>
            </a:extLst>
          </p:cNvPr>
          <p:cNvSpPr txBox="1"/>
          <p:nvPr/>
        </p:nvSpPr>
        <p:spPr>
          <a:xfrm>
            <a:off x="1581665" y="333632"/>
            <a:ext cx="75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2015 Average 1 Bedroom Rent from </a:t>
            </a:r>
            <a:r>
              <a:rPr lang="en-US" dirty="0" err="1"/>
              <a:t>Thrillest</a:t>
            </a:r>
            <a:r>
              <a:rPr lang="en-US" dirty="0"/>
              <a:t> &amp; Trulia</a:t>
            </a:r>
          </a:p>
        </p:txBody>
      </p:sp>
    </p:spTree>
    <p:extLst>
      <p:ext uri="{BB962C8B-B14F-4D97-AF65-F5344CB8AC3E}">
        <p14:creationId xmlns:p14="http://schemas.microsoft.com/office/powerpoint/2010/main" val="25461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F37230-0D15-4BF5-AA20-C0F54AE9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778" y="247650"/>
            <a:ext cx="2745259" cy="2748778"/>
          </a:xfrm>
        </p:spPr>
        <p:txBody>
          <a:bodyPr/>
          <a:lstStyle/>
          <a:p>
            <a:r>
              <a:rPr lang="en-US" dirty="0"/>
              <a:t>SF Be like…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A27858-FB45-4565-B37F-BC7B36EE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247650"/>
            <a:ext cx="722947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1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BE40-2355-442F-B93E-C7766187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thoughts during this process…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D26-4A51-4E04-88E0-200376A0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gathered US Census data from 2011-2015</a:t>
            </a:r>
          </a:p>
          <a:p>
            <a:pPr lvl="1"/>
            <a:r>
              <a:rPr lang="en-US" dirty="0"/>
              <a:t>We decided on these years, as the economy was in a more stable state after the Great Recession and 2015 was the most recent year available in the API.</a:t>
            </a:r>
          </a:p>
          <a:p>
            <a:r>
              <a:rPr lang="en-US" dirty="0"/>
              <a:t>We initially wanted to compare data with Zillow API data, however we discovered that we needed an exact address to extract data. </a:t>
            </a:r>
          </a:p>
          <a:p>
            <a:pPr lvl="1"/>
            <a:r>
              <a:rPr lang="en-US" dirty="0"/>
              <a:t>Fortunately, the US census had some real estate data that we could leverage.</a:t>
            </a:r>
          </a:p>
          <a:p>
            <a:r>
              <a:rPr lang="en-US" dirty="0"/>
              <a:t>As a team, we had different techniques and philosophies.</a:t>
            </a:r>
          </a:p>
          <a:p>
            <a:pPr lvl="1"/>
            <a:r>
              <a:rPr lang="en-US" dirty="0"/>
              <a:t>Difficulties with Git</a:t>
            </a:r>
          </a:p>
          <a:p>
            <a:pPr lvl="1"/>
            <a:r>
              <a:rPr lang="en-US" dirty="0"/>
              <a:t>Solidifying </a:t>
            </a:r>
            <a:r>
              <a:rPr lang="en-US" dirty="0" err="1"/>
              <a:t>dataframe</a:t>
            </a:r>
            <a:r>
              <a:rPr lang="en-US" dirty="0"/>
              <a:t> from the start</a:t>
            </a:r>
          </a:p>
          <a:p>
            <a:pPr lvl="1"/>
            <a:r>
              <a:rPr lang="en-US" dirty="0"/>
              <a:t>Defining scope</a:t>
            </a:r>
          </a:p>
        </p:txBody>
      </p:sp>
    </p:spTree>
    <p:extLst>
      <p:ext uri="{BB962C8B-B14F-4D97-AF65-F5344CB8AC3E}">
        <p14:creationId xmlns:p14="http://schemas.microsoft.com/office/powerpoint/2010/main" val="256554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9A79-994A-42FC-AB02-214CF05A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CE7D-0CBA-4753-AE67-6FB5BC89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2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CA66-14EF-4A44-A8C6-0C0AFD66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1A2A-9B59-4EF5-BF97-BE8AA513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 Describe the core message or hypothesis for your project.</a:t>
            </a:r>
          </a:p>
          <a:p>
            <a:r>
              <a:rPr lang="en-US" dirty="0"/>
              <a:t> Describe the questions you and your group found interesting, and what motivated you to answer them</a:t>
            </a:r>
          </a:p>
          <a:p>
            <a:r>
              <a:rPr lang="en-US" dirty="0"/>
              <a:t> Summarize where and how you found the data you used to answer these questions</a:t>
            </a:r>
          </a:p>
          <a:p>
            <a:r>
              <a:rPr lang="en-US" dirty="0"/>
              <a:t> Describe the data exploration and cleanup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 Describe the analysis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 Summarize your conclusions. This should include a numerical summary (i.e., what data did your analysis yield), as well as visualizations of that summary (plots of the final analysis data)</a:t>
            </a:r>
          </a:p>
          <a:p>
            <a:r>
              <a:rPr lang="en-US" dirty="0"/>
              <a:t> Discuss the implications of your findings. This is where you get to have an open-ended discussion about what your findings "mean".</a:t>
            </a:r>
          </a:p>
          <a:p>
            <a:r>
              <a:rPr lang="en-US" dirty="0"/>
              <a:t> Tell a good story! Storytelling through data analysis is no different than in literature. Find your narrative and use your analysis and visualization skills to highlight conflict and resolution in your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8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DEC8-8085-4D72-96BB-426F71BB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Chart/Analysis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1D65-F2D9-4203-9C11-64EAE4796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3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DEC8-8085-4D72-96BB-426F71BB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Chart/Analysis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1D65-F2D9-4203-9C11-64EAE4796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0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DEC8-8085-4D72-96BB-426F71BB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Chart/Analysis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1D65-F2D9-4203-9C11-64EAE4796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177</Words>
  <Application>Microsoft Office PowerPoint</Application>
  <PresentationFormat>Widescreen</PresentationFormat>
  <Paragraphs>33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Where are we moving to?  Because SF is just too expensive.  </vt:lpstr>
      <vt:lpstr>PowerPoint Presentation</vt:lpstr>
      <vt:lpstr>SF Be like…</vt:lpstr>
      <vt:lpstr>Our thoughts during this process…</vt:lpstr>
      <vt:lpstr>Jupyter Notebook</vt:lpstr>
      <vt:lpstr>PowerPoint Presentation</vt:lpstr>
      <vt:lpstr>Chart/Analysis</vt:lpstr>
      <vt:lpstr>Chart/Analysis</vt:lpstr>
      <vt:lpstr>Chart/Analysis</vt:lpstr>
      <vt:lpstr>Chart/Analysis</vt:lpstr>
      <vt:lpstr>Chart/Analysis</vt:lpstr>
      <vt:lpstr>Chart/Analysis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we moving to?  Because SF is just too expensive.</dc:title>
  <dc:creator>Nichole Pejoro</dc:creator>
  <cp:lastModifiedBy>Nichole Pejoro</cp:lastModifiedBy>
  <cp:revision>5</cp:revision>
  <dcterms:created xsi:type="dcterms:W3CDTF">2018-03-18T17:33:04Z</dcterms:created>
  <dcterms:modified xsi:type="dcterms:W3CDTF">2018-03-18T19:18:19Z</dcterms:modified>
</cp:coreProperties>
</file>