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11" r:id="rId3"/>
    <p:sldId id="320" r:id="rId4"/>
    <p:sldId id="312" r:id="rId5"/>
    <p:sldId id="316" r:id="rId6"/>
    <p:sldId id="318" r:id="rId7"/>
    <p:sldId id="319" r:id="rId8"/>
    <p:sldId id="317" r:id="rId9"/>
    <p:sldId id="32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 경은" userId="2893e5f4258952be" providerId="LiveId" clId="{1A94C02D-3991-444C-BF2B-0322D12AFC7D}"/>
    <pc:docChg chg="undo custSel addSld delSld modSld sldOrd">
      <pc:chgData name="민 경은" userId="2893e5f4258952be" providerId="LiveId" clId="{1A94C02D-3991-444C-BF2B-0322D12AFC7D}" dt="2020-12-12T07:34:23.870" v="3910" actId="1038"/>
      <pc:docMkLst>
        <pc:docMk/>
      </pc:docMkLst>
      <pc:sldChg chg="modSp mod">
        <pc:chgData name="민 경은" userId="2893e5f4258952be" providerId="LiveId" clId="{1A94C02D-3991-444C-BF2B-0322D12AFC7D}" dt="2020-12-12T04:09:10.170" v="1397" actId="14100"/>
        <pc:sldMkLst>
          <pc:docMk/>
          <pc:sldMk cId="4200000714" sldId="277"/>
        </pc:sldMkLst>
        <pc:spChg chg="mod">
          <ac:chgData name="민 경은" userId="2893e5f4258952be" providerId="LiveId" clId="{1A94C02D-3991-444C-BF2B-0322D12AFC7D}" dt="2020-12-12T04:09:10.170" v="1397" actId="14100"/>
          <ac:spMkLst>
            <pc:docMk/>
            <pc:sldMk cId="4200000714" sldId="277"/>
            <ac:spMk id="5" creationId="{BD95EDA5-062F-4B22-87D2-BADB8B007B29}"/>
          </ac:spMkLst>
        </pc:spChg>
      </pc:sldChg>
      <pc:sldChg chg="modSp add del mod">
        <pc:chgData name="민 경은" userId="2893e5f4258952be" providerId="LiveId" clId="{1A94C02D-3991-444C-BF2B-0322D12AFC7D}" dt="2020-12-12T06:40:17.058" v="2487" actId="1076"/>
        <pc:sldMkLst>
          <pc:docMk/>
          <pc:sldMk cId="543455538" sldId="311"/>
        </pc:sldMkLst>
        <pc:spChg chg="mod">
          <ac:chgData name="민 경은" userId="2893e5f4258952be" providerId="LiveId" clId="{1A94C02D-3991-444C-BF2B-0322D12AFC7D}" dt="2020-12-12T06:34:44.027" v="2321" actId="20577"/>
          <ac:spMkLst>
            <pc:docMk/>
            <pc:sldMk cId="543455538" sldId="311"/>
            <ac:spMk id="6" creationId="{1FE4926B-B24F-4057-959D-4C380ABDA981}"/>
          </ac:spMkLst>
        </pc:spChg>
        <pc:picChg chg="mod">
          <ac:chgData name="민 경은" userId="2893e5f4258952be" providerId="LiveId" clId="{1A94C02D-3991-444C-BF2B-0322D12AFC7D}" dt="2020-12-12T06:20:51.601" v="1969" actId="1076"/>
          <ac:picMkLst>
            <pc:docMk/>
            <pc:sldMk cId="543455538" sldId="311"/>
            <ac:picMk id="8" creationId="{79D02A6E-DD7A-4294-BAE8-3B3116A581F8}"/>
          </ac:picMkLst>
        </pc:picChg>
        <pc:picChg chg="mod">
          <ac:chgData name="민 경은" userId="2893e5f4258952be" providerId="LiveId" clId="{1A94C02D-3991-444C-BF2B-0322D12AFC7D}" dt="2020-12-12T06:40:17.058" v="2487" actId="1076"/>
          <ac:picMkLst>
            <pc:docMk/>
            <pc:sldMk cId="543455538" sldId="311"/>
            <ac:picMk id="14" creationId="{4BACF884-54E2-4F1E-A4A4-F5999E158914}"/>
          </ac:picMkLst>
        </pc:picChg>
      </pc:sldChg>
      <pc:sldChg chg="addSp delSp modSp mod ord">
        <pc:chgData name="민 경은" userId="2893e5f4258952be" providerId="LiveId" clId="{1A94C02D-3991-444C-BF2B-0322D12AFC7D}" dt="2020-12-12T06:51:32.387" v="2825" actId="20577"/>
        <pc:sldMkLst>
          <pc:docMk/>
          <pc:sldMk cId="2695625593" sldId="312"/>
        </pc:sldMkLst>
        <pc:spChg chg="mod">
          <ac:chgData name="민 경은" userId="2893e5f4258952be" providerId="LiveId" clId="{1A94C02D-3991-444C-BF2B-0322D12AFC7D}" dt="2020-12-12T04:10:32.982" v="1422" actId="20577"/>
          <ac:spMkLst>
            <pc:docMk/>
            <pc:sldMk cId="2695625593" sldId="312"/>
            <ac:spMk id="2" creationId="{206381AD-4C2B-4745-99B1-0BBCE6131A71}"/>
          </ac:spMkLst>
        </pc:spChg>
        <pc:spChg chg="mod">
          <ac:chgData name="민 경은" userId="2893e5f4258952be" providerId="LiveId" clId="{1A94C02D-3991-444C-BF2B-0322D12AFC7D}" dt="2020-12-12T06:51:32.387" v="2825" actId="20577"/>
          <ac:spMkLst>
            <pc:docMk/>
            <pc:sldMk cId="2695625593" sldId="312"/>
            <ac:spMk id="7" creationId="{48EBD0C5-887C-4D5B-A328-57CA2E5FC10B}"/>
          </ac:spMkLst>
        </pc:spChg>
        <pc:picChg chg="add mod">
          <ac:chgData name="민 경은" userId="2893e5f4258952be" providerId="LiveId" clId="{1A94C02D-3991-444C-BF2B-0322D12AFC7D}" dt="2020-12-12T06:47:49.236" v="2727" actId="1076"/>
          <ac:picMkLst>
            <pc:docMk/>
            <pc:sldMk cId="2695625593" sldId="312"/>
            <ac:picMk id="4" creationId="{2657ED08-8EFF-406E-AC7D-1625B5669EA1}"/>
          </ac:picMkLst>
        </pc:picChg>
        <pc:picChg chg="add del mod">
          <ac:chgData name="민 경은" userId="2893e5f4258952be" providerId="LiveId" clId="{1A94C02D-3991-444C-BF2B-0322D12AFC7D}" dt="2020-12-12T06:39:01.126" v="2481" actId="478"/>
          <ac:picMkLst>
            <pc:docMk/>
            <pc:sldMk cId="2695625593" sldId="312"/>
            <ac:picMk id="6" creationId="{B84BE338-8C62-4C44-8FA2-123405DEF145}"/>
          </ac:picMkLst>
        </pc:picChg>
        <pc:picChg chg="mod">
          <ac:chgData name="민 경은" userId="2893e5f4258952be" providerId="LiveId" clId="{1A94C02D-3991-444C-BF2B-0322D12AFC7D}" dt="2020-12-12T06:48:59.563" v="2744" actId="1076"/>
          <ac:picMkLst>
            <pc:docMk/>
            <pc:sldMk cId="2695625593" sldId="312"/>
            <ac:picMk id="8" creationId="{CF3ADE4E-29A6-485C-85B1-345D125E41EC}"/>
          </ac:picMkLst>
        </pc:picChg>
        <pc:picChg chg="add mod">
          <ac:chgData name="민 경은" userId="2893e5f4258952be" providerId="LiveId" clId="{1A94C02D-3991-444C-BF2B-0322D12AFC7D}" dt="2020-12-12T06:48:55.301" v="2740" actId="1076"/>
          <ac:picMkLst>
            <pc:docMk/>
            <pc:sldMk cId="2695625593" sldId="312"/>
            <ac:picMk id="9" creationId="{9F13B03A-A9CD-4CF4-8C2A-5B8EF75B45AF}"/>
          </ac:picMkLst>
        </pc:picChg>
      </pc:sldChg>
      <pc:sldChg chg="addSp modSp del mod">
        <pc:chgData name="민 경은" userId="2893e5f4258952be" providerId="LiveId" clId="{1A94C02D-3991-444C-BF2B-0322D12AFC7D}" dt="2020-12-12T03:40:15.131" v="662" actId="47"/>
        <pc:sldMkLst>
          <pc:docMk/>
          <pc:sldMk cId="463735362" sldId="313"/>
        </pc:sldMkLst>
        <pc:spChg chg="mod">
          <ac:chgData name="민 경은" userId="2893e5f4258952be" providerId="LiveId" clId="{1A94C02D-3991-444C-BF2B-0322D12AFC7D}" dt="2020-12-12T03:11:44.091" v="30" actId="20577"/>
          <ac:spMkLst>
            <pc:docMk/>
            <pc:sldMk cId="463735362" sldId="313"/>
            <ac:spMk id="2" creationId="{19A1DF9A-8EB6-4706-B21F-EA9B0E53BDBF}"/>
          </ac:spMkLst>
        </pc:spChg>
        <pc:spChg chg="add mod">
          <ac:chgData name="민 경은" userId="2893e5f4258952be" providerId="LiveId" clId="{1A94C02D-3991-444C-BF2B-0322D12AFC7D}" dt="2020-12-12T03:39:01.329" v="639" actId="20577"/>
          <ac:spMkLst>
            <pc:docMk/>
            <pc:sldMk cId="463735362" sldId="313"/>
            <ac:spMk id="4" creationId="{CD3F168F-FB11-438D-B15C-10A4C197249E}"/>
          </ac:spMkLst>
        </pc:spChg>
        <pc:spChg chg="add mod">
          <ac:chgData name="민 경은" userId="2893e5f4258952be" providerId="LiveId" clId="{1A94C02D-3991-444C-BF2B-0322D12AFC7D}" dt="2020-12-12T03:36:46.416" v="638" actId="20577"/>
          <ac:spMkLst>
            <pc:docMk/>
            <pc:sldMk cId="463735362" sldId="313"/>
            <ac:spMk id="6" creationId="{21AC271A-DB24-4F7E-9865-7567D5CFA149}"/>
          </ac:spMkLst>
        </pc:spChg>
        <pc:picChg chg="add mod modCrop">
          <ac:chgData name="민 경은" userId="2893e5f4258952be" providerId="LiveId" clId="{1A94C02D-3991-444C-BF2B-0322D12AFC7D}" dt="2020-12-12T03:28:56.350" v="368" actId="14100"/>
          <ac:picMkLst>
            <pc:docMk/>
            <pc:sldMk cId="463735362" sldId="313"/>
            <ac:picMk id="3" creationId="{A90CEEEE-74CD-4F64-AE67-6FE54F1C87B3}"/>
          </ac:picMkLst>
        </pc:picChg>
        <pc:picChg chg="add mod modCrop">
          <ac:chgData name="민 경은" userId="2893e5f4258952be" providerId="LiveId" clId="{1A94C02D-3991-444C-BF2B-0322D12AFC7D}" dt="2020-12-12T03:29:05.349" v="373" actId="1076"/>
          <ac:picMkLst>
            <pc:docMk/>
            <pc:sldMk cId="463735362" sldId="313"/>
            <ac:picMk id="5" creationId="{80A537F7-ADED-442D-BC04-3C82B74A9ED1}"/>
          </ac:picMkLst>
        </pc:picChg>
        <pc:picChg chg="add mod">
          <ac:chgData name="민 경은" userId="2893e5f4258952be" providerId="LiveId" clId="{1A94C02D-3991-444C-BF2B-0322D12AFC7D}" dt="2020-12-12T03:36:21.308" v="620" actId="1076"/>
          <ac:picMkLst>
            <pc:docMk/>
            <pc:sldMk cId="463735362" sldId="313"/>
            <ac:picMk id="8" creationId="{951DCB62-2DD9-4514-A3E6-69231DBF9603}"/>
          </ac:picMkLst>
        </pc:picChg>
      </pc:sldChg>
      <pc:sldChg chg="del">
        <pc:chgData name="민 경은" userId="2893e5f4258952be" providerId="LiveId" clId="{1A94C02D-3991-444C-BF2B-0322D12AFC7D}" dt="2020-12-12T03:11:08.266" v="1" actId="47"/>
        <pc:sldMkLst>
          <pc:docMk/>
          <pc:sldMk cId="591100321" sldId="314"/>
        </pc:sldMkLst>
      </pc:sldChg>
      <pc:sldChg chg="del">
        <pc:chgData name="민 경은" userId="2893e5f4258952be" providerId="LiveId" clId="{1A94C02D-3991-444C-BF2B-0322D12AFC7D}" dt="2020-12-12T03:11:06.975" v="0" actId="47"/>
        <pc:sldMkLst>
          <pc:docMk/>
          <pc:sldMk cId="3460498667" sldId="315"/>
        </pc:sldMkLst>
      </pc:sldChg>
      <pc:sldChg chg="addSp delSp modSp mod">
        <pc:chgData name="민 경은" userId="2893e5f4258952be" providerId="LiveId" clId="{1A94C02D-3991-444C-BF2B-0322D12AFC7D}" dt="2020-12-12T06:57:10.896" v="2956" actId="20577"/>
        <pc:sldMkLst>
          <pc:docMk/>
          <pc:sldMk cId="3899280391" sldId="316"/>
        </pc:sldMkLst>
        <pc:spChg chg="add mod">
          <ac:chgData name="민 경은" userId="2893e5f4258952be" providerId="LiveId" clId="{1A94C02D-3991-444C-BF2B-0322D12AFC7D}" dt="2020-12-12T06:57:10.896" v="2956" actId="20577"/>
          <ac:spMkLst>
            <pc:docMk/>
            <pc:sldMk cId="3899280391" sldId="316"/>
            <ac:spMk id="9" creationId="{1E19EDE0-1A10-407E-9DA9-5316CC54B6B5}"/>
          </ac:spMkLst>
        </pc:spChg>
        <pc:spChg chg="add del mod">
          <ac:chgData name="민 경은" userId="2893e5f4258952be" providerId="LiveId" clId="{1A94C02D-3991-444C-BF2B-0322D12AFC7D}" dt="2020-12-12T03:39:50.354" v="654" actId="478"/>
          <ac:spMkLst>
            <pc:docMk/>
            <pc:sldMk cId="3899280391" sldId="316"/>
            <ac:spMk id="10" creationId="{03B31C44-EC05-463B-8620-48F8AF93C2F1}"/>
          </ac:spMkLst>
        </pc:spChg>
        <pc:spChg chg="add mod">
          <ac:chgData name="민 경은" userId="2893e5f4258952be" providerId="LiveId" clId="{1A94C02D-3991-444C-BF2B-0322D12AFC7D}" dt="2020-12-12T06:51:56.319" v="2826"/>
          <ac:spMkLst>
            <pc:docMk/>
            <pc:sldMk cId="3899280391" sldId="316"/>
            <ac:spMk id="11" creationId="{F070449A-AED8-4B3F-9F6E-F39CE256B93F}"/>
          </ac:spMkLst>
        </pc:spChg>
        <pc:picChg chg="mod">
          <ac:chgData name="민 경은" userId="2893e5f4258952be" providerId="LiveId" clId="{1A94C02D-3991-444C-BF2B-0322D12AFC7D}" dt="2020-12-12T03:39:57.364" v="656" actId="14100"/>
          <ac:picMkLst>
            <pc:docMk/>
            <pc:sldMk cId="3899280391" sldId="316"/>
            <ac:picMk id="4" creationId="{FEEF4D71-FF2A-4215-89C0-988B38171C49}"/>
          </ac:picMkLst>
        </pc:picChg>
        <pc:picChg chg="add mod">
          <ac:chgData name="민 경은" userId="2893e5f4258952be" providerId="LiveId" clId="{1A94C02D-3991-444C-BF2B-0322D12AFC7D}" dt="2020-12-12T06:57:09.588" v="2955" actId="1076"/>
          <ac:picMkLst>
            <pc:docMk/>
            <pc:sldMk cId="3899280391" sldId="316"/>
            <ac:picMk id="12" creationId="{78ACACC5-B2B2-42DB-8D81-A74D289D2CFF}"/>
          </ac:picMkLst>
        </pc:picChg>
      </pc:sldChg>
      <pc:sldChg chg="addSp delSp modSp add mod ord">
        <pc:chgData name="민 경은" userId="2893e5f4258952be" providerId="LiveId" clId="{1A94C02D-3991-444C-BF2B-0322D12AFC7D}" dt="2020-12-12T07:32:15.689" v="3823" actId="1076"/>
        <pc:sldMkLst>
          <pc:docMk/>
          <pc:sldMk cId="1547530316" sldId="317"/>
        </pc:sldMkLst>
        <pc:spChg chg="mod">
          <ac:chgData name="민 경은" userId="2893e5f4258952be" providerId="LiveId" clId="{1A94C02D-3991-444C-BF2B-0322D12AFC7D}" dt="2020-12-12T04:03:22.222" v="1318" actId="20577"/>
          <ac:spMkLst>
            <pc:docMk/>
            <pc:sldMk cId="1547530316" sldId="317"/>
            <ac:spMk id="2" creationId="{206381AD-4C2B-4745-99B1-0BBCE6131A71}"/>
          </ac:spMkLst>
        </pc:spChg>
        <pc:spChg chg="mod">
          <ac:chgData name="민 경은" userId="2893e5f4258952be" providerId="LiveId" clId="{1A94C02D-3991-444C-BF2B-0322D12AFC7D}" dt="2020-12-12T07:32:15.689" v="3823" actId="1076"/>
          <ac:spMkLst>
            <pc:docMk/>
            <pc:sldMk cId="1547530316" sldId="317"/>
            <ac:spMk id="7" creationId="{48EBD0C5-887C-4D5B-A328-57CA2E5FC10B}"/>
          </ac:spMkLst>
        </pc:spChg>
        <pc:picChg chg="add del">
          <ac:chgData name="민 경은" userId="2893e5f4258952be" providerId="LiveId" clId="{1A94C02D-3991-444C-BF2B-0322D12AFC7D}" dt="2020-12-12T07:27:05.056" v="3552" actId="478"/>
          <ac:picMkLst>
            <pc:docMk/>
            <pc:sldMk cId="1547530316" sldId="317"/>
            <ac:picMk id="4" creationId="{D67AEDC1-4425-448D-B181-2516AFCE5163}"/>
          </ac:picMkLst>
        </pc:picChg>
        <pc:picChg chg="add del mod">
          <ac:chgData name="민 경은" userId="2893e5f4258952be" providerId="LiveId" clId="{1A94C02D-3991-444C-BF2B-0322D12AFC7D}" dt="2020-12-12T04:01:21.247" v="1296" actId="478"/>
          <ac:picMkLst>
            <pc:docMk/>
            <pc:sldMk cId="1547530316" sldId="317"/>
            <ac:picMk id="4" creationId="{ED08F964-09C0-405E-A9E5-4EBBED02D279}"/>
          </ac:picMkLst>
        </pc:picChg>
        <pc:picChg chg="del">
          <ac:chgData name="민 경은" userId="2893e5f4258952be" providerId="LiveId" clId="{1A94C02D-3991-444C-BF2B-0322D12AFC7D}" dt="2020-12-12T04:01:21.961" v="1297" actId="478"/>
          <ac:picMkLst>
            <pc:docMk/>
            <pc:sldMk cId="1547530316" sldId="317"/>
            <ac:picMk id="8" creationId="{CF3ADE4E-29A6-485C-85B1-345D125E41EC}"/>
          </ac:picMkLst>
        </pc:picChg>
        <pc:picChg chg="add del mod">
          <ac:chgData name="민 경은" userId="2893e5f4258952be" providerId="LiveId" clId="{1A94C02D-3991-444C-BF2B-0322D12AFC7D}" dt="2020-12-12T07:27:03.922" v="3551" actId="478"/>
          <ac:picMkLst>
            <pc:docMk/>
            <pc:sldMk cId="1547530316" sldId="317"/>
            <ac:picMk id="8" creationId="{D61ACF47-4AFB-4885-8C07-5730BC34E9DF}"/>
          </ac:picMkLst>
        </pc:picChg>
        <pc:picChg chg="add mod">
          <ac:chgData name="민 경은" userId="2893e5f4258952be" providerId="LiveId" clId="{1A94C02D-3991-444C-BF2B-0322D12AFC7D}" dt="2020-12-12T07:32:08.783" v="3820" actId="1076"/>
          <ac:picMkLst>
            <pc:docMk/>
            <pc:sldMk cId="1547530316" sldId="317"/>
            <ac:picMk id="9" creationId="{ADE83A1D-81F1-40A0-AF05-AB3A303E9765}"/>
          </ac:picMkLst>
        </pc:picChg>
        <pc:picChg chg="add mod">
          <ac:chgData name="민 경은" userId="2893e5f4258952be" providerId="LiveId" clId="{1A94C02D-3991-444C-BF2B-0322D12AFC7D}" dt="2020-12-12T07:32:09.697" v="3821" actId="1076"/>
          <ac:picMkLst>
            <pc:docMk/>
            <pc:sldMk cId="1547530316" sldId="317"/>
            <ac:picMk id="10" creationId="{8FF1ECA6-274B-47B6-8C12-CE133DA40852}"/>
          </ac:picMkLst>
        </pc:picChg>
      </pc:sldChg>
      <pc:sldChg chg="addSp delSp modSp add mod">
        <pc:chgData name="민 경은" userId="2893e5f4258952be" providerId="LiveId" clId="{1A94C02D-3991-444C-BF2B-0322D12AFC7D}" dt="2020-12-12T07:02:02.347" v="3112" actId="1076"/>
        <pc:sldMkLst>
          <pc:docMk/>
          <pc:sldMk cId="3879437483" sldId="318"/>
        </pc:sldMkLst>
        <pc:spChg chg="mod">
          <ac:chgData name="민 경은" userId="2893e5f4258952be" providerId="LiveId" clId="{1A94C02D-3991-444C-BF2B-0322D12AFC7D}" dt="2020-12-12T07:01:59.462" v="3111" actId="20577"/>
          <ac:spMkLst>
            <pc:docMk/>
            <pc:sldMk cId="3879437483" sldId="318"/>
            <ac:spMk id="9" creationId="{1E19EDE0-1A10-407E-9DA9-5316CC54B6B5}"/>
          </ac:spMkLst>
        </pc:spChg>
        <pc:spChg chg="mod">
          <ac:chgData name="민 경은" userId="2893e5f4258952be" providerId="LiveId" clId="{1A94C02D-3991-444C-BF2B-0322D12AFC7D}" dt="2020-12-12T06:52:04.868" v="2827"/>
          <ac:spMkLst>
            <pc:docMk/>
            <pc:sldMk cId="3879437483" sldId="318"/>
            <ac:spMk id="11" creationId="{F070449A-AED8-4B3F-9F6E-F39CE256B93F}"/>
          </ac:spMkLst>
        </pc:spChg>
        <pc:picChg chg="add mod">
          <ac:chgData name="민 경은" userId="2893e5f4258952be" providerId="LiveId" clId="{1A94C02D-3991-444C-BF2B-0322D12AFC7D}" dt="2020-12-12T03:44:02.666" v="812" actId="1076"/>
          <ac:picMkLst>
            <pc:docMk/>
            <pc:sldMk cId="3879437483" sldId="318"/>
            <ac:picMk id="3" creationId="{0D8B4270-15A4-45B2-AB3B-6C5545DB32DC}"/>
          </ac:picMkLst>
        </pc:picChg>
        <pc:picChg chg="add mod">
          <ac:chgData name="민 경은" userId="2893e5f4258952be" providerId="LiveId" clId="{1A94C02D-3991-444C-BF2B-0322D12AFC7D}" dt="2020-12-12T07:02:02.347" v="3112" actId="1076"/>
          <ac:picMkLst>
            <pc:docMk/>
            <pc:sldMk cId="3879437483" sldId="318"/>
            <ac:picMk id="7" creationId="{C542ADB2-F6AB-40BF-AD8A-04AE814ED74D}"/>
          </ac:picMkLst>
        </pc:picChg>
        <pc:picChg chg="del">
          <ac:chgData name="민 경은" userId="2893e5f4258952be" providerId="LiveId" clId="{1A94C02D-3991-444C-BF2B-0322D12AFC7D}" dt="2020-12-12T03:41:58.321" v="685" actId="478"/>
          <ac:picMkLst>
            <pc:docMk/>
            <pc:sldMk cId="3879437483" sldId="318"/>
            <ac:picMk id="12" creationId="{78ACACC5-B2B2-42DB-8D81-A74D289D2CFF}"/>
          </ac:picMkLst>
        </pc:picChg>
      </pc:sldChg>
      <pc:sldChg chg="addSp delSp modSp add mod">
        <pc:chgData name="민 경은" userId="2893e5f4258952be" providerId="LiveId" clId="{1A94C02D-3991-444C-BF2B-0322D12AFC7D}" dt="2020-12-12T07:34:23.870" v="3910" actId="1038"/>
        <pc:sldMkLst>
          <pc:docMk/>
          <pc:sldMk cId="3154306019" sldId="319"/>
        </pc:sldMkLst>
        <pc:spChg chg="mod">
          <ac:chgData name="민 경은" userId="2893e5f4258952be" providerId="LiveId" clId="{1A94C02D-3991-444C-BF2B-0322D12AFC7D}" dt="2020-12-12T07:34:23.870" v="3910" actId="1038"/>
          <ac:spMkLst>
            <pc:docMk/>
            <pc:sldMk cId="3154306019" sldId="319"/>
            <ac:spMk id="9" creationId="{1E19EDE0-1A10-407E-9DA9-5316CC54B6B5}"/>
          </ac:spMkLst>
        </pc:spChg>
        <pc:spChg chg="mod">
          <ac:chgData name="민 경은" userId="2893e5f4258952be" providerId="LiveId" clId="{1A94C02D-3991-444C-BF2B-0322D12AFC7D}" dt="2020-12-12T06:52:07.379" v="2828"/>
          <ac:spMkLst>
            <pc:docMk/>
            <pc:sldMk cId="3154306019" sldId="319"/>
            <ac:spMk id="11" creationId="{F070449A-AED8-4B3F-9F6E-F39CE256B93F}"/>
          </ac:spMkLst>
        </pc:spChg>
        <pc:picChg chg="del">
          <ac:chgData name="민 경은" userId="2893e5f4258952be" providerId="LiveId" clId="{1A94C02D-3991-444C-BF2B-0322D12AFC7D}" dt="2020-12-12T03:49:21.237" v="1054" actId="478"/>
          <ac:picMkLst>
            <pc:docMk/>
            <pc:sldMk cId="3154306019" sldId="319"/>
            <ac:picMk id="3" creationId="{0D8B4270-15A4-45B2-AB3B-6C5545DB32DC}"/>
          </ac:picMkLst>
        </pc:picChg>
        <pc:picChg chg="add mod">
          <ac:chgData name="민 경은" userId="2893e5f4258952be" providerId="LiveId" clId="{1A94C02D-3991-444C-BF2B-0322D12AFC7D}" dt="2020-12-12T07:34:23.870" v="3910" actId="1038"/>
          <ac:picMkLst>
            <pc:docMk/>
            <pc:sldMk cId="3154306019" sldId="319"/>
            <ac:picMk id="3" creationId="{1691B18A-2AD9-40A2-94AC-2EACAA721EEF}"/>
          </ac:picMkLst>
        </pc:picChg>
        <pc:picChg chg="add del mod">
          <ac:chgData name="민 경은" userId="2893e5f4258952be" providerId="LiveId" clId="{1A94C02D-3991-444C-BF2B-0322D12AFC7D}" dt="2020-12-12T07:02:04.327" v="3113" actId="478"/>
          <ac:picMkLst>
            <pc:docMk/>
            <pc:sldMk cId="3154306019" sldId="319"/>
            <ac:picMk id="5" creationId="{7C27E11F-BC59-4D66-9313-D89B5234DEFD}"/>
          </ac:picMkLst>
        </pc:picChg>
        <pc:picChg chg="add mod">
          <ac:chgData name="민 경은" userId="2893e5f4258952be" providerId="LiveId" clId="{1A94C02D-3991-444C-BF2B-0322D12AFC7D}" dt="2020-12-12T07:34:23.870" v="3910" actId="1038"/>
          <ac:picMkLst>
            <pc:docMk/>
            <pc:sldMk cId="3154306019" sldId="319"/>
            <ac:picMk id="7" creationId="{FFAD9CF0-B97F-4E2A-AB4B-454E726E6480}"/>
          </ac:picMkLst>
        </pc:picChg>
      </pc:sldChg>
      <pc:sldChg chg="add del">
        <pc:chgData name="민 경은" userId="2893e5f4258952be" providerId="LiveId" clId="{1A94C02D-3991-444C-BF2B-0322D12AFC7D}" dt="2020-12-12T04:17:53.423" v="1759" actId="47"/>
        <pc:sldMkLst>
          <pc:docMk/>
          <pc:sldMk cId="465818636" sldId="320"/>
        </pc:sldMkLst>
      </pc:sldChg>
      <pc:sldChg chg="delSp modSp add mod">
        <pc:chgData name="민 경은" userId="2893e5f4258952be" providerId="LiveId" clId="{1A94C02D-3991-444C-BF2B-0322D12AFC7D}" dt="2020-12-12T06:51:13.736" v="2821"/>
        <pc:sldMkLst>
          <pc:docMk/>
          <pc:sldMk cId="2893747491" sldId="320"/>
        </pc:sldMkLst>
        <pc:spChg chg="mod">
          <ac:chgData name="민 경은" userId="2893e5f4258952be" providerId="LiveId" clId="{1A94C02D-3991-444C-BF2B-0322D12AFC7D}" dt="2020-12-12T06:51:13.736" v="2821"/>
          <ac:spMkLst>
            <pc:docMk/>
            <pc:sldMk cId="2893747491" sldId="320"/>
            <ac:spMk id="7" creationId="{48EBD0C5-887C-4D5B-A328-57CA2E5FC10B}"/>
          </ac:spMkLst>
        </pc:spChg>
        <pc:picChg chg="del">
          <ac:chgData name="민 경은" userId="2893e5f4258952be" providerId="LiveId" clId="{1A94C02D-3991-444C-BF2B-0322D12AFC7D}" dt="2020-12-12T06:40:04.307" v="2483" actId="478"/>
          <ac:picMkLst>
            <pc:docMk/>
            <pc:sldMk cId="2893747491" sldId="320"/>
            <ac:picMk id="8" creationId="{CF3ADE4E-29A6-485C-85B1-345D125E41EC}"/>
          </ac:picMkLst>
        </pc:picChg>
      </pc:sldChg>
      <pc:sldChg chg="modSp add del mod">
        <pc:chgData name="민 경은" userId="2893e5f4258952be" providerId="LiveId" clId="{1A94C02D-3991-444C-BF2B-0322D12AFC7D}" dt="2020-12-12T04:19:44.319" v="1815" actId="47"/>
        <pc:sldMkLst>
          <pc:docMk/>
          <pc:sldMk cId="3773578177" sldId="320"/>
        </pc:sldMkLst>
        <pc:spChg chg="mod">
          <ac:chgData name="민 경은" userId="2893e5f4258952be" providerId="LiveId" clId="{1A94C02D-3991-444C-BF2B-0322D12AFC7D}" dt="2020-12-12T04:19:26.929" v="1814" actId="20577"/>
          <ac:spMkLst>
            <pc:docMk/>
            <pc:sldMk cId="3773578177" sldId="320"/>
            <ac:spMk id="6" creationId="{1FE4926B-B24F-4057-959D-4C380ABDA981}"/>
          </ac:spMkLst>
        </pc:spChg>
      </pc:sldChg>
      <pc:sldChg chg="addSp delSp modSp add mod">
        <pc:chgData name="민 경은" userId="2893e5f4258952be" providerId="LiveId" clId="{1A94C02D-3991-444C-BF2B-0322D12AFC7D}" dt="2020-12-12T07:34:12.981" v="3882" actId="1076"/>
        <pc:sldMkLst>
          <pc:docMk/>
          <pc:sldMk cId="1824038212" sldId="321"/>
        </pc:sldMkLst>
        <pc:spChg chg="mod">
          <ac:chgData name="민 경은" userId="2893e5f4258952be" providerId="LiveId" clId="{1A94C02D-3991-444C-BF2B-0322D12AFC7D}" dt="2020-12-12T07:33:15.345" v="3854" actId="20577"/>
          <ac:spMkLst>
            <pc:docMk/>
            <pc:sldMk cId="1824038212" sldId="321"/>
            <ac:spMk id="2" creationId="{206381AD-4C2B-4745-99B1-0BBCE6131A71}"/>
          </ac:spMkLst>
        </pc:spChg>
        <pc:spChg chg="del">
          <ac:chgData name="민 경은" userId="2893e5f4258952be" providerId="LiveId" clId="{1A94C02D-3991-444C-BF2B-0322D12AFC7D}" dt="2020-12-12T07:26:49.768" v="3543" actId="478"/>
          <ac:spMkLst>
            <pc:docMk/>
            <pc:sldMk cId="1824038212" sldId="321"/>
            <ac:spMk id="7" creationId="{48EBD0C5-887C-4D5B-A328-57CA2E5FC10B}"/>
          </ac:spMkLst>
        </pc:spChg>
        <pc:spChg chg="add mod">
          <ac:chgData name="민 경은" userId="2893e5f4258952be" providerId="LiveId" clId="{1A94C02D-3991-444C-BF2B-0322D12AFC7D}" dt="2020-12-12T07:34:12.981" v="3882" actId="1076"/>
          <ac:spMkLst>
            <pc:docMk/>
            <pc:sldMk cId="1824038212" sldId="321"/>
            <ac:spMk id="10" creationId="{7C3322EA-863D-49C9-98D0-D2295E42BEC0}"/>
          </ac:spMkLst>
        </pc:spChg>
        <pc:picChg chg="del mod">
          <ac:chgData name="민 경은" userId="2893e5f4258952be" providerId="LiveId" clId="{1A94C02D-3991-444C-BF2B-0322D12AFC7D}" dt="2020-12-12T07:32:04.877" v="3816" actId="478"/>
          <ac:picMkLst>
            <pc:docMk/>
            <pc:sldMk cId="1824038212" sldId="321"/>
            <ac:picMk id="4" creationId="{D67AEDC1-4425-448D-B181-2516AFCE5163}"/>
          </ac:picMkLst>
        </pc:picChg>
        <pc:picChg chg="add del mod">
          <ac:chgData name="민 경은" userId="2893e5f4258952be" providerId="LiveId" clId="{1A94C02D-3991-444C-BF2B-0322D12AFC7D}" dt="2020-12-12T07:32:06.007" v="3817" actId="21"/>
          <ac:picMkLst>
            <pc:docMk/>
            <pc:sldMk cId="1824038212" sldId="321"/>
            <ac:picMk id="5" creationId="{DC1F1254-77EE-48AA-93D0-1963AF2F3081}"/>
          </ac:picMkLst>
        </pc:picChg>
        <pc:picChg chg="del">
          <ac:chgData name="민 경은" userId="2893e5f4258952be" providerId="LiveId" clId="{1A94C02D-3991-444C-BF2B-0322D12AFC7D}" dt="2020-12-12T07:26:27.934" v="3536" actId="478"/>
          <ac:picMkLst>
            <pc:docMk/>
            <pc:sldMk cId="1824038212" sldId="321"/>
            <ac:picMk id="8" creationId="{D61ACF47-4AFB-4885-8C07-5730BC34E9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46E06-70D5-4C8C-AA55-5CA374640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D9F842-9D35-4ADB-A6EE-F4D1EA699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FB056-0499-4189-A005-82EB83AF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B6C8-7073-47B7-9517-EB7CA834635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E5A11-FC97-4F3C-B10B-7A9B5DFFF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C246D-D097-4D46-A856-7CA43432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BE26-C09B-42DA-8AAC-2A3E88056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8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B5162-7903-456C-BCE5-82A6228B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FABAA6-A935-433C-AD69-AB7D0F81A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13EAB-8E18-4D62-80B4-D690CD04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B6C8-7073-47B7-9517-EB7CA834635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E9CAA-9A70-4418-946A-7D23A90B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B47DA-DA40-41F3-A109-32BFF45E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BE26-C09B-42DA-8AAC-2A3E88056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2ECE3C-D655-451C-9FF3-0BBEE2331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7EF253-D8D5-450A-8371-36F9C0B15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F1E7F-6A2A-4006-BBF2-070410AC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B6C8-7073-47B7-9517-EB7CA834635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7DB42-4EF6-4377-879D-E0DC685C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1525D-2B67-4C71-AF95-A6BA3BCF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BE26-C09B-42DA-8AAC-2A3E88056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229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3783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6216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1FAD1-6EE7-4CC0-BF22-E38461B8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ABE7C-861C-4F44-943D-A563794EB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AD5955-EF68-4CF1-BE2B-EF7BBD54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B6C8-7073-47B7-9517-EB7CA834635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1739F-D32F-4FBC-AFED-E483C90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80FB8-4A7D-40EC-B349-CE1DF2DE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BE26-C09B-42DA-8AAC-2A3E88056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91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309DB-03CF-4156-BD7E-DA629919D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7334E0-9E6F-43EC-BF6B-9D3C8D433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22ABB-477A-4F23-B6AC-EDEB0461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B6C8-7073-47B7-9517-EB7CA834635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B2472-53A2-43BB-92BB-FC2F698B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452D5-1081-418F-9A6C-1B64487E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BE26-C09B-42DA-8AAC-2A3E88056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4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3D548-0C5A-4632-8A49-45974D1F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A0EE25-E72F-43C1-A0A9-2CFAD3CC9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2A0333-17C8-44AB-9C20-8E3234906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E87F8A-1ECE-428E-BBB3-AD0B6B49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B6C8-7073-47B7-9517-EB7CA834635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5643D-3A57-446B-877A-739F8A18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66928-D97B-4A39-9DFC-B7685F30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BE26-C09B-42DA-8AAC-2A3E88056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45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996E6-6468-4082-8A26-D387DD74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BD6D74-E5E9-44D8-9F27-A5EA49BDC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8CE4A-0F48-49D4-BD4E-C4B6943EC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045722-3CBD-4069-AAFF-38614EC8E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844AC2-A8DA-4AAF-A6FD-0499551BA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7C4325-1B20-470D-A828-63EE4D2D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B6C8-7073-47B7-9517-EB7CA834635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AC2DA5-C6BD-4EE4-993C-74B11A96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C9D39D-F1A8-46A3-86DC-9874A53E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BE26-C09B-42DA-8AAC-2A3E88056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1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EA907-5CE2-4609-A664-8E349F6C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4CBC8F-2330-43DC-867A-5C02696E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B6C8-7073-47B7-9517-EB7CA834635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2A2501-B6FE-4361-9E57-7C06E041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C87E6-F2BA-4671-8420-C17D58F8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BE26-C09B-42DA-8AAC-2A3E88056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60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9BDC41-42BA-4B1D-AB9C-8D0E8E78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B6C8-7073-47B7-9517-EB7CA834635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B8B92D-03EF-4C4F-BBE3-4100706F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6B44C-3DA4-4EDB-9D3F-C7FA6C2E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BE26-C09B-42DA-8AAC-2A3E88056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3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3FE84-3E4A-4BFB-A331-BB6AB632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5AB47-2774-4A03-9B2B-DA01B570C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C2C93F-1F57-4FBD-B1F3-F7173B005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3A867D-3F32-47F4-A42B-FB60D697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B6C8-7073-47B7-9517-EB7CA834635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4E4D8B-0611-42D9-9BCD-BBEA1FCB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AB53B6-CE79-4135-9A6A-2F92D0BD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BE26-C09B-42DA-8AAC-2A3E88056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7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FB222-36B7-448F-AFD4-FA61552DB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CB6143-4605-4539-97DA-AA5BCE672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E60D50-54DC-46EB-82C8-5BFE900FD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57191F-A217-48D6-BE90-FBFDF4E8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B6C8-7073-47B7-9517-EB7CA834635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CE5002-8561-4838-86C5-4D12AEEE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CF2BA-DBE4-43A7-A178-88A10DDC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BE26-C09B-42DA-8AAC-2A3E88056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4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CBCF99-0F36-4579-B884-F7AF70EA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EF63EC-7CB6-42DD-B92C-5D479DA8F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DAA41-F479-40C8-8301-B07974C46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6B6C8-7073-47B7-9517-EB7CA834635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2ABFC-AC5C-4D08-BE3C-368A9F915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E14E6-0211-4D9C-A513-0A9415622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CBE26-C09B-42DA-8AAC-2A3E88056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72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5EDA5-062F-4B22-87D2-BADB8B00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929951"/>
            <a:ext cx="11573197" cy="42341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Neural Probabilistic </a:t>
            </a:r>
          </a:p>
          <a:p>
            <a:r>
              <a:rPr lang="en-US" dirty="0">
                <a:solidFill>
                  <a:schemeClr val="tx1"/>
                </a:solidFill>
              </a:rPr>
              <a:t>Language 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F40A77-2108-4560-913E-8B851675709B}"/>
              </a:ext>
            </a:extLst>
          </p:cNvPr>
          <p:cNvSpPr txBox="1"/>
          <p:nvPr/>
        </p:nvSpPr>
        <p:spPr>
          <a:xfrm>
            <a:off x="9783660" y="5164122"/>
            <a:ext cx="2212596" cy="763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12.12.20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+mn-ea"/>
              </a:rPr>
              <a:t>Abstract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FE4926B-B24F-4057-959D-4C380ABDA98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24882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Statistical Language Model</a:t>
            </a:r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en-US" altLang="ko-KR" sz="1600" dirty="0"/>
              <a:t>Joint probability function of sequences</a:t>
            </a:r>
          </a:p>
          <a:p>
            <a:pPr>
              <a:buFontTx/>
              <a:buChar char="-"/>
            </a:pPr>
            <a:r>
              <a:rPr lang="en-US" altLang="ko-KR" sz="1600" dirty="0"/>
              <a:t>/P</a:t>
            </a:r>
          </a:p>
          <a:p>
            <a:pPr marL="0" indent="0">
              <a:buNone/>
            </a:pPr>
            <a:r>
              <a:rPr lang="en-US" altLang="ko-KR" sz="1600" dirty="0"/>
              <a:t> 1) Curse of Dimensionality e.g., free parameters</a:t>
            </a:r>
          </a:p>
          <a:p>
            <a:pPr marL="0" indent="0">
              <a:buNone/>
            </a:pPr>
            <a:r>
              <a:rPr lang="en-US" altLang="ko-KR" sz="1600" dirty="0"/>
              <a:t> 2) Sparsity problem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N-gram Language Model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1600" dirty="0"/>
              <a:t>Generalization by concatenating very short overlapping sequences</a:t>
            </a:r>
          </a:p>
          <a:p>
            <a:pPr>
              <a:buFontTx/>
              <a:buChar char="-"/>
            </a:pPr>
            <a:r>
              <a:rPr lang="en-US" altLang="ko-KR" sz="1600" dirty="0"/>
              <a:t>Exponential number of Semantic &amp; Syntactic similarities </a:t>
            </a:r>
          </a:p>
          <a:p>
            <a:pPr>
              <a:buFontTx/>
              <a:buChar char="-"/>
            </a:pPr>
            <a:r>
              <a:rPr lang="en-US" altLang="ko-KR" sz="1600" dirty="0"/>
              <a:t>Model</a:t>
            </a:r>
          </a:p>
          <a:p>
            <a:pPr marL="0" indent="0">
              <a:buNone/>
            </a:pPr>
            <a:r>
              <a:rPr lang="en-US" altLang="ko-KR" sz="1600" dirty="0"/>
              <a:t> 1) Back-off n-gram model : 1. if</a:t>
            </a:r>
            <a:r>
              <a:rPr lang="ko-KR" altLang="en-US" sz="1600" dirty="0"/>
              <a:t> </a:t>
            </a:r>
            <a:r>
              <a:rPr lang="en-US" altLang="ko-KR" sz="1600" dirty="0"/>
              <a:t>sparsity: (n)gram -&gt; (n-1)gram 2. w*P()</a:t>
            </a:r>
          </a:p>
          <a:p>
            <a:pPr marL="0" indent="0">
              <a:buNone/>
            </a:pPr>
            <a:r>
              <a:rPr lang="en-US" altLang="ko-KR" sz="1600" dirty="0"/>
              <a:t> 2) Interpolated model n-gram model : Linear Combination[</a:t>
            </a:r>
            <a:r>
              <a:rPr lang="en-US" altLang="ko-KR" sz="1600" dirty="0" err="1"/>
              <a:t>Lamda</a:t>
            </a:r>
            <a:r>
              <a:rPr lang="en-US" altLang="ko-KR" sz="1600" dirty="0"/>
              <a:t>*each(n-gram)]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D02A6E-DD7A-4294-BAE8-3B3116A58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423" y="2568637"/>
            <a:ext cx="2276793" cy="7811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BACF884-54E2-4F1E-A4A4-F5999E158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423" y="4956397"/>
            <a:ext cx="2591162" cy="6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ko-KR" sz="5400" dirty="0"/>
              <a:t>Neural Probabilistic LM</a:t>
            </a:r>
            <a:endParaRPr lang="en-US" altLang="ko-KR" sz="54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1C898E-1951-41A9-889F-DDD48BC118FA}"/>
              </a:ext>
            </a:extLst>
          </p:cNvPr>
          <p:cNvSpPr txBox="1"/>
          <p:nvPr/>
        </p:nvSpPr>
        <p:spPr>
          <a:xfrm>
            <a:off x="784925" y="1720426"/>
            <a:ext cx="109861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8EBD0C5-887C-4D5B-A328-57CA2E5FC10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2488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Distributed Representations (</a:t>
            </a:r>
            <a:r>
              <a:rPr lang="ko-KR" altLang="en-US" sz="2400" dirty="0"/>
              <a:t>분산표산</a:t>
            </a:r>
            <a:r>
              <a:rPr lang="en-US" altLang="ko-KR" sz="2400" dirty="0"/>
              <a:t>)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1600" dirty="0"/>
              <a:t>Low features</a:t>
            </a:r>
          </a:p>
          <a:p>
            <a:pPr>
              <a:buFontTx/>
              <a:buChar char="-"/>
            </a:pPr>
            <a:r>
              <a:rPr lang="en-US" altLang="ko-KR" sz="1600" dirty="0"/>
              <a:t>Word feature vector (vector-space representation)</a:t>
            </a:r>
          </a:p>
          <a:p>
            <a:pPr marL="0" indent="0">
              <a:buNone/>
            </a:pPr>
            <a:r>
              <a:rPr lang="en-US" altLang="ko-KR" sz="1600" dirty="0"/>
              <a:t>   : a product of conditional probabilities (Table)</a:t>
            </a:r>
          </a:p>
          <a:p>
            <a:pPr marL="0" indent="0">
              <a:buNone/>
            </a:pPr>
            <a:r>
              <a:rPr lang="en-US" altLang="ko-KR" sz="1600" dirty="0"/>
              <a:t>   e.g. a multi-layer neural network</a:t>
            </a:r>
          </a:p>
          <a:p>
            <a:pPr>
              <a:buFontTx/>
              <a:buChar char="-"/>
            </a:pPr>
            <a:r>
              <a:rPr lang="en-US" altLang="ko-KR" sz="1600" dirty="0"/>
              <a:t>Parameters for Max(log-likelihood of the training data)</a:t>
            </a:r>
          </a:p>
          <a:p>
            <a:pPr marL="0" indent="0">
              <a:buNone/>
            </a:pPr>
            <a:r>
              <a:rPr lang="en-US" altLang="ko-KR" sz="1600" dirty="0"/>
              <a:t>   e.g. weight decay penalty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b="1" dirty="0"/>
              <a:t>-&gt; Similarities to obtain generalization from training set to new</a:t>
            </a:r>
          </a:p>
          <a:p>
            <a:pPr>
              <a:buFontTx/>
              <a:buChar char="-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9374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ko-KR" sz="5400" dirty="0"/>
              <a:t>Neural Probabilistic LM</a:t>
            </a:r>
            <a:endParaRPr lang="en-US" altLang="ko-KR" sz="54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1C898E-1951-41A9-889F-DDD48BC118FA}"/>
              </a:ext>
            </a:extLst>
          </p:cNvPr>
          <p:cNvSpPr txBox="1"/>
          <p:nvPr/>
        </p:nvSpPr>
        <p:spPr>
          <a:xfrm>
            <a:off x="784925" y="1720426"/>
            <a:ext cx="109861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8EBD0C5-887C-4D5B-A328-57CA2E5FC10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2488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Neural Model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Joint Probability of sequences</a:t>
            </a:r>
          </a:p>
          <a:p>
            <a:pPr>
              <a:buFontTx/>
              <a:buChar char="-"/>
            </a:pPr>
            <a:r>
              <a:rPr lang="en-US" altLang="ko-KR" sz="1600" dirty="0"/>
              <a:t>Shared parameter multi-layer neural networks</a:t>
            </a:r>
          </a:p>
          <a:p>
            <a:pPr>
              <a:buFontTx/>
              <a:buChar char="-"/>
            </a:pPr>
            <a:r>
              <a:rPr lang="en-US" altLang="ko-KR" sz="1600" dirty="0"/>
              <a:t>High out-of-sample likelihood</a:t>
            </a:r>
          </a:p>
          <a:p>
            <a:pPr>
              <a:buFontTx/>
              <a:buChar char="-"/>
            </a:pPr>
            <a:r>
              <a:rPr lang="en-US" altLang="ko-KR" sz="1600" dirty="0"/>
              <a:t>Perplexity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</a:p>
          <a:p>
            <a:pPr marL="0" indent="0">
              <a:buNone/>
            </a:pPr>
            <a:r>
              <a:rPr lang="en-US" altLang="ko-KR" sz="1600" dirty="0"/>
              <a:t>   : the exponential of the average negative log-likelihood</a:t>
            </a:r>
          </a:p>
          <a:p>
            <a:pPr>
              <a:buFontTx/>
              <a:buChar char="-"/>
            </a:pPr>
            <a:r>
              <a:rPr lang="en-US" altLang="ko-KR" sz="1600" dirty="0"/>
              <a:t>(Constraint) f &gt;0, </a:t>
            </a:r>
          </a:p>
          <a:p>
            <a:pPr marL="0" indent="0">
              <a:buNone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3ADE4E-29A6-485C-85B1-345D125E4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05" y="5419644"/>
            <a:ext cx="3077004" cy="3429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657ED08-8EFF-406E-AC7D-1625B566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968" y="2441178"/>
            <a:ext cx="2886478" cy="3238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13B03A-A9CD-4CF4-8C2A-5B8EF75B4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968" y="4416434"/>
            <a:ext cx="1190791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2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E01C898E-1951-41A9-889F-DDD48BC118FA}"/>
              </a:ext>
            </a:extLst>
          </p:cNvPr>
          <p:cNvSpPr txBox="1"/>
          <p:nvPr/>
        </p:nvSpPr>
        <p:spPr>
          <a:xfrm>
            <a:off x="784925" y="1720426"/>
            <a:ext cx="109861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EF4D71-FF2A-4215-89C0-988B38171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42" y="1283516"/>
            <a:ext cx="5481095" cy="508386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E19EDE0-1A10-407E-9DA9-5316CC54B6B5}"/>
              </a:ext>
            </a:extLst>
          </p:cNvPr>
          <p:cNvSpPr txBox="1">
            <a:spLocks/>
          </p:cNvSpPr>
          <p:nvPr/>
        </p:nvSpPr>
        <p:spPr>
          <a:xfrm>
            <a:off x="6266020" y="1644924"/>
            <a:ext cx="5346584" cy="47224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Step 1 : Input data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# mapping C</a:t>
            </a:r>
          </a:p>
          <a:p>
            <a:pPr marL="0" indent="0">
              <a:buNone/>
            </a:pPr>
            <a:r>
              <a:rPr lang="en-US" altLang="ko-KR" sz="1600" dirty="0"/>
              <a:t>: distributed feature vectors</a:t>
            </a:r>
          </a:p>
          <a:p>
            <a:pPr marL="0" indent="0">
              <a:buNone/>
            </a:pPr>
            <a:r>
              <a:rPr lang="en-US" altLang="ko-KR" sz="1600" dirty="0"/>
              <a:t>: a </a:t>
            </a:r>
            <a:r>
              <a:rPr lang="en-US" altLang="ko-KR" sz="1600" dirty="0" err="1"/>
              <a:t>lVl</a:t>
            </a:r>
            <a:r>
              <a:rPr lang="ko-KR" altLang="en-US" sz="1600" dirty="0"/>
              <a:t> </a:t>
            </a:r>
            <a:r>
              <a:rPr lang="en-US" altLang="ko-KR" sz="1600" dirty="0"/>
              <a:t>x m matrix</a:t>
            </a:r>
            <a:r>
              <a:rPr lang="ko-KR" altLang="en-US" sz="1600" dirty="0"/>
              <a:t> </a:t>
            </a:r>
            <a:r>
              <a:rPr lang="en-US" altLang="ko-KR" sz="1600" dirty="0"/>
              <a:t>of</a:t>
            </a:r>
            <a:r>
              <a:rPr lang="ko-KR" altLang="en-US" sz="1600" dirty="0"/>
              <a:t> </a:t>
            </a:r>
            <a:r>
              <a:rPr lang="en-US" altLang="ko-KR" sz="1600" dirty="0"/>
              <a:t>free-</a:t>
            </a:r>
            <a:r>
              <a:rPr lang="en-US" altLang="ko-KR" sz="1600" dirty="0" err="1"/>
              <a:t>paramaters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# g maps</a:t>
            </a:r>
          </a:p>
          <a:p>
            <a:pPr marL="0" indent="0">
              <a:buNone/>
            </a:pPr>
            <a:r>
              <a:rPr lang="en-US" altLang="ko-KR" sz="1600" dirty="0"/>
              <a:t>: Input sequence of feature vectors to a conditional probability distribution w/ parameter w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overall parameter 8 = (</a:t>
            </a:r>
            <a:r>
              <a:rPr lang="en-US" altLang="ko-KR" sz="1600" dirty="0" err="1"/>
              <a:t>C,w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# F function</a:t>
            </a:r>
          </a:p>
          <a:p>
            <a:pPr marL="0" indent="0">
              <a:buNone/>
            </a:pPr>
            <a:r>
              <a:rPr lang="en-US" altLang="ko-KR" sz="1600" dirty="0"/>
              <a:t>: composition of (C &amp; g) w/ parameters(C, w)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F070449A-AED8-4B3F-9F6E-F39CE256B9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ko-KR" sz="5400" dirty="0"/>
              <a:t>Neural Probabilistic LM</a:t>
            </a:r>
            <a:endParaRPr lang="en-US" altLang="ko-KR" sz="5400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8ACACC5-B2B2-42DB-8D81-A74D289D2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078" y="4398607"/>
            <a:ext cx="4471832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8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E01C898E-1951-41A9-889F-DDD48BC118FA}"/>
              </a:ext>
            </a:extLst>
          </p:cNvPr>
          <p:cNvSpPr txBox="1"/>
          <p:nvPr/>
        </p:nvSpPr>
        <p:spPr>
          <a:xfrm>
            <a:off x="784925" y="1720426"/>
            <a:ext cx="109861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EF4D71-FF2A-4215-89C0-988B38171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42" y="1283516"/>
            <a:ext cx="5481095" cy="508386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E19EDE0-1A10-407E-9DA9-5316CC54B6B5}"/>
              </a:ext>
            </a:extLst>
          </p:cNvPr>
          <p:cNvSpPr txBox="1">
            <a:spLocks/>
          </p:cNvSpPr>
          <p:nvPr/>
        </p:nvSpPr>
        <p:spPr>
          <a:xfrm>
            <a:off x="6266020" y="1686594"/>
            <a:ext cx="5307435" cy="42777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Step 2 : Training data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max(training corpus penalized log-likelihood) by looking for parameters 8 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R(parameter 8) : weight decay penalty</a:t>
            </a:r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sz="2400" dirty="0"/>
              <a:t>Step 3 : Hidden data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1. Layer C : shared word features, no non-linearity</a:t>
            </a:r>
          </a:p>
          <a:p>
            <a:pPr marL="0" indent="0">
              <a:buNone/>
            </a:pPr>
            <a:r>
              <a:rPr lang="en-US" altLang="ko-KR" sz="1600" dirty="0"/>
              <a:t>2. Ordinary hyperbolic tangent hidden layer</a:t>
            </a:r>
          </a:p>
          <a:p>
            <a:pPr marL="0" indent="0">
              <a:buNone/>
            </a:pPr>
            <a:r>
              <a:rPr lang="en-US" altLang="ko-KR" sz="1600" dirty="0"/>
              <a:t>- compute w/ </a:t>
            </a:r>
            <a:r>
              <a:rPr lang="en-US" altLang="ko-KR" sz="1600" dirty="0" err="1"/>
              <a:t>softmax</a:t>
            </a:r>
            <a:r>
              <a:rPr lang="en-US" altLang="ko-KR" sz="1600" dirty="0"/>
              <a:t> output layer</a:t>
            </a:r>
          </a:p>
          <a:p>
            <a:pPr marL="0" indent="0">
              <a:buNone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F070449A-AED8-4B3F-9F6E-F39CE256B9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ko-KR" sz="5400" dirty="0"/>
              <a:t>Neural Probabilistic LM</a:t>
            </a:r>
            <a:endParaRPr lang="en-US" altLang="ko-KR" sz="5400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8B4270-15A4-45B2-AB3B-6C5545DB3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380" y="2688999"/>
            <a:ext cx="3991532" cy="6287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42ADB2-F6AB-40BF-AD8A-04AE814ED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488" y="5502760"/>
            <a:ext cx="2724530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3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E01C898E-1951-41A9-889F-DDD48BC118FA}"/>
              </a:ext>
            </a:extLst>
          </p:cNvPr>
          <p:cNvSpPr txBox="1"/>
          <p:nvPr/>
        </p:nvSpPr>
        <p:spPr>
          <a:xfrm>
            <a:off x="784925" y="1720426"/>
            <a:ext cx="109861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EF4D71-FF2A-4215-89C0-988B38171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42" y="1283516"/>
            <a:ext cx="5481095" cy="508386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E19EDE0-1A10-407E-9DA9-5316CC54B6B5}"/>
              </a:ext>
            </a:extLst>
          </p:cNvPr>
          <p:cNvSpPr txBox="1">
            <a:spLocks/>
          </p:cNvSpPr>
          <p:nvPr/>
        </p:nvSpPr>
        <p:spPr>
          <a:xfrm>
            <a:off x="6129556" y="1493922"/>
            <a:ext cx="5908645" cy="46469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Step 4 : Output</a:t>
            </a: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Unnormalized log-probabilities for each output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[parameters]</a:t>
            </a:r>
          </a:p>
          <a:p>
            <a:pPr marL="0" indent="0">
              <a:buNone/>
            </a:pPr>
            <a:r>
              <a:rPr lang="en-US" altLang="ko-KR" sz="1600" dirty="0"/>
              <a:t>- b : output biases w/ </a:t>
            </a:r>
            <a:r>
              <a:rPr lang="en-US" altLang="ko-KR" sz="1600" dirty="0" err="1"/>
              <a:t>lVl</a:t>
            </a:r>
            <a:r>
              <a:rPr lang="en-US" altLang="ko-KR" sz="1600" dirty="0"/>
              <a:t> </a:t>
            </a:r>
          </a:p>
          <a:p>
            <a:pPr marL="0" indent="0">
              <a:buNone/>
            </a:pPr>
            <a:r>
              <a:rPr lang="en-US" altLang="ko-KR" sz="1600" dirty="0"/>
              <a:t>- d : hidden layer biases w/ hidden units h </a:t>
            </a:r>
          </a:p>
          <a:p>
            <a:pPr marL="0" indent="0">
              <a:buNone/>
            </a:pPr>
            <a:r>
              <a:rPr lang="en-US" altLang="ko-KR" sz="1600" dirty="0"/>
              <a:t>- U : hidden-to-output weights (a |V| ×h matrix)</a:t>
            </a:r>
          </a:p>
          <a:p>
            <a:pPr marL="0" indent="0">
              <a:buNone/>
            </a:pPr>
            <a:r>
              <a:rPr lang="en-US" altLang="ko-KR" sz="1600" dirty="0"/>
              <a:t>- W : word feature to output weights </a:t>
            </a:r>
            <a:r>
              <a:rPr lang="pt-BR" altLang="ko-KR" sz="1600" dirty="0"/>
              <a:t>(a |V|*(n−1)m matrix)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H : hidden layer weights (a h × (n − 1)m matrix),</a:t>
            </a:r>
          </a:p>
          <a:p>
            <a:pPr marL="0" indent="0">
              <a:buNone/>
            </a:pPr>
            <a:r>
              <a:rPr lang="en-US" altLang="ko-KR" sz="1600" dirty="0"/>
              <a:t>- C : word features (a |V| ×m matrix)</a:t>
            </a:r>
          </a:p>
          <a:p>
            <a:pPr marL="0" indent="0">
              <a:buNone/>
            </a:pPr>
            <a:r>
              <a:rPr lang="en-US" altLang="ko-KR" sz="1600" dirty="0"/>
              <a:t>- n(free parameters) </a:t>
            </a:r>
          </a:p>
          <a:p>
            <a:pPr marL="0" indent="0">
              <a:buNone/>
            </a:pPr>
            <a:r>
              <a:rPr lang="en-US" altLang="ko-KR" sz="1600" dirty="0"/>
              <a:t>  |V|(1 + nm + h) + h(1 + (n − 1)m)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F070449A-AED8-4B3F-9F6E-F39CE256B9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ko-KR" sz="5400" dirty="0"/>
              <a:t>Neural Probabilistic LM</a:t>
            </a:r>
            <a:endParaRPr lang="en-US" altLang="ko-KR" sz="5400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AD9CF0-B97F-4E2A-AB4B-454E726E6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83" y="1931178"/>
            <a:ext cx="2543530" cy="3810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91B18A-2AD9-40A2-94AC-2EACAA721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556" y="2636300"/>
            <a:ext cx="3677163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0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Results</a:t>
            </a:r>
            <a:endParaRPr lang="en-US" altLang="ko-KR" sz="54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1C898E-1951-41A9-889F-DDD48BC118FA}"/>
              </a:ext>
            </a:extLst>
          </p:cNvPr>
          <p:cNvSpPr txBox="1"/>
          <p:nvPr/>
        </p:nvSpPr>
        <p:spPr>
          <a:xfrm>
            <a:off x="784925" y="1720426"/>
            <a:ext cx="109861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8EBD0C5-887C-4D5B-A328-57CA2E5FC10B}"/>
              </a:ext>
            </a:extLst>
          </p:cNvPr>
          <p:cNvSpPr txBox="1">
            <a:spLocks/>
          </p:cNvSpPr>
          <p:nvPr/>
        </p:nvSpPr>
        <p:spPr>
          <a:xfrm>
            <a:off x="6778304" y="3843450"/>
            <a:ext cx="4630724" cy="14539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r>
              <a:rPr lang="en-US" altLang="ko-KR" sz="2400" dirty="0"/>
              <a:t>Measure [Perplexity]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1600" dirty="0"/>
              <a:t>geometric average of 1/Pˆ(</a:t>
            </a:r>
            <a:r>
              <a:rPr lang="en-US" altLang="ko-KR" sz="1600" dirty="0" err="1"/>
              <a:t>wt</a:t>
            </a:r>
            <a:r>
              <a:rPr lang="en-US" altLang="ko-KR" sz="1600" dirty="0"/>
              <a:t> |wt−1 1 ))</a:t>
            </a:r>
          </a:p>
          <a:p>
            <a:endParaRPr lang="en-US" altLang="ko-KR" sz="2400" dirty="0"/>
          </a:p>
          <a:p>
            <a:pPr>
              <a:buFontTx/>
              <a:buChar char="-"/>
            </a:pP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E83A1D-81F1-40A0-AF05-AB3A303E9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14" y="1124719"/>
            <a:ext cx="4491750" cy="4713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F1ECA6-274B-47B6-8C12-CE133DA40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25" y="1273212"/>
            <a:ext cx="5800726" cy="197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3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Conclusions</a:t>
            </a:r>
            <a:endParaRPr lang="en-US" altLang="ko-KR" sz="54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1C898E-1951-41A9-889F-DDD48BC118FA}"/>
              </a:ext>
            </a:extLst>
          </p:cNvPr>
          <p:cNvSpPr txBox="1"/>
          <p:nvPr/>
        </p:nvSpPr>
        <p:spPr>
          <a:xfrm>
            <a:off x="784925" y="1720426"/>
            <a:ext cx="109861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3322EA-863D-49C9-98D0-D2295E42BEC0}"/>
              </a:ext>
            </a:extLst>
          </p:cNvPr>
          <p:cNvSpPr txBox="1"/>
          <p:nvPr/>
        </p:nvSpPr>
        <p:spPr>
          <a:xfrm>
            <a:off x="711000" y="1408251"/>
            <a:ext cx="9615848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400" dirty="0"/>
              <a:t>Conclusions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-"/>
            </a:pPr>
            <a:r>
              <a:rPr lang="en-US" altLang="ko-KR" sz="1600" dirty="0"/>
              <a:t>Curse of dimensionality -&gt; Distributed representation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-"/>
            </a:pPr>
            <a:r>
              <a:rPr lang="en-US" altLang="ko-KR" sz="1600" dirty="0"/>
              <a:t>Computational efficiency using prior knowledge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-"/>
            </a:pPr>
            <a:r>
              <a:rPr lang="en-US" altLang="ko-KR" sz="1600" dirty="0"/>
              <a:t>Improve statistical LM by Lookup table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-"/>
            </a:pPr>
            <a:r>
              <a:rPr lang="en-US" altLang="ko-KR" sz="1600" dirty="0"/>
              <a:t>hidden units are useful &gt; input to output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-"/>
            </a:pPr>
            <a:r>
              <a:rPr lang="en-US" altLang="ko-KR" sz="1600" dirty="0"/>
              <a:t>NN w/ interpolated trigram reduces perplexity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-"/>
            </a:pPr>
            <a:r>
              <a:rPr lang="en-US" altLang="ko-KR" sz="1600" dirty="0"/>
              <a:t>on smaller corpus, better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182403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854</TotalTime>
  <Words>514</Words>
  <Application>Microsoft Office PowerPoint</Application>
  <PresentationFormat>와이드스크린</PresentationFormat>
  <Paragraphs>93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경은</dc:creator>
  <cp:lastModifiedBy>민 경은</cp:lastModifiedBy>
  <cp:revision>27</cp:revision>
  <dcterms:created xsi:type="dcterms:W3CDTF">2020-11-30T09:35:58Z</dcterms:created>
  <dcterms:modified xsi:type="dcterms:W3CDTF">2020-12-12T07:34:31Z</dcterms:modified>
</cp:coreProperties>
</file>