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1" r:id="rId3"/>
    <p:sldId id="324" r:id="rId4"/>
    <p:sldId id="327" r:id="rId5"/>
    <p:sldId id="331" r:id="rId6"/>
    <p:sldId id="333" r:id="rId7"/>
    <p:sldId id="332" r:id="rId8"/>
    <p:sldId id="334" r:id="rId9"/>
    <p:sldId id="338" r:id="rId10"/>
    <p:sldId id="339" r:id="rId11"/>
    <p:sldId id="34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 경은" userId="2893e5f4258952be" providerId="LiveId" clId="{23961536-0F23-4C44-B544-2D6A6A0313C2}"/>
    <pc:docChg chg="undo custSel addSld delSld modSld sldOrd">
      <pc:chgData name="민 경은" userId="2893e5f4258952be" providerId="LiveId" clId="{23961536-0F23-4C44-B544-2D6A6A0313C2}" dt="2021-01-15T23:58:27.358" v="11881" actId="20577"/>
      <pc:docMkLst>
        <pc:docMk/>
      </pc:docMkLst>
      <pc:sldChg chg="modSp mod">
        <pc:chgData name="민 경은" userId="2893e5f4258952be" providerId="LiveId" clId="{23961536-0F23-4C44-B544-2D6A6A0313C2}" dt="2021-01-15T15:40:36.797" v="76" actId="122"/>
        <pc:sldMkLst>
          <pc:docMk/>
          <pc:sldMk cId="4200000714" sldId="277"/>
        </pc:sldMkLst>
        <pc:spChg chg="mod">
          <ac:chgData name="민 경은" userId="2893e5f4258952be" providerId="LiveId" clId="{23961536-0F23-4C44-B544-2D6A6A0313C2}" dt="2021-01-15T15:40:36.797" v="76" actId="122"/>
          <ac:spMkLst>
            <pc:docMk/>
            <pc:sldMk cId="4200000714" sldId="277"/>
            <ac:spMk id="5" creationId="{BD95EDA5-062F-4B22-87D2-BADB8B007B29}"/>
          </ac:spMkLst>
        </pc:spChg>
        <pc:spChg chg="mod">
          <ac:chgData name="민 경은" userId="2893e5f4258952be" providerId="LiveId" clId="{23961536-0F23-4C44-B544-2D6A6A0313C2}" dt="2021-01-15T15:35:36.871" v="7" actId="20577"/>
          <ac:spMkLst>
            <pc:docMk/>
            <pc:sldMk cId="4200000714" sldId="277"/>
            <ac:spMk id="25" creationId="{FBF40A77-2108-4560-913E-8B851675709B}"/>
          </ac:spMkLst>
        </pc:spChg>
      </pc:sldChg>
      <pc:sldChg chg="addSp delSp modSp add del mod">
        <pc:chgData name="민 경은" userId="2893e5f4258952be" providerId="LiveId" clId="{23961536-0F23-4C44-B544-2D6A6A0313C2}" dt="2021-01-15T19:21:35.264" v="11610" actId="47"/>
        <pc:sldMkLst>
          <pc:docMk/>
          <pc:sldMk cId="543455538" sldId="311"/>
        </pc:sldMkLst>
        <pc:spChg chg="mod">
          <ac:chgData name="민 경은" userId="2893e5f4258952be" providerId="LiveId" clId="{23961536-0F23-4C44-B544-2D6A6A0313C2}" dt="2021-01-15T15:49:52.190" v="265" actId="20577"/>
          <ac:spMkLst>
            <pc:docMk/>
            <pc:sldMk cId="543455538" sldId="311"/>
            <ac:spMk id="2" creationId="{206381AD-4C2B-4745-99B1-0BBCE6131A71}"/>
          </ac:spMkLst>
        </pc:spChg>
        <pc:spChg chg="mod">
          <ac:chgData name="민 경은" userId="2893e5f4258952be" providerId="LiveId" clId="{23961536-0F23-4C44-B544-2D6A6A0313C2}" dt="2021-01-15T16:20:58.246" v="1346" actId="20577"/>
          <ac:spMkLst>
            <pc:docMk/>
            <pc:sldMk cId="543455538" sldId="311"/>
            <ac:spMk id="6" creationId="{1FE4926B-B24F-4057-959D-4C380ABDA981}"/>
          </ac:spMkLst>
        </pc:spChg>
        <pc:picChg chg="add del mod">
          <ac:chgData name="민 경은" userId="2893e5f4258952be" providerId="LiveId" clId="{23961536-0F23-4C44-B544-2D6A6A0313C2}" dt="2021-01-15T16:15:54.064" v="1236" actId="478"/>
          <ac:picMkLst>
            <pc:docMk/>
            <pc:sldMk cId="543455538" sldId="311"/>
            <ac:picMk id="4" creationId="{F394B73C-D57E-434C-93CD-26D6EFE21951}"/>
          </ac:picMkLst>
        </pc:picChg>
        <pc:picChg chg="add mod">
          <ac:chgData name="민 경은" userId="2893e5f4258952be" providerId="LiveId" clId="{23961536-0F23-4C44-B544-2D6A6A0313C2}" dt="2021-01-15T16:18:20.359" v="1329" actId="1076"/>
          <ac:picMkLst>
            <pc:docMk/>
            <pc:sldMk cId="543455538" sldId="311"/>
            <ac:picMk id="7" creationId="{F413E1DB-4FD8-4D72-B7BA-008BB3387A4F}"/>
          </ac:picMkLst>
        </pc:picChg>
        <pc:picChg chg="del">
          <ac:chgData name="민 경은" userId="2893e5f4258952be" providerId="LiveId" clId="{23961536-0F23-4C44-B544-2D6A6A0313C2}" dt="2021-01-15T15:35:53.494" v="8" actId="478"/>
          <ac:picMkLst>
            <pc:docMk/>
            <pc:sldMk cId="543455538" sldId="311"/>
            <ac:picMk id="8" creationId="{79D02A6E-DD7A-4294-BAE8-3B3116A581F8}"/>
          </ac:picMkLst>
        </pc:picChg>
        <pc:picChg chg="add mod">
          <ac:chgData name="민 경은" userId="2893e5f4258952be" providerId="LiveId" clId="{23961536-0F23-4C44-B544-2D6A6A0313C2}" dt="2021-01-15T16:21:45.783" v="1356" actId="1076"/>
          <ac:picMkLst>
            <pc:docMk/>
            <pc:sldMk cId="543455538" sldId="311"/>
            <ac:picMk id="10" creationId="{65544A28-D9F8-4D13-932E-7C28867C44E1}"/>
          </ac:picMkLst>
        </pc:picChg>
        <pc:picChg chg="add mod">
          <ac:chgData name="민 경은" userId="2893e5f4258952be" providerId="LiveId" clId="{23961536-0F23-4C44-B544-2D6A6A0313C2}" dt="2021-01-15T16:21:40.431" v="1354" actId="1076"/>
          <ac:picMkLst>
            <pc:docMk/>
            <pc:sldMk cId="543455538" sldId="311"/>
            <ac:picMk id="12" creationId="{7F184016-3C66-446E-A546-043CFF6823E0}"/>
          </ac:picMkLst>
        </pc:picChg>
        <pc:picChg chg="del">
          <ac:chgData name="민 경은" userId="2893e5f4258952be" providerId="LiveId" clId="{23961536-0F23-4C44-B544-2D6A6A0313C2}" dt="2021-01-15T15:35:54.475" v="9" actId="478"/>
          <ac:picMkLst>
            <pc:docMk/>
            <pc:sldMk cId="543455538" sldId="311"/>
            <ac:picMk id="14" creationId="{4BACF884-54E2-4F1E-A4A4-F5999E158914}"/>
          </ac:picMkLst>
        </pc:picChg>
        <pc:picChg chg="add del mod">
          <ac:chgData name="민 경은" userId="2893e5f4258952be" providerId="LiveId" clId="{23961536-0F23-4C44-B544-2D6A6A0313C2}" dt="2021-01-15T16:21:52.654" v="1358" actId="478"/>
          <ac:picMkLst>
            <pc:docMk/>
            <pc:sldMk cId="543455538" sldId="311"/>
            <ac:picMk id="15" creationId="{E9E7B2E9-EA9F-4C09-A81D-96CB752CDE5A}"/>
          </ac:picMkLst>
        </pc:picChg>
      </pc:sldChg>
      <pc:sldChg chg="del">
        <pc:chgData name="민 경은" userId="2893e5f4258952be" providerId="LiveId" clId="{23961536-0F23-4C44-B544-2D6A6A0313C2}" dt="2021-01-15T18:48:57.897" v="8988" actId="47"/>
        <pc:sldMkLst>
          <pc:docMk/>
          <pc:sldMk cId="2695625593" sldId="312"/>
        </pc:sldMkLst>
      </pc:sldChg>
      <pc:sldChg chg="del">
        <pc:chgData name="민 경은" userId="2893e5f4258952be" providerId="LiveId" clId="{23961536-0F23-4C44-B544-2D6A6A0313C2}" dt="2021-01-15T18:48:58.757" v="8989" actId="47"/>
        <pc:sldMkLst>
          <pc:docMk/>
          <pc:sldMk cId="3899280391" sldId="316"/>
        </pc:sldMkLst>
      </pc:sldChg>
      <pc:sldChg chg="del">
        <pc:chgData name="민 경은" userId="2893e5f4258952be" providerId="LiveId" clId="{23961536-0F23-4C44-B544-2D6A6A0313C2}" dt="2021-01-15T18:49:01.113" v="8992" actId="47"/>
        <pc:sldMkLst>
          <pc:docMk/>
          <pc:sldMk cId="1547530316" sldId="317"/>
        </pc:sldMkLst>
      </pc:sldChg>
      <pc:sldChg chg="del">
        <pc:chgData name="민 경은" userId="2893e5f4258952be" providerId="LiveId" clId="{23961536-0F23-4C44-B544-2D6A6A0313C2}" dt="2021-01-15T18:48:59.847" v="8990" actId="47"/>
        <pc:sldMkLst>
          <pc:docMk/>
          <pc:sldMk cId="3879437483" sldId="318"/>
        </pc:sldMkLst>
      </pc:sldChg>
      <pc:sldChg chg="del">
        <pc:chgData name="민 경은" userId="2893e5f4258952be" providerId="LiveId" clId="{23961536-0F23-4C44-B544-2D6A6A0313C2}" dt="2021-01-15T18:49:00.428" v="8991" actId="47"/>
        <pc:sldMkLst>
          <pc:docMk/>
          <pc:sldMk cId="3154306019" sldId="319"/>
        </pc:sldMkLst>
      </pc:sldChg>
      <pc:sldChg chg="modSp del mod">
        <pc:chgData name="민 경은" userId="2893e5f4258952be" providerId="LiveId" clId="{23961536-0F23-4C44-B544-2D6A6A0313C2}" dt="2021-01-15T18:48:56.421" v="8987" actId="47"/>
        <pc:sldMkLst>
          <pc:docMk/>
          <pc:sldMk cId="2893747491" sldId="320"/>
        </pc:sldMkLst>
        <pc:spChg chg="mod">
          <ac:chgData name="민 경은" userId="2893e5f4258952be" providerId="LiveId" clId="{23961536-0F23-4C44-B544-2D6A6A0313C2}" dt="2021-01-15T15:50:08.882" v="266"/>
          <ac:spMkLst>
            <pc:docMk/>
            <pc:sldMk cId="2893747491" sldId="320"/>
            <ac:spMk id="2" creationId="{206381AD-4C2B-4745-99B1-0BBCE6131A71}"/>
          </ac:spMkLst>
        </pc:spChg>
        <pc:spChg chg="mod">
          <ac:chgData name="민 경은" userId="2893e5f4258952be" providerId="LiveId" clId="{23961536-0F23-4C44-B544-2D6A6A0313C2}" dt="2021-01-15T15:54:56.518" v="319" actId="20577"/>
          <ac:spMkLst>
            <pc:docMk/>
            <pc:sldMk cId="2893747491" sldId="320"/>
            <ac:spMk id="7" creationId="{48EBD0C5-887C-4D5B-A328-57CA2E5FC10B}"/>
          </ac:spMkLst>
        </pc:spChg>
      </pc:sldChg>
      <pc:sldChg chg="del">
        <pc:chgData name="민 경은" userId="2893e5f4258952be" providerId="LiveId" clId="{23961536-0F23-4C44-B544-2D6A6A0313C2}" dt="2021-01-15T18:58:27.096" v="9460" actId="47"/>
        <pc:sldMkLst>
          <pc:docMk/>
          <pc:sldMk cId="1824038212" sldId="321"/>
        </pc:sldMkLst>
      </pc:sldChg>
      <pc:sldChg chg="addSp delSp modSp add del mod">
        <pc:chgData name="민 경은" userId="2893e5f4258952be" providerId="LiveId" clId="{23961536-0F23-4C44-B544-2D6A6A0313C2}" dt="2021-01-15T16:50:51.718" v="3480" actId="47"/>
        <pc:sldMkLst>
          <pc:docMk/>
          <pc:sldMk cId="321139710" sldId="322"/>
        </pc:sldMkLst>
        <pc:spChg chg="mod">
          <ac:chgData name="민 경은" userId="2893e5f4258952be" providerId="LiveId" clId="{23961536-0F23-4C44-B544-2D6A6A0313C2}" dt="2021-01-15T16:50:27.322" v="3479" actId="20577"/>
          <ac:spMkLst>
            <pc:docMk/>
            <pc:sldMk cId="321139710" sldId="322"/>
            <ac:spMk id="6" creationId="{1FE4926B-B24F-4057-959D-4C380ABDA981}"/>
          </ac:spMkLst>
        </pc:spChg>
        <pc:picChg chg="add del mod">
          <ac:chgData name="민 경은" userId="2893e5f4258952be" providerId="LiveId" clId="{23961536-0F23-4C44-B544-2D6A6A0313C2}" dt="2021-01-15T16:50:22.381" v="3478" actId="478"/>
          <ac:picMkLst>
            <pc:docMk/>
            <pc:sldMk cId="321139710" sldId="322"/>
            <ac:picMk id="4" creationId="{E094AC07-DAAB-4742-AB71-96ECD9571B0A}"/>
          </ac:picMkLst>
        </pc:picChg>
      </pc:sldChg>
      <pc:sldChg chg="delSp add del mod">
        <pc:chgData name="민 경은" userId="2893e5f4258952be" providerId="LiveId" clId="{23961536-0F23-4C44-B544-2D6A6A0313C2}" dt="2021-01-15T18:17:05.959" v="6777" actId="47"/>
        <pc:sldMkLst>
          <pc:docMk/>
          <pc:sldMk cId="2202398617" sldId="323"/>
        </pc:sldMkLst>
        <pc:picChg chg="del">
          <ac:chgData name="민 경은" userId="2893e5f4258952be" providerId="LiveId" clId="{23961536-0F23-4C44-B544-2D6A6A0313C2}" dt="2021-01-15T16:17:59.068" v="1322" actId="478"/>
          <ac:picMkLst>
            <pc:docMk/>
            <pc:sldMk cId="2202398617" sldId="323"/>
            <ac:picMk id="7" creationId="{F413E1DB-4FD8-4D72-B7BA-008BB3387A4F}"/>
          </ac:picMkLst>
        </pc:picChg>
      </pc:sldChg>
      <pc:sldChg chg="addSp delSp modSp add mod">
        <pc:chgData name="민 경은" userId="2893e5f4258952be" providerId="LiveId" clId="{23961536-0F23-4C44-B544-2D6A6A0313C2}" dt="2021-01-15T23:52:13.265" v="11759" actId="6549"/>
        <pc:sldMkLst>
          <pc:docMk/>
          <pc:sldMk cId="1292452345" sldId="324"/>
        </pc:sldMkLst>
        <pc:spChg chg="mod">
          <ac:chgData name="민 경은" userId="2893e5f4258952be" providerId="LiveId" clId="{23961536-0F23-4C44-B544-2D6A6A0313C2}" dt="2021-01-15T23:52:13.265" v="11759" actId="6549"/>
          <ac:spMkLst>
            <pc:docMk/>
            <pc:sldMk cId="1292452345" sldId="324"/>
            <ac:spMk id="6" creationId="{1FE4926B-B24F-4057-959D-4C380ABDA981}"/>
          </ac:spMkLst>
        </pc:spChg>
        <pc:picChg chg="add mod">
          <ac:chgData name="민 경은" userId="2893e5f4258952be" providerId="LiveId" clId="{23961536-0F23-4C44-B544-2D6A6A0313C2}" dt="2021-01-15T16:27:42.232" v="1596" actId="1076"/>
          <ac:picMkLst>
            <pc:docMk/>
            <pc:sldMk cId="1292452345" sldId="324"/>
            <ac:picMk id="4" creationId="{2EC879A5-2C5D-40F9-B2BC-7129D9840CA9}"/>
          </ac:picMkLst>
        </pc:picChg>
        <pc:picChg chg="del">
          <ac:chgData name="민 경은" userId="2893e5f4258952be" providerId="LiveId" clId="{23961536-0F23-4C44-B544-2D6A6A0313C2}" dt="2021-01-15T16:21:56.032" v="1360" actId="478"/>
          <ac:picMkLst>
            <pc:docMk/>
            <pc:sldMk cId="1292452345" sldId="324"/>
            <ac:picMk id="7" creationId="{F413E1DB-4FD8-4D72-B7BA-008BB3387A4F}"/>
          </ac:picMkLst>
        </pc:picChg>
        <pc:picChg chg="add mod">
          <ac:chgData name="민 경은" userId="2893e5f4258952be" providerId="LiveId" clId="{23961536-0F23-4C44-B544-2D6A6A0313C2}" dt="2021-01-15T19:47:19.680" v="11746" actId="1076"/>
          <ac:picMkLst>
            <pc:docMk/>
            <pc:sldMk cId="1292452345" sldId="324"/>
            <ac:picMk id="8" creationId="{89929202-40E7-4838-A66B-716D0461DE93}"/>
          </ac:picMkLst>
        </pc:picChg>
        <pc:picChg chg="add del">
          <ac:chgData name="민 경은" userId="2893e5f4258952be" providerId="LiveId" clId="{23961536-0F23-4C44-B544-2D6A6A0313C2}" dt="2021-01-15T16:22:07.961" v="1370" actId="478"/>
          <ac:picMkLst>
            <pc:docMk/>
            <pc:sldMk cId="1292452345" sldId="324"/>
            <ac:picMk id="10" creationId="{65544A28-D9F8-4D13-932E-7C28867C44E1}"/>
          </ac:picMkLst>
        </pc:picChg>
        <pc:picChg chg="add mod">
          <ac:chgData name="민 경은" userId="2893e5f4258952be" providerId="LiveId" clId="{23961536-0F23-4C44-B544-2D6A6A0313C2}" dt="2021-01-15T16:27:44.575" v="1598" actId="1076"/>
          <ac:picMkLst>
            <pc:docMk/>
            <pc:sldMk cId="1292452345" sldId="324"/>
            <ac:picMk id="11" creationId="{3810B473-E9C7-4C56-B6E9-345C2E683231}"/>
          </ac:picMkLst>
        </pc:picChg>
        <pc:picChg chg="del">
          <ac:chgData name="민 경은" userId="2893e5f4258952be" providerId="LiveId" clId="{23961536-0F23-4C44-B544-2D6A6A0313C2}" dt="2021-01-15T16:21:56.554" v="1361" actId="478"/>
          <ac:picMkLst>
            <pc:docMk/>
            <pc:sldMk cId="1292452345" sldId="324"/>
            <ac:picMk id="12" creationId="{7F184016-3C66-446E-A546-043CFF6823E0}"/>
          </ac:picMkLst>
        </pc:picChg>
      </pc:sldChg>
      <pc:sldChg chg="delSp modSp add del mod">
        <pc:chgData name="민 경은" userId="2893e5f4258952be" providerId="LiveId" clId="{23961536-0F23-4C44-B544-2D6A6A0313C2}" dt="2021-01-15T23:49:08.942" v="11748" actId="47"/>
        <pc:sldMkLst>
          <pc:docMk/>
          <pc:sldMk cId="2526457975" sldId="325"/>
        </pc:sldMkLst>
        <pc:spChg chg="mod">
          <ac:chgData name="민 경은" userId="2893e5f4258952be" providerId="LiveId" clId="{23961536-0F23-4C44-B544-2D6A6A0313C2}" dt="2021-01-15T16:31:24.514" v="1922" actId="20577"/>
          <ac:spMkLst>
            <pc:docMk/>
            <pc:sldMk cId="2526457975" sldId="325"/>
            <ac:spMk id="6" creationId="{1FE4926B-B24F-4057-959D-4C380ABDA981}"/>
          </ac:spMkLst>
        </pc:spChg>
        <pc:picChg chg="del">
          <ac:chgData name="민 경은" userId="2893e5f4258952be" providerId="LiveId" clId="{23961536-0F23-4C44-B544-2D6A6A0313C2}" dt="2021-01-15T16:27:29.566" v="1590" actId="478"/>
          <ac:picMkLst>
            <pc:docMk/>
            <pc:sldMk cId="2526457975" sldId="325"/>
            <ac:picMk id="4" creationId="{2EC879A5-2C5D-40F9-B2BC-7129D9840CA9}"/>
          </ac:picMkLst>
        </pc:picChg>
        <pc:picChg chg="del">
          <ac:chgData name="민 경은" userId="2893e5f4258952be" providerId="LiveId" clId="{23961536-0F23-4C44-B544-2D6A6A0313C2}" dt="2021-01-15T16:27:29.960" v="1591" actId="478"/>
          <ac:picMkLst>
            <pc:docMk/>
            <pc:sldMk cId="2526457975" sldId="325"/>
            <ac:picMk id="8" creationId="{89929202-40E7-4838-A66B-716D0461DE93}"/>
          </ac:picMkLst>
        </pc:picChg>
      </pc:sldChg>
      <pc:sldChg chg="add del">
        <pc:chgData name="민 경은" userId="2893e5f4258952be" providerId="LiveId" clId="{23961536-0F23-4C44-B544-2D6A6A0313C2}" dt="2021-01-15T18:48:54.967" v="8986" actId="47"/>
        <pc:sldMkLst>
          <pc:docMk/>
          <pc:sldMk cId="2637255773" sldId="326"/>
        </pc:sldMkLst>
      </pc:sldChg>
      <pc:sldChg chg="add del">
        <pc:chgData name="민 경은" userId="2893e5f4258952be" providerId="LiveId" clId="{23961536-0F23-4C44-B544-2D6A6A0313C2}" dt="2021-01-15T16:34:33.395" v="2080"/>
        <pc:sldMkLst>
          <pc:docMk/>
          <pc:sldMk cId="3885989538" sldId="326"/>
        </pc:sldMkLst>
      </pc:sldChg>
      <pc:sldChg chg="addSp delSp modSp add mod">
        <pc:chgData name="민 경은" userId="2893e5f4258952be" providerId="LiveId" clId="{23961536-0F23-4C44-B544-2D6A6A0313C2}" dt="2021-01-15T23:55:54.910" v="11786" actId="113"/>
        <pc:sldMkLst>
          <pc:docMk/>
          <pc:sldMk cId="3837812186" sldId="327"/>
        </pc:sldMkLst>
        <pc:spChg chg="mod">
          <ac:chgData name="민 경은" userId="2893e5f4258952be" providerId="LiveId" clId="{23961536-0F23-4C44-B544-2D6A6A0313C2}" dt="2021-01-15T23:55:54.910" v="11786" actId="113"/>
          <ac:spMkLst>
            <pc:docMk/>
            <pc:sldMk cId="3837812186" sldId="327"/>
            <ac:spMk id="6" creationId="{1FE4926B-B24F-4057-959D-4C380ABDA981}"/>
          </ac:spMkLst>
        </pc:spChg>
        <pc:spChg chg="add mod">
          <ac:chgData name="민 경은" userId="2893e5f4258952be" providerId="LiveId" clId="{23961536-0F23-4C44-B544-2D6A6A0313C2}" dt="2021-01-15T23:55:30.479" v="11783" actId="113"/>
          <ac:spMkLst>
            <pc:docMk/>
            <pc:sldMk cId="3837812186" sldId="327"/>
            <ac:spMk id="7" creationId="{5F8A9CB0-4162-4A26-B8F6-B0B4B3FA7371}"/>
          </ac:spMkLst>
        </pc:spChg>
        <pc:picChg chg="del mod">
          <ac:chgData name="민 경은" userId="2893e5f4258952be" providerId="LiveId" clId="{23961536-0F23-4C44-B544-2D6A6A0313C2}" dt="2021-01-15T18:27:20.113" v="7525" actId="478"/>
          <ac:picMkLst>
            <pc:docMk/>
            <pc:sldMk cId="3837812186" sldId="327"/>
            <ac:picMk id="4" creationId="{E094AC07-DAAB-4742-AB71-96ECD9571B0A}"/>
          </ac:picMkLst>
        </pc:picChg>
        <pc:picChg chg="add del mod">
          <ac:chgData name="민 경은" userId="2893e5f4258952be" providerId="LiveId" clId="{23961536-0F23-4C44-B544-2D6A6A0313C2}" dt="2021-01-15T18:27:20.486" v="7526" actId="478"/>
          <ac:picMkLst>
            <pc:docMk/>
            <pc:sldMk cId="3837812186" sldId="327"/>
            <ac:picMk id="8" creationId="{E3FE665B-15A2-4A6C-85E4-19597692308E}"/>
          </ac:picMkLst>
        </pc:picChg>
        <pc:picChg chg="add mod">
          <ac:chgData name="민 경은" userId="2893e5f4258952be" providerId="LiveId" clId="{23961536-0F23-4C44-B544-2D6A6A0313C2}" dt="2021-01-15T18:32:36.272" v="7723" actId="1076"/>
          <ac:picMkLst>
            <pc:docMk/>
            <pc:sldMk cId="3837812186" sldId="327"/>
            <ac:picMk id="10" creationId="{CC728AA3-867F-4AF8-ABB4-6956D120F92B}"/>
          </ac:picMkLst>
        </pc:picChg>
      </pc:sldChg>
      <pc:sldChg chg="delSp modSp add del mod">
        <pc:chgData name="민 경은" userId="2893e5f4258952be" providerId="LiveId" clId="{23961536-0F23-4C44-B544-2D6A6A0313C2}" dt="2021-01-15T16:51:04.792" v="3482" actId="47"/>
        <pc:sldMkLst>
          <pc:docMk/>
          <pc:sldMk cId="3757285110" sldId="328"/>
        </pc:sldMkLst>
        <pc:spChg chg="mod">
          <ac:chgData name="민 경은" userId="2893e5f4258952be" providerId="LiveId" clId="{23961536-0F23-4C44-B544-2D6A6A0313C2}" dt="2021-01-15T16:49:23.720" v="3377" actId="6549"/>
          <ac:spMkLst>
            <pc:docMk/>
            <pc:sldMk cId="3757285110" sldId="328"/>
            <ac:spMk id="6" creationId="{1FE4926B-B24F-4057-959D-4C380ABDA981}"/>
          </ac:spMkLst>
        </pc:spChg>
        <pc:picChg chg="del">
          <ac:chgData name="민 경은" userId="2893e5f4258952be" providerId="LiveId" clId="{23961536-0F23-4C44-B544-2D6A6A0313C2}" dt="2021-01-15T16:49:16.602" v="3365" actId="478"/>
          <ac:picMkLst>
            <pc:docMk/>
            <pc:sldMk cId="3757285110" sldId="328"/>
            <ac:picMk id="4" creationId="{E094AC07-DAAB-4742-AB71-96ECD9571B0A}"/>
          </ac:picMkLst>
        </pc:picChg>
        <pc:picChg chg="del">
          <ac:chgData name="민 경은" userId="2893e5f4258952be" providerId="LiveId" clId="{23961536-0F23-4C44-B544-2D6A6A0313C2}" dt="2021-01-15T16:49:17.062" v="3366" actId="478"/>
          <ac:picMkLst>
            <pc:docMk/>
            <pc:sldMk cId="3757285110" sldId="328"/>
            <ac:picMk id="8" creationId="{E3FE665B-15A2-4A6C-85E4-19597692308E}"/>
          </ac:picMkLst>
        </pc:picChg>
      </pc:sldChg>
      <pc:sldChg chg="addSp delSp modSp add del mod">
        <pc:chgData name="민 경은" userId="2893e5f4258952be" providerId="LiveId" clId="{23961536-0F23-4C44-B544-2D6A6A0313C2}" dt="2021-01-15T17:57:10.994" v="5762" actId="47"/>
        <pc:sldMkLst>
          <pc:docMk/>
          <pc:sldMk cId="2328148666" sldId="329"/>
        </pc:sldMkLst>
        <pc:spChg chg="mod">
          <ac:chgData name="민 경은" userId="2893e5f4258952be" providerId="LiveId" clId="{23961536-0F23-4C44-B544-2D6A6A0313C2}" dt="2021-01-15T17:49:01.149" v="4807" actId="20577"/>
          <ac:spMkLst>
            <pc:docMk/>
            <pc:sldMk cId="2328148666" sldId="329"/>
            <ac:spMk id="2" creationId="{206381AD-4C2B-4745-99B1-0BBCE6131A71}"/>
          </ac:spMkLst>
        </pc:spChg>
        <pc:spChg chg="mod">
          <ac:chgData name="민 경은" userId="2893e5f4258952be" providerId="LiveId" clId="{23961536-0F23-4C44-B544-2D6A6A0313C2}" dt="2021-01-15T16:53:05.115" v="3691" actId="20577"/>
          <ac:spMkLst>
            <pc:docMk/>
            <pc:sldMk cId="2328148666" sldId="329"/>
            <ac:spMk id="6" creationId="{1FE4926B-B24F-4057-959D-4C380ABDA981}"/>
          </ac:spMkLst>
        </pc:spChg>
        <pc:spChg chg="del">
          <ac:chgData name="민 경은" userId="2893e5f4258952be" providerId="LiveId" clId="{23961536-0F23-4C44-B544-2D6A6A0313C2}" dt="2021-01-15T16:51:31.979" v="3506" actId="478"/>
          <ac:spMkLst>
            <pc:docMk/>
            <pc:sldMk cId="2328148666" sldId="329"/>
            <ac:spMk id="7" creationId="{5F8A9CB0-4162-4A26-B8F6-B0B4B3FA7371}"/>
          </ac:spMkLst>
        </pc:spChg>
        <pc:picChg chg="del">
          <ac:chgData name="민 경은" userId="2893e5f4258952be" providerId="LiveId" clId="{23961536-0F23-4C44-B544-2D6A6A0313C2}" dt="2021-01-15T16:51:33.110" v="3508" actId="478"/>
          <ac:picMkLst>
            <pc:docMk/>
            <pc:sldMk cId="2328148666" sldId="329"/>
            <ac:picMk id="4" creationId="{E094AC07-DAAB-4742-AB71-96ECD9571B0A}"/>
          </ac:picMkLst>
        </pc:picChg>
        <pc:picChg chg="add mod">
          <ac:chgData name="민 경은" userId="2893e5f4258952be" providerId="LiveId" clId="{23961536-0F23-4C44-B544-2D6A6A0313C2}" dt="2021-01-15T16:54:18.439" v="3696" actId="1076"/>
          <ac:picMkLst>
            <pc:docMk/>
            <pc:sldMk cId="2328148666" sldId="329"/>
            <ac:picMk id="5" creationId="{FC5F1F93-15BB-4005-BA4B-39BAF01DABFE}"/>
          </ac:picMkLst>
        </pc:picChg>
        <pc:picChg chg="del">
          <ac:chgData name="민 경은" userId="2893e5f4258952be" providerId="LiveId" clId="{23961536-0F23-4C44-B544-2D6A6A0313C2}" dt="2021-01-15T16:51:32.674" v="3507" actId="478"/>
          <ac:picMkLst>
            <pc:docMk/>
            <pc:sldMk cId="2328148666" sldId="329"/>
            <ac:picMk id="8" creationId="{E3FE665B-15A2-4A6C-85E4-19597692308E}"/>
          </ac:picMkLst>
        </pc:picChg>
        <pc:picChg chg="add del mod">
          <ac:chgData name="민 경은" userId="2893e5f4258952be" providerId="LiveId" clId="{23961536-0F23-4C44-B544-2D6A6A0313C2}" dt="2021-01-15T16:56:52.423" v="3701" actId="21"/>
          <ac:picMkLst>
            <pc:docMk/>
            <pc:sldMk cId="2328148666" sldId="329"/>
            <ac:picMk id="10" creationId="{3FC93777-FD5C-40C0-913D-39AE8B629CFE}"/>
          </ac:picMkLst>
        </pc:picChg>
      </pc:sldChg>
      <pc:sldChg chg="addSp modSp add del mod">
        <pc:chgData name="민 경은" userId="2893e5f4258952be" providerId="LiveId" clId="{23961536-0F23-4C44-B544-2D6A6A0313C2}" dt="2021-01-15T17:15:10.568" v="3778" actId="47"/>
        <pc:sldMkLst>
          <pc:docMk/>
          <pc:sldMk cId="1582385606" sldId="330"/>
        </pc:sldMkLst>
        <pc:spChg chg="mod">
          <ac:chgData name="민 경은" userId="2893e5f4258952be" providerId="LiveId" clId="{23961536-0F23-4C44-B544-2D6A6A0313C2}" dt="2021-01-15T17:13:53.070" v="3761" actId="20577"/>
          <ac:spMkLst>
            <pc:docMk/>
            <pc:sldMk cId="1582385606" sldId="330"/>
            <ac:spMk id="6" creationId="{1FE4926B-B24F-4057-959D-4C380ABDA981}"/>
          </ac:spMkLst>
        </pc:spChg>
        <pc:picChg chg="add mod">
          <ac:chgData name="민 경은" userId="2893e5f4258952be" providerId="LiveId" clId="{23961536-0F23-4C44-B544-2D6A6A0313C2}" dt="2021-01-15T16:57:11.136" v="3708" actId="1076"/>
          <ac:picMkLst>
            <pc:docMk/>
            <pc:sldMk cId="1582385606" sldId="330"/>
            <ac:picMk id="4" creationId="{7B0E1AB1-6976-4B89-8DA5-F90A5B17F4F3}"/>
          </ac:picMkLst>
        </pc:picChg>
      </pc:sldChg>
      <pc:sldChg chg="addSp delSp modSp add mod ord">
        <pc:chgData name="민 경은" userId="2893e5f4258952be" providerId="LiveId" clId="{23961536-0F23-4C44-B544-2D6A6A0313C2}" dt="2021-01-15T23:57:21.308" v="11865" actId="6549"/>
        <pc:sldMkLst>
          <pc:docMk/>
          <pc:sldMk cId="1340689943" sldId="331"/>
        </pc:sldMkLst>
        <pc:spChg chg="mod">
          <ac:chgData name="민 경은" userId="2893e5f4258952be" providerId="LiveId" clId="{23961536-0F23-4C44-B544-2D6A6A0313C2}" dt="2021-01-15T17:25:29.600" v="4189" actId="20577"/>
          <ac:spMkLst>
            <pc:docMk/>
            <pc:sldMk cId="1340689943" sldId="331"/>
            <ac:spMk id="2" creationId="{206381AD-4C2B-4745-99B1-0BBCE6131A71}"/>
          </ac:spMkLst>
        </pc:spChg>
        <pc:spChg chg="mod">
          <ac:chgData name="민 경은" userId="2893e5f4258952be" providerId="LiveId" clId="{23961536-0F23-4C44-B544-2D6A6A0313C2}" dt="2021-01-15T23:57:21.308" v="11865" actId="6549"/>
          <ac:spMkLst>
            <pc:docMk/>
            <pc:sldMk cId="1340689943" sldId="331"/>
            <ac:spMk id="6" creationId="{1FE4926B-B24F-4057-959D-4C380ABDA981}"/>
          </ac:spMkLst>
        </pc:spChg>
        <pc:picChg chg="add del mod">
          <ac:chgData name="민 경은" userId="2893e5f4258952be" providerId="LiveId" clId="{23961536-0F23-4C44-B544-2D6A6A0313C2}" dt="2021-01-15T17:23:22.563" v="4162" actId="478"/>
          <ac:picMkLst>
            <pc:docMk/>
            <pc:sldMk cId="1340689943" sldId="331"/>
            <ac:picMk id="4" creationId="{87F30F2A-C89D-4519-866A-0730C45D3D48}"/>
          </ac:picMkLst>
        </pc:picChg>
        <pc:picChg chg="del">
          <ac:chgData name="민 경은" userId="2893e5f4258952be" providerId="LiveId" clId="{23961536-0F23-4C44-B544-2D6A6A0313C2}" dt="2021-01-15T17:14:53.111" v="3762" actId="478"/>
          <ac:picMkLst>
            <pc:docMk/>
            <pc:sldMk cId="1340689943" sldId="331"/>
            <ac:picMk id="5" creationId="{FC5F1F93-15BB-4005-BA4B-39BAF01DABFE}"/>
          </ac:picMkLst>
        </pc:picChg>
        <pc:picChg chg="add mod">
          <ac:chgData name="민 경은" userId="2893e5f4258952be" providerId="LiveId" clId="{23961536-0F23-4C44-B544-2D6A6A0313C2}" dt="2021-01-15T23:56:10.579" v="11787" actId="1076"/>
          <ac:picMkLst>
            <pc:docMk/>
            <pc:sldMk cId="1340689943" sldId="331"/>
            <ac:picMk id="8" creationId="{D3FE7D8A-0ADA-446F-BE39-ACF1488E7C54}"/>
          </ac:picMkLst>
        </pc:picChg>
        <pc:picChg chg="add mod">
          <ac:chgData name="민 경은" userId="2893e5f4258952be" providerId="LiveId" clId="{23961536-0F23-4C44-B544-2D6A6A0313C2}" dt="2021-01-15T23:56:10.579" v="11787" actId="1076"/>
          <ac:picMkLst>
            <pc:docMk/>
            <pc:sldMk cId="1340689943" sldId="331"/>
            <ac:picMk id="10" creationId="{E6005C23-DB16-40F9-94A3-9122245BA6C1}"/>
          </ac:picMkLst>
        </pc:picChg>
      </pc:sldChg>
      <pc:sldChg chg="addSp delSp modSp add mod">
        <pc:chgData name="민 경은" userId="2893e5f4258952be" providerId="LiveId" clId="{23961536-0F23-4C44-B544-2D6A6A0313C2}" dt="2021-01-15T19:42:35.721" v="11722" actId="20577"/>
        <pc:sldMkLst>
          <pc:docMk/>
          <pc:sldMk cId="3348476613" sldId="332"/>
        </pc:sldMkLst>
        <pc:spChg chg="mod">
          <ac:chgData name="민 경은" userId="2893e5f4258952be" providerId="LiveId" clId="{23961536-0F23-4C44-B544-2D6A6A0313C2}" dt="2021-01-15T17:27:46.793" v="4254" actId="20577"/>
          <ac:spMkLst>
            <pc:docMk/>
            <pc:sldMk cId="3348476613" sldId="332"/>
            <ac:spMk id="2" creationId="{206381AD-4C2B-4745-99B1-0BBCE6131A71}"/>
          </ac:spMkLst>
        </pc:spChg>
        <pc:spChg chg="mod">
          <ac:chgData name="민 경은" userId="2893e5f4258952be" providerId="LiveId" clId="{23961536-0F23-4C44-B544-2D6A6A0313C2}" dt="2021-01-15T19:42:35.721" v="11722" actId="20577"/>
          <ac:spMkLst>
            <pc:docMk/>
            <pc:sldMk cId="3348476613" sldId="332"/>
            <ac:spMk id="6" creationId="{1FE4926B-B24F-4057-959D-4C380ABDA981}"/>
          </ac:spMkLst>
        </pc:spChg>
        <pc:picChg chg="del">
          <ac:chgData name="민 경은" userId="2893e5f4258952be" providerId="LiveId" clId="{23961536-0F23-4C44-B544-2D6A6A0313C2}" dt="2021-01-15T17:21:53.068" v="4111" actId="478"/>
          <ac:picMkLst>
            <pc:docMk/>
            <pc:sldMk cId="3348476613" sldId="332"/>
            <ac:picMk id="4" creationId="{87F30F2A-C89D-4519-866A-0730C45D3D48}"/>
          </ac:picMkLst>
        </pc:picChg>
        <pc:picChg chg="add del mod">
          <ac:chgData name="민 경은" userId="2893e5f4258952be" providerId="LiveId" clId="{23961536-0F23-4C44-B544-2D6A6A0313C2}" dt="2021-01-15T18:41:50.179" v="8491" actId="478"/>
          <ac:picMkLst>
            <pc:docMk/>
            <pc:sldMk cId="3348476613" sldId="332"/>
            <ac:picMk id="5" creationId="{4EAE1A04-672F-4790-9BD6-07A1CE7A6565}"/>
          </ac:picMkLst>
        </pc:picChg>
        <pc:picChg chg="del">
          <ac:chgData name="민 경은" userId="2893e5f4258952be" providerId="LiveId" clId="{23961536-0F23-4C44-B544-2D6A6A0313C2}" dt="2021-01-15T17:21:52.667" v="4110" actId="478"/>
          <ac:picMkLst>
            <pc:docMk/>
            <pc:sldMk cId="3348476613" sldId="332"/>
            <ac:picMk id="8" creationId="{D3FE7D8A-0ADA-446F-BE39-ACF1488E7C54}"/>
          </ac:picMkLst>
        </pc:picChg>
        <pc:picChg chg="add del mod">
          <ac:chgData name="민 경은" userId="2893e5f4258952be" providerId="LiveId" clId="{23961536-0F23-4C44-B544-2D6A6A0313C2}" dt="2021-01-15T18:39:51.035" v="8344" actId="478"/>
          <ac:picMkLst>
            <pc:docMk/>
            <pc:sldMk cId="3348476613" sldId="332"/>
            <ac:picMk id="9" creationId="{851F9441-18A5-405E-B15C-A7D927A00C1D}"/>
          </ac:picMkLst>
        </pc:picChg>
        <pc:picChg chg="add mod">
          <ac:chgData name="민 경은" userId="2893e5f4258952be" providerId="LiveId" clId="{23961536-0F23-4C44-B544-2D6A6A0313C2}" dt="2021-01-15T19:41:04.113" v="11621" actId="1076"/>
          <ac:picMkLst>
            <pc:docMk/>
            <pc:sldMk cId="3348476613" sldId="332"/>
            <ac:picMk id="11" creationId="{D87391CD-99FE-45DB-B1E9-5CD94B89654B}"/>
          </ac:picMkLst>
        </pc:picChg>
      </pc:sldChg>
      <pc:sldChg chg="addSp delSp modSp add mod">
        <pc:chgData name="민 경은" userId="2893e5f4258952be" providerId="LiveId" clId="{23961536-0F23-4C44-B544-2D6A6A0313C2}" dt="2021-01-15T23:58:04" v="11877" actId="20577"/>
        <pc:sldMkLst>
          <pc:docMk/>
          <pc:sldMk cId="864923461" sldId="333"/>
        </pc:sldMkLst>
        <pc:spChg chg="mod">
          <ac:chgData name="민 경은" userId="2893e5f4258952be" providerId="LiveId" clId="{23961536-0F23-4C44-B544-2D6A6A0313C2}" dt="2021-01-15T23:58:04" v="11877" actId="20577"/>
          <ac:spMkLst>
            <pc:docMk/>
            <pc:sldMk cId="864923461" sldId="333"/>
            <ac:spMk id="6" creationId="{1FE4926B-B24F-4057-959D-4C380ABDA981}"/>
          </ac:spMkLst>
        </pc:spChg>
        <pc:spChg chg="add del">
          <ac:chgData name="민 경은" userId="2893e5f4258952be" providerId="LiveId" clId="{23961536-0F23-4C44-B544-2D6A6A0313C2}" dt="2021-01-15T17:50:59.614" v="5044" actId="22"/>
          <ac:spMkLst>
            <pc:docMk/>
            <pc:sldMk cId="864923461" sldId="333"/>
            <ac:spMk id="7" creationId="{3406D68A-3C19-435E-9471-D083907C9DEC}"/>
          </ac:spMkLst>
        </pc:spChg>
        <pc:spChg chg="add del">
          <ac:chgData name="민 경은" userId="2893e5f4258952be" providerId="LiveId" clId="{23961536-0F23-4C44-B544-2D6A6A0313C2}" dt="2021-01-15T18:08:15.249" v="6273" actId="22"/>
          <ac:spMkLst>
            <pc:docMk/>
            <pc:sldMk cId="864923461" sldId="333"/>
            <ac:spMk id="11" creationId="{4EC39D53-E030-4ED8-B535-8F2299E5919B}"/>
          </ac:spMkLst>
        </pc:spChg>
        <pc:picChg chg="del">
          <ac:chgData name="민 경은" userId="2893e5f4258952be" providerId="LiveId" clId="{23961536-0F23-4C44-B544-2D6A6A0313C2}" dt="2021-01-15T17:49:09.345" v="4810" actId="478"/>
          <ac:picMkLst>
            <pc:docMk/>
            <pc:sldMk cId="864923461" sldId="333"/>
            <ac:picMk id="8" creationId="{D3FE7D8A-0ADA-446F-BE39-ACF1488E7C54}"/>
          </ac:picMkLst>
        </pc:picChg>
        <pc:picChg chg="add del mod">
          <ac:chgData name="민 경은" userId="2893e5f4258952be" providerId="LiveId" clId="{23961536-0F23-4C44-B544-2D6A6A0313C2}" dt="2021-01-15T18:09:15.771" v="6423" actId="478"/>
          <ac:picMkLst>
            <pc:docMk/>
            <pc:sldMk cId="864923461" sldId="333"/>
            <ac:picMk id="9" creationId="{8E072E29-C6BE-4782-936A-AD73AC082080}"/>
          </ac:picMkLst>
        </pc:picChg>
        <pc:picChg chg="del">
          <ac:chgData name="민 경은" userId="2893e5f4258952be" providerId="LiveId" clId="{23961536-0F23-4C44-B544-2D6A6A0313C2}" dt="2021-01-15T17:49:08.957" v="4809" actId="478"/>
          <ac:picMkLst>
            <pc:docMk/>
            <pc:sldMk cId="864923461" sldId="333"/>
            <ac:picMk id="10" creationId="{E6005C23-DB16-40F9-94A3-9122245BA6C1}"/>
          </ac:picMkLst>
        </pc:picChg>
      </pc:sldChg>
      <pc:sldChg chg="addSp delSp modSp add mod">
        <pc:chgData name="민 경은" userId="2893e5f4258952be" providerId="LiveId" clId="{23961536-0F23-4C44-B544-2D6A6A0313C2}" dt="2021-01-15T23:58:20.448" v="11879" actId="20577"/>
        <pc:sldMkLst>
          <pc:docMk/>
          <pc:sldMk cId="1497160015" sldId="334"/>
        </pc:sldMkLst>
        <pc:spChg chg="mod">
          <ac:chgData name="민 경은" userId="2893e5f4258952be" providerId="LiveId" clId="{23961536-0F23-4C44-B544-2D6A6A0313C2}" dt="2021-01-15T18:49:23.806" v="9019" actId="20577"/>
          <ac:spMkLst>
            <pc:docMk/>
            <pc:sldMk cId="1497160015" sldId="334"/>
            <ac:spMk id="2" creationId="{206381AD-4C2B-4745-99B1-0BBCE6131A71}"/>
          </ac:spMkLst>
        </pc:spChg>
        <pc:spChg chg="mod">
          <ac:chgData name="민 경은" userId="2893e5f4258952be" providerId="LiveId" clId="{23961536-0F23-4C44-B544-2D6A6A0313C2}" dt="2021-01-15T23:58:20.448" v="11879" actId="20577"/>
          <ac:spMkLst>
            <pc:docMk/>
            <pc:sldMk cId="1497160015" sldId="334"/>
            <ac:spMk id="6" creationId="{1FE4926B-B24F-4057-959D-4C380ABDA981}"/>
          </ac:spMkLst>
        </pc:spChg>
        <pc:spChg chg="add del">
          <ac:chgData name="민 경은" userId="2893e5f4258952be" providerId="LiveId" clId="{23961536-0F23-4C44-B544-2D6A6A0313C2}" dt="2021-01-15T18:54:17.285" v="9388"/>
          <ac:spMkLst>
            <pc:docMk/>
            <pc:sldMk cId="1497160015" sldId="334"/>
            <ac:spMk id="7" creationId="{246C1CF5-90EA-4AD8-9EB7-4DEEDCF13A4B}"/>
          </ac:spMkLst>
        </pc:spChg>
        <pc:spChg chg="add mod">
          <ac:chgData name="민 경은" userId="2893e5f4258952be" providerId="LiveId" clId="{23961536-0F23-4C44-B544-2D6A6A0313C2}" dt="2021-01-15T18:57:20.065" v="9453" actId="1076"/>
          <ac:spMkLst>
            <pc:docMk/>
            <pc:sldMk cId="1497160015" sldId="334"/>
            <ac:spMk id="8" creationId="{8B045A08-005E-4403-82E2-7DE3388E7176}"/>
          </ac:spMkLst>
        </pc:spChg>
        <pc:spChg chg="add del">
          <ac:chgData name="민 경은" userId="2893e5f4258952be" providerId="LiveId" clId="{23961536-0F23-4C44-B544-2D6A6A0313C2}" dt="2021-01-15T18:54:19.301" v="9390"/>
          <ac:spMkLst>
            <pc:docMk/>
            <pc:sldMk cId="1497160015" sldId="334"/>
            <ac:spMk id="9" creationId="{75C9BECE-5206-484A-B54A-721FB605320C}"/>
          </ac:spMkLst>
        </pc:spChg>
        <pc:picChg chg="add mod">
          <ac:chgData name="민 경은" userId="2893e5f4258952be" providerId="LiveId" clId="{23961536-0F23-4C44-B544-2D6A6A0313C2}" dt="2021-01-15T18:58:20.073" v="9456" actId="1076"/>
          <ac:picMkLst>
            <pc:docMk/>
            <pc:sldMk cId="1497160015" sldId="334"/>
            <ac:picMk id="4" creationId="{EBA028EB-D413-4C81-9F78-C447FDD0F6D7}"/>
          </ac:picMkLst>
        </pc:picChg>
        <pc:picChg chg="del">
          <ac:chgData name="민 경은" userId="2893e5f4258952be" providerId="LiveId" clId="{23961536-0F23-4C44-B544-2D6A6A0313C2}" dt="2021-01-15T18:49:07.378" v="8997" actId="478"/>
          <ac:picMkLst>
            <pc:docMk/>
            <pc:sldMk cId="1497160015" sldId="334"/>
            <ac:picMk id="11" creationId="{D87391CD-99FE-45DB-B1E9-5CD94B89654B}"/>
          </ac:picMkLst>
        </pc:picChg>
        <pc:picChg chg="add mod">
          <ac:chgData name="민 경은" userId="2893e5f4258952be" providerId="LiveId" clId="{23961536-0F23-4C44-B544-2D6A6A0313C2}" dt="2021-01-15T18:58:00.393" v="9455" actId="1076"/>
          <ac:picMkLst>
            <pc:docMk/>
            <pc:sldMk cId="1497160015" sldId="334"/>
            <ac:picMk id="12" creationId="{7A065BD1-85EC-4AEB-88A1-EEAB2FDD4F76}"/>
          </ac:picMkLst>
        </pc:picChg>
      </pc:sldChg>
      <pc:sldChg chg="modSp add del mod">
        <pc:chgData name="민 경은" userId="2893e5f4258952be" providerId="LiveId" clId="{23961536-0F23-4C44-B544-2D6A6A0313C2}" dt="2021-01-15T18:58:25.619" v="9458" actId="47"/>
        <pc:sldMkLst>
          <pc:docMk/>
          <pc:sldMk cId="89089754" sldId="335"/>
        </pc:sldMkLst>
        <pc:picChg chg="mod">
          <ac:chgData name="민 경은" userId="2893e5f4258952be" providerId="LiveId" clId="{23961536-0F23-4C44-B544-2D6A6A0313C2}" dt="2021-01-15T18:51:45.240" v="9125" actId="1076"/>
          <ac:picMkLst>
            <pc:docMk/>
            <pc:sldMk cId="89089754" sldId="335"/>
            <ac:picMk id="11" creationId="{D87391CD-99FE-45DB-B1E9-5CD94B89654B}"/>
          </ac:picMkLst>
        </pc:picChg>
      </pc:sldChg>
      <pc:sldChg chg="add del">
        <pc:chgData name="민 경은" userId="2893e5f4258952be" providerId="LiveId" clId="{23961536-0F23-4C44-B544-2D6A6A0313C2}" dt="2021-01-15T18:58:27.869" v="9461" actId="47"/>
        <pc:sldMkLst>
          <pc:docMk/>
          <pc:sldMk cId="2991159484" sldId="336"/>
        </pc:sldMkLst>
      </pc:sldChg>
      <pc:sldChg chg="add del">
        <pc:chgData name="민 경은" userId="2893e5f4258952be" providerId="LiveId" clId="{23961536-0F23-4C44-B544-2D6A6A0313C2}" dt="2021-01-15T18:58:26.587" v="9459" actId="47"/>
        <pc:sldMkLst>
          <pc:docMk/>
          <pc:sldMk cId="1031862376" sldId="337"/>
        </pc:sldMkLst>
      </pc:sldChg>
      <pc:sldChg chg="addSp delSp modSp add mod">
        <pc:chgData name="민 경은" userId="2893e5f4258952be" providerId="LiveId" clId="{23961536-0F23-4C44-B544-2D6A6A0313C2}" dt="2021-01-15T23:58:27.358" v="11881" actId="20577"/>
        <pc:sldMkLst>
          <pc:docMk/>
          <pc:sldMk cId="171615961" sldId="338"/>
        </pc:sldMkLst>
        <pc:spChg chg="mod">
          <ac:chgData name="민 경은" userId="2893e5f4258952be" providerId="LiveId" clId="{23961536-0F23-4C44-B544-2D6A6A0313C2}" dt="2021-01-15T23:58:27.358" v="11881" actId="20577"/>
          <ac:spMkLst>
            <pc:docMk/>
            <pc:sldMk cId="171615961" sldId="338"/>
            <ac:spMk id="6" creationId="{1FE4926B-B24F-4057-959D-4C380ABDA981}"/>
          </ac:spMkLst>
        </pc:spChg>
        <pc:spChg chg="del mod">
          <ac:chgData name="민 경은" userId="2893e5f4258952be" providerId="LiveId" clId="{23961536-0F23-4C44-B544-2D6A6A0313C2}" dt="2021-01-15T19:00:23.900" v="9471" actId="478"/>
          <ac:spMkLst>
            <pc:docMk/>
            <pc:sldMk cId="171615961" sldId="338"/>
            <ac:spMk id="8" creationId="{8B045A08-005E-4403-82E2-7DE3388E7176}"/>
          </ac:spMkLst>
        </pc:spChg>
        <pc:picChg chg="del">
          <ac:chgData name="민 경은" userId="2893e5f4258952be" providerId="LiveId" clId="{23961536-0F23-4C44-B544-2D6A6A0313C2}" dt="2021-01-15T18:58:48.790" v="9468" actId="478"/>
          <ac:picMkLst>
            <pc:docMk/>
            <pc:sldMk cId="171615961" sldId="338"/>
            <ac:picMk id="4" creationId="{EBA028EB-D413-4C81-9F78-C447FDD0F6D7}"/>
          </ac:picMkLst>
        </pc:picChg>
        <pc:picChg chg="add mod">
          <ac:chgData name="민 경은" userId="2893e5f4258952be" providerId="LiveId" clId="{23961536-0F23-4C44-B544-2D6A6A0313C2}" dt="2021-01-15T19:00:25.794" v="9473" actId="1076"/>
          <ac:picMkLst>
            <pc:docMk/>
            <pc:sldMk cId="171615961" sldId="338"/>
            <ac:picMk id="5" creationId="{8AD45A5F-9D68-4BEF-BE88-4C10514BB0E1}"/>
          </ac:picMkLst>
        </pc:picChg>
        <pc:picChg chg="del">
          <ac:chgData name="민 경은" userId="2893e5f4258952be" providerId="LiveId" clId="{23961536-0F23-4C44-B544-2D6A6A0313C2}" dt="2021-01-15T18:58:49.632" v="9469" actId="478"/>
          <ac:picMkLst>
            <pc:docMk/>
            <pc:sldMk cId="171615961" sldId="338"/>
            <ac:picMk id="12" creationId="{7A065BD1-85EC-4AEB-88A1-EEAB2FDD4F76}"/>
          </ac:picMkLst>
        </pc:picChg>
      </pc:sldChg>
      <pc:sldChg chg="addSp delSp modSp add mod">
        <pc:chgData name="민 경은" userId="2893e5f4258952be" providerId="LiveId" clId="{23961536-0F23-4C44-B544-2D6A6A0313C2}" dt="2021-01-15T23:50:46.788" v="11754" actId="1076"/>
        <pc:sldMkLst>
          <pc:docMk/>
          <pc:sldMk cId="2511768867" sldId="339"/>
        </pc:sldMkLst>
        <pc:spChg chg="mod">
          <ac:chgData name="민 경은" userId="2893e5f4258952be" providerId="LiveId" clId="{23961536-0F23-4C44-B544-2D6A6A0313C2}" dt="2021-01-15T19:01:23.309" v="9494" actId="20577"/>
          <ac:spMkLst>
            <pc:docMk/>
            <pc:sldMk cId="2511768867" sldId="339"/>
            <ac:spMk id="2" creationId="{206381AD-4C2B-4745-99B1-0BBCE6131A71}"/>
          </ac:spMkLst>
        </pc:spChg>
        <pc:spChg chg="add del">
          <ac:chgData name="민 경은" userId="2893e5f4258952be" providerId="LiveId" clId="{23961536-0F23-4C44-B544-2D6A6A0313C2}" dt="2021-01-15T19:05:12.662" v="9832"/>
          <ac:spMkLst>
            <pc:docMk/>
            <pc:sldMk cId="2511768867" sldId="339"/>
            <ac:spMk id="3" creationId="{8CC10A7F-A6EC-44E9-9F07-DA31089577C6}"/>
          </ac:spMkLst>
        </pc:spChg>
        <pc:spChg chg="add del">
          <ac:chgData name="민 경은" userId="2893e5f4258952be" providerId="LiveId" clId="{23961536-0F23-4C44-B544-2D6A6A0313C2}" dt="2021-01-15T19:07:24.093" v="10105"/>
          <ac:spMkLst>
            <pc:docMk/>
            <pc:sldMk cId="2511768867" sldId="339"/>
            <ac:spMk id="4" creationId="{F84BCF1E-79E4-4AC8-8570-8BB0DE8958D8}"/>
          </ac:spMkLst>
        </pc:spChg>
        <pc:spChg chg="del mod">
          <ac:chgData name="민 경은" userId="2893e5f4258952be" providerId="LiveId" clId="{23961536-0F23-4C44-B544-2D6A6A0313C2}" dt="2021-01-15T19:01:53.021" v="9498" actId="478"/>
          <ac:spMkLst>
            <pc:docMk/>
            <pc:sldMk cId="2511768867" sldId="339"/>
            <ac:spMk id="6" creationId="{1FE4926B-B24F-4057-959D-4C380ABDA981}"/>
          </ac:spMkLst>
        </pc:spChg>
        <pc:spChg chg="add del mod">
          <ac:chgData name="민 경은" userId="2893e5f4258952be" providerId="LiveId" clId="{23961536-0F23-4C44-B544-2D6A6A0313C2}" dt="2021-01-15T23:50:43.950" v="11753" actId="5793"/>
          <ac:spMkLst>
            <pc:docMk/>
            <pc:sldMk cId="2511768867" sldId="339"/>
            <ac:spMk id="7" creationId="{A8A1985F-85FF-4A4A-93C6-0EF6BE0D6D6F}"/>
          </ac:spMkLst>
        </pc:spChg>
        <pc:picChg chg="add mod">
          <ac:chgData name="민 경은" userId="2893e5f4258952be" providerId="LiveId" clId="{23961536-0F23-4C44-B544-2D6A6A0313C2}" dt="2021-01-15T23:50:46.788" v="11754" actId="1076"/>
          <ac:picMkLst>
            <pc:docMk/>
            <pc:sldMk cId="2511768867" sldId="339"/>
            <ac:picMk id="4" creationId="{35A6D73A-A3B9-40A5-AE19-376C4F370439}"/>
          </ac:picMkLst>
        </pc:picChg>
        <pc:picChg chg="del">
          <ac:chgData name="민 경은" userId="2893e5f4258952be" providerId="LiveId" clId="{23961536-0F23-4C44-B544-2D6A6A0313C2}" dt="2021-01-15T19:01:16.844" v="9475" actId="478"/>
          <ac:picMkLst>
            <pc:docMk/>
            <pc:sldMk cId="2511768867" sldId="339"/>
            <ac:picMk id="5" creationId="{8AD45A5F-9D68-4BEF-BE88-4C10514BB0E1}"/>
          </ac:picMkLst>
        </pc:picChg>
      </pc:sldChg>
      <pc:sldChg chg="addSp modSp add mod">
        <pc:chgData name="민 경은" userId="2893e5f4258952be" providerId="LiveId" clId="{23961536-0F23-4C44-B544-2D6A6A0313C2}" dt="2021-01-15T23:51:04.243" v="11756" actId="1076"/>
        <pc:sldMkLst>
          <pc:docMk/>
          <pc:sldMk cId="426357078" sldId="340"/>
        </pc:sldMkLst>
        <pc:spChg chg="mod">
          <ac:chgData name="민 경은" userId="2893e5f4258952be" providerId="LiveId" clId="{23961536-0F23-4C44-B544-2D6A6A0313C2}" dt="2021-01-15T19:09:07.457" v="10390" actId="20577"/>
          <ac:spMkLst>
            <pc:docMk/>
            <pc:sldMk cId="426357078" sldId="340"/>
            <ac:spMk id="2" creationId="{206381AD-4C2B-4745-99B1-0BBCE6131A71}"/>
          </ac:spMkLst>
        </pc:spChg>
        <pc:spChg chg="mod">
          <ac:chgData name="민 경은" userId="2893e5f4258952be" providerId="LiveId" clId="{23961536-0F23-4C44-B544-2D6A6A0313C2}" dt="2021-01-15T19:20:51.964" v="11594"/>
          <ac:spMkLst>
            <pc:docMk/>
            <pc:sldMk cId="426357078" sldId="340"/>
            <ac:spMk id="7" creationId="{A8A1985F-85FF-4A4A-93C6-0EF6BE0D6D6F}"/>
          </ac:spMkLst>
        </pc:spChg>
        <pc:picChg chg="add mod">
          <ac:chgData name="민 경은" userId="2893e5f4258952be" providerId="LiveId" clId="{23961536-0F23-4C44-B544-2D6A6A0313C2}" dt="2021-01-15T23:51:04.243" v="11756" actId="1076"/>
          <ac:picMkLst>
            <pc:docMk/>
            <pc:sldMk cId="426357078" sldId="340"/>
            <ac:picMk id="4" creationId="{A873481A-D319-48F3-9181-2BB3C1765852}"/>
          </ac:picMkLst>
        </pc:picChg>
      </pc:sldChg>
      <pc:sldChg chg="modSp add del mod">
        <pc:chgData name="민 경은" userId="2893e5f4258952be" providerId="LiveId" clId="{23961536-0F23-4C44-B544-2D6A6A0313C2}" dt="2021-01-15T19:46:58.433" v="11723" actId="47"/>
        <pc:sldMkLst>
          <pc:docMk/>
          <pc:sldMk cId="4177676243" sldId="341"/>
        </pc:sldMkLst>
        <pc:spChg chg="mod">
          <ac:chgData name="민 경은" userId="2893e5f4258952be" providerId="LiveId" clId="{23961536-0F23-4C44-B544-2D6A6A0313C2}" dt="2021-01-15T19:21:02.051" v="11608" actId="20577"/>
          <ac:spMkLst>
            <pc:docMk/>
            <pc:sldMk cId="4177676243" sldId="341"/>
            <ac:spMk id="2" creationId="{206381AD-4C2B-4745-99B1-0BBCE6131A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46E06-70D5-4C8C-AA55-5CA374640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D9F842-9D35-4ADB-A6EE-F4D1EA69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FB056-0499-4189-A005-82EB83AF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A11-FC97-4F3C-B10B-7A9B5DFF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C246D-D097-4D46-A856-7CA43432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8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5162-7903-456C-BCE5-82A6228B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FABAA6-A935-433C-AD69-AB7D0F81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13EAB-8E18-4D62-80B4-D690CD04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E9CAA-9A70-4418-946A-7D23A90B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B47DA-DA40-41F3-A109-32BFF45E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ECE3C-D655-451C-9FF3-0BBEE2331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EF253-D8D5-450A-8371-36F9C0B1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F1E7F-6A2A-4006-BBF2-070410AC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7DB42-4EF6-4377-879D-E0DC685C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1525D-2B67-4C71-AF95-A6BA3BCF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2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78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21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FAD1-6EE7-4CC0-BF22-E38461B8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ABE7C-861C-4F44-943D-A563794E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D5955-EF68-4CF1-BE2B-EF7BBD5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1739F-D32F-4FBC-AFED-E483C90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80FB8-4A7D-40EC-B349-CE1DF2D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1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09DB-03CF-4156-BD7E-DA629919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334E0-9E6F-43EC-BF6B-9D3C8D43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22ABB-477A-4F23-B6AC-EDEB0461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B2472-53A2-43BB-92BB-FC2F698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52D5-1081-418F-9A6C-1B64487E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3D548-0C5A-4632-8A49-45974D1F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0EE25-E72F-43C1-A0A9-2CFAD3CC9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A0333-17C8-44AB-9C20-8E323490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87F8A-1ECE-428E-BBB3-AD0B6B49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5643D-3A57-446B-877A-739F8A18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66928-D97B-4A39-9DFC-B7685F3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996E6-6468-4082-8A26-D387DD74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D6D74-E5E9-44D8-9F27-A5EA49BD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CE4A-0F48-49D4-BD4E-C4B6943E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045722-3CBD-4069-AAFF-38614EC8E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44AC2-A8DA-4AAF-A6FD-0499551B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7C4325-1B20-470D-A828-63EE4D2D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C2DA5-C6BD-4EE4-993C-74B11A96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9D39D-F1A8-46A3-86DC-9874A53E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EA907-5CE2-4609-A664-8E349F6C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4CBC8F-2330-43DC-867A-5C02696E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A2501-B6FE-4361-9E57-7C06E041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C87E6-F2BA-4671-8420-C17D58F8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9BDC41-42BA-4B1D-AB9C-8D0E8E78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8B92D-03EF-4C4F-BBE3-4100706F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6B44C-3DA4-4EDB-9D3F-C7FA6C2E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FE84-3E4A-4BFB-A331-BB6AB632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5AB47-2774-4A03-9B2B-DA01B570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2C93F-1F57-4FBD-B1F3-F7173B0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A867D-3F32-47F4-A42B-FB60D69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E4D8B-0611-42D9-9BCD-BBEA1FCB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B53B6-CE79-4135-9A6A-2F92D0BD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7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FB222-36B7-448F-AFD4-FA61552D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B6143-4605-4539-97DA-AA5BCE672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60D50-54DC-46EB-82C8-5BFE900FD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7191F-A217-48D6-BE90-FBFDF4E8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E5002-8561-4838-86C5-4D12AEEE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CF2BA-DBE4-43A7-A178-88A10DDC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BCF99-0F36-4579-B884-F7AF70EA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F63EC-7CB6-42DD-B92C-5D479DA8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DAA41-F479-40C8-8301-B07974C46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B6C8-7073-47B7-9517-EB7CA834635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2ABFC-AC5C-4D08-BE3C-368A9F915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14E6-0211-4D9C-A513-0A941562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BE26-C09B-42DA-8AAC-2A3E8805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929951"/>
            <a:ext cx="11573197" cy="4234171"/>
          </a:xfrm>
        </p:spPr>
        <p:txBody>
          <a:bodyPr>
            <a:normAutofit/>
          </a:bodyPr>
          <a:lstStyle/>
          <a:p>
            <a:r>
              <a:rPr lang="en-US" altLang="ko-KR" i="0" dirty="0">
                <a:solidFill>
                  <a:schemeClr val="tx1"/>
                </a:solidFill>
                <a:effectLst/>
              </a:rPr>
              <a:t>BERT: Pre-training of Deep Bidirectional Transformers for Language Understanding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F40A77-2108-4560-913E-8B851675709B}"/>
              </a:ext>
            </a:extLst>
          </p:cNvPr>
          <p:cNvSpPr txBox="1"/>
          <p:nvPr/>
        </p:nvSpPr>
        <p:spPr>
          <a:xfrm>
            <a:off x="9783660" y="5164122"/>
            <a:ext cx="2212596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01.16.20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Pre-training procedures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8A1985F-85FF-4A4A-93C6-0EF6BE0D6D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5558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j-lt"/>
              </a:rPr>
              <a:t>Input preprocessing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-  Pick Sentence -&gt; Embedding A, B *50% - </a:t>
            </a:r>
            <a:r>
              <a:rPr lang="en-US" altLang="ko-KR" sz="1600" dirty="0" err="1">
                <a:latin typeface="+mj-lt"/>
              </a:rPr>
              <a:t>Isnext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Total token length &lt;= 512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Masking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[SEP]. [CLS] token </a:t>
            </a:r>
            <a:r>
              <a:rPr lang="ko-KR" altLang="en-US" sz="1600" dirty="0">
                <a:latin typeface="+mj-lt"/>
              </a:rPr>
              <a:t>사용 </a:t>
            </a:r>
            <a:r>
              <a:rPr lang="en-US" altLang="ko-KR" sz="1600" dirty="0">
                <a:latin typeface="+mj-lt"/>
              </a:rPr>
              <a:t>(GPT</a:t>
            </a:r>
            <a:r>
              <a:rPr lang="ko-KR" altLang="en-US" sz="1600" dirty="0">
                <a:latin typeface="+mj-lt"/>
              </a:rPr>
              <a:t>와 차이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>
              <a:buFontTx/>
              <a:buChar char="-"/>
            </a:pPr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Hyperparameter of pre-training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Batch size = 256 sequences (256 sequences * 512tokens 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= 128,000tokens/batch) for 1,000,000steps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Adam optimizer, learning rate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Dropout prob : 0.1 for all layers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+mj-lt"/>
              </a:rPr>
              <a:t>Gelu</a:t>
            </a:r>
            <a:r>
              <a:rPr lang="en-US" altLang="ko-KR" sz="1600" dirty="0">
                <a:latin typeface="+mj-lt"/>
              </a:rPr>
              <a:t> activation</a:t>
            </a: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en-US" altLang="ko-KR" sz="1600" dirty="0"/>
              <a:t>   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  <a:p>
            <a:pPr>
              <a:buFontTx/>
              <a:buChar char="-"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6D73A-A3B9-40A5-AE19-376C4F37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08" y="1987754"/>
            <a:ext cx="318179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6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Fine-tuning procedures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8A1985F-85FF-4A4A-93C6-0EF6BE0D6D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5558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j-lt"/>
              </a:rPr>
              <a:t>Sequence-level classification task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-  Transformer </a:t>
            </a:r>
            <a:r>
              <a:rPr lang="en-US" altLang="ko-KR" sz="1600" dirty="0" err="1">
                <a:latin typeface="+mj-lt"/>
              </a:rPr>
              <a:t>ouput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사용</a:t>
            </a:r>
            <a:r>
              <a:rPr lang="en-US" altLang="ko-KR" sz="1600" dirty="0">
                <a:latin typeface="+mj-lt"/>
              </a:rPr>
              <a:t>: Input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sequence</a:t>
            </a:r>
            <a:r>
              <a:rPr lang="ko-KR" altLang="en-US" sz="1600" dirty="0">
                <a:latin typeface="+mj-lt"/>
              </a:rPr>
              <a:t>의 일정한 차원수의 </a:t>
            </a:r>
            <a:r>
              <a:rPr lang="en-US" altLang="ko-KR" sz="1600" dirty="0">
                <a:latin typeface="+mj-lt"/>
              </a:rPr>
              <a:t>representation</a:t>
            </a:r>
            <a:r>
              <a:rPr lang="ko-KR" altLang="en-US" sz="1600" dirty="0">
                <a:latin typeface="+mj-lt"/>
              </a:rPr>
              <a:t>값을 얻기 위해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[CLS] vector : H</a:t>
            </a:r>
            <a:r>
              <a:rPr lang="ko-KR" altLang="en-US" sz="1600" dirty="0">
                <a:latin typeface="+mj-lt"/>
              </a:rPr>
              <a:t>차원 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Classification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layer(W)</a:t>
            </a:r>
            <a:r>
              <a:rPr lang="ko-KR" altLang="en-US" sz="1600" dirty="0">
                <a:latin typeface="+mj-lt"/>
              </a:rPr>
              <a:t>에 </a:t>
            </a:r>
            <a:r>
              <a:rPr lang="en-US" altLang="ko-KR" sz="1600" dirty="0" err="1">
                <a:latin typeface="+mj-lt"/>
              </a:rPr>
              <a:t>classif</a:t>
            </a:r>
            <a:r>
              <a:rPr lang="ko-KR" altLang="en-US" sz="1600" dirty="0" err="1">
                <a:latin typeface="+mj-lt"/>
              </a:rPr>
              <a:t>갯수</a:t>
            </a:r>
            <a:r>
              <a:rPr lang="en-US" altLang="ko-KR" sz="1600" dirty="0">
                <a:latin typeface="+mj-lt"/>
              </a:rPr>
              <a:t>(K)</a:t>
            </a:r>
            <a:r>
              <a:rPr lang="ko-KR" altLang="en-US" sz="1600" dirty="0">
                <a:latin typeface="+mj-lt"/>
              </a:rPr>
              <a:t> 붙이기 </a:t>
            </a:r>
            <a:r>
              <a:rPr lang="en-US" altLang="ko-KR" sz="1600" dirty="0">
                <a:latin typeface="+mj-lt"/>
              </a:rPr>
              <a:t>: K*H</a:t>
            </a:r>
            <a:r>
              <a:rPr lang="ko-KR" altLang="en-US" sz="1600" dirty="0">
                <a:latin typeface="+mj-lt"/>
              </a:rPr>
              <a:t>차원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Label probabilities P = </a:t>
            </a:r>
            <a:r>
              <a:rPr lang="en-US" altLang="ko-KR" sz="1600" dirty="0" err="1">
                <a:latin typeface="+mj-lt"/>
              </a:rPr>
              <a:t>softmax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 err="1">
                <a:latin typeface="+mj-lt"/>
              </a:rPr>
              <a:t>CWt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W matrix</a:t>
            </a:r>
            <a:r>
              <a:rPr lang="ko-KR" altLang="en-US" sz="1600" dirty="0">
                <a:latin typeface="+mj-lt"/>
              </a:rPr>
              <a:t>와 </a:t>
            </a:r>
            <a:r>
              <a:rPr lang="en-US" altLang="ko-KR" sz="1600" dirty="0">
                <a:latin typeface="+mj-lt"/>
              </a:rPr>
              <a:t>BERT</a:t>
            </a:r>
            <a:r>
              <a:rPr lang="ko-KR" altLang="en-US" sz="1600" dirty="0">
                <a:latin typeface="+mj-lt"/>
              </a:rPr>
              <a:t>의 모든 </a:t>
            </a:r>
            <a:r>
              <a:rPr lang="en-US" altLang="ko-KR" sz="1600" dirty="0">
                <a:latin typeface="+mj-lt"/>
              </a:rPr>
              <a:t>parameter </a:t>
            </a:r>
            <a:r>
              <a:rPr lang="ko-KR" altLang="en-US" sz="1600" dirty="0">
                <a:latin typeface="+mj-lt"/>
              </a:rPr>
              <a:t>같이 </a:t>
            </a:r>
            <a:r>
              <a:rPr lang="en-US" altLang="ko-KR" sz="1600" dirty="0">
                <a:latin typeface="+mj-lt"/>
              </a:rPr>
              <a:t>fine-tuning</a:t>
            </a:r>
          </a:p>
          <a:p>
            <a:pPr>
              <a:buFontTx/>
              <a:buChar char="-"/>
            </a:pPr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Hyperparameter of finetuning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Batch size, learning rate, training epochs </a:t>
            </a:r>
            <a:r>
              <a:rPr lang="ko-KR" altLang="en-US" sz="1600" dirty="0">
                <a:latin typeface="+mj-lt"/>
              </a:rPr>
              <a:t>수 외 </a:t>
            </a:r>
            <a:r>
              <a:rPr lang="en-US" altLang="ko-KR" sz="1600" dirty="0">
                <a:latin typeface="+mj-lt"/>
              </a:rPr>
              <a:t>pre-</a:t>
            </a:r>
            <a:r>
              <a:rPr lang="en-US" altLang="ko-KR" sz="1600" dirty="0" err="1">
                <a:latin typeface="+mj-lt"/>
              </a:rPr>
              <a:t>trining</a:t>
            </a:r>
            <a:r>
              <a:rPr lang="ko-KR" altLang="en-US" sz="1600" dirty="0">
                <a:latin typeface="+mj-lt"/>
              </a:rPr>
              <a:t>과 동일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Learning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rate</a:t>
            </a:r>
            <a:r>
              <a:rPr lang="ko-KR" altLang="en-US" sz="1600" dirty="0">
                <a:latin typeface="+mj-lt"/>
              </a:rPr>
              <a:t>은 </a:t>
            </a:r>
            <a:r>
              <a:rPr lang="en-US" altLang="ko-KR" sz="1600" dirty="0">
                <a:latin typeface="+mj-lt"/>
              </a:rPr>
              <a:t>task-specific </a:t>
            </a:r>
            <a:r>
              <a:rPr lang="ko-KR" altLang="en-US" sz="1600" dirty="0">
                <a:latin typeface="+mj-lt"/>
              </a:rPr>
              <a:t>하게 조절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Dataset size</a:t>
            </a:r>
            <a:r>
              <a:rPr lang="ko-KR" altLang="en-US" sz="1600" dirty="0">
                <a:latin typeface="+mj-lt"/>
              </a:rPr>
              <a:t>가 클수록</a:t>
            </a:r>
            <a:r>
              <a:rPr lang="en-US" altLang="ko-KR" sz="1600" dirty="0">
                <a:latin typeface="+mj-lt"/>
              </a:rPr>
              <a:t> hyperparameter</a:t>
            </a:r>
            <a:r>
              <a:rPr lang="ko-KR" altLang="en-US" sz="1600" dirty="0">
                <a:latin typeface="+mj-lt"/>
              </a:rPr>
              <a:t>의 영향을 덜 받고 잘 </a:t>
            </a:r>
            <a:r>
              <a:rPr lang="en-US" altLang="ko-KR" sz="1600" dirty="0">
                <a:latin typeface="+mj-lt"/>
              </a:rPr>
              <a:t>training </a:t>
            </a:r>
            <a:r>
              <a:rPr lang="ko-KR" altLang="en-US" sz="1600" dirty="0">
                <a:latin typeface="+mj-lt"/>
              </a:rPr>
              <a:t>됨</a:t>
            </a:r>
            <a:r>
              <a:rPr lang="en-US" altLang="ko-KR" sz="16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en-US" altLang="ko-KR" sz="1600" dirty="0"/>
              <a:t>   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  <a:p>
            <a:pPr>
              <a:buFontTx/>
              <a:buChar char="-"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3481A-D319-48F3-9181-2BB3C176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611" y="2694703"/>
            <a:ext cx="417253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Introduction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8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Transformer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RNN </a:t>
            </a:r>
            <a:r>
              <a:rPr lang="ko-KR" altLang="en-US" sz="1600" dirty="0">
                <a:latin typeface="+mj-lt"/>
              </a:rPr>
              <a:t>사용 없이 </a:t>
            </a:r>
            <a:r>
              <a:rPr lang="en-US" altLang="ko-KR" sz="1600" dirty="0">
                <a:latin typeface="+mj-lt"/>
              </a:rPr>
              <a:t>attention</a:t>
            </a:r>
            <a:r>
              <a:rPr lang="ko-KR" altLang="en-US" sz="1600" dirty="0">
                <a:latin typeface="+mj-lt"/>
              </a:rPr>
              <a:t>만으로 </a:t>
            </a:r>
            <a:r>
              <a:rPr lang="en-US" altLang="ko-KR" sz="1600" dirty="0" err="1">
                <a:latin typeface="+mj-lt"/>
              </a:rPr>
              <a:t>encorders-decorders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+mj-lt"/>
              </a:rPr>
              <a:t>기존의 </a:t>
            </a:r>
            <a:r>
              <a:rPr lang="en-US" altLang="ko-KR" sz="1600" dirty="0">
                <a:latin typeface="+mj-lt"/>
              </a:rPr>
              <a:t>RNN </a:t>
            </a:r>
            <a:r>
              <a:rPr lang="ko-KR" altLang="en-US" sz="1600" dirty="0">
                <a:latin typeface="+mj-lt"/>
              </a:rPr>
              <a:t>보다 성능 우수 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+mj-lt"/>
              </a:rPr>
              <a:t>시작 심볼 </a:t>
            </a:r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sos</a:t>
            </a:r>
            <a:r>
              <a:rPr lang="en-US" altLang="ko-KR" sz="1600" dirty="0">
                <a:latin typeface="+mj-lt"/>
              </a:rPr>
              <a:t>&gt;</a:t>
            </a:r>
            <a:r>
              <a:rPr lang="ko-KR" altLang="en-US" sz="1600" dirty="0">
                <a:latin typeface="+mj-lt"/>
              </a:rPr>
              <a:t>를 입력으로 받아 종료 심볼 </a:t>
            </a:r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eos</a:t>
            </a:r>
            <a:r>
              <a:rPr lang="en-US" altLang="ko-KR" sz="1600" dirty="0">
                <a:latin typeface="+mj-lt"/>
              </a:rPr>
              <a:t>&gt;</a:t>
            </a:r>
            <a:r>
              <a:rPr lang="ko-KR" altLang="en-US" sz="1600" dirty="0">
                <a:latin typeface="+mj-lt"/>
              </a:rPr>
              <a:t>가 </a:t>
            </a:r>
            <a:r>
              <a:rPr lang="ko-KR" altLang="en-US" sz="1600" dirty="0" err="1">
                <a:latin typeface="+mj-lt"/>
              </a:rPr>
              <a:t>나올때까지</a:t>
            </a:r>
            <a:r>
              <a:rPr lang="ko-KR" altLang="en-US" sz="1600" dirty="0">
                <a:latin typeface="+mj-lt"/>
              </a:rPr>
              <a:t> 연산 진행 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(Input) </a:t>
            </a:r>
            <a:r>
              <a:rPr lang="ko-KR" altLang="en-US" sz="1600" dirty="0" err="1">
                <a:latin typeface="+mj-lt"/>
              </a:rPr>
              <a:t>임베딩</a:t>
            </a:r>
            <a:r>
              <a:rPr lang="ko-KR" altLang="en-US" sz="1600" dirty="0">
                <a:latin typeface="+mj-lt"/>
              </a:rPr>
              <a:t> 벡터 </a:t>
            </a:r>
            <a:r>
              <a:rPr lang="en-US" altLang="ko-KR" sz="1600" dirty="0">
                <a:latin typeface="+mj-lt"/>
              </a:rPr>
              <a:t>+ Positional encoding  </a:t>
            </a:r>
          </a:p>
          <a:p>
            <a:pPr>
              <a:buFontTx/>
              <a:buChar char="-"/>
            </a:pPr>
            <a:endParaRPr lang="en-US" altLang="ko-KR" sz="1600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3E1DB-4FD8-4D72-B7BA-008BB338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48" y="3704374"/>
            <a:ext cx="5338393" cy="2242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544A28-D9F8-4D13-932E-7C28867C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0" y="5117893"/>
            <a:ext cx="3177870" cy="1162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184016-3C66-446E-A546-043CFF682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70" y="3509737"/>
            <a:ext cx="3177870" cy="16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Introduction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8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Attention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Self-Attention : Query = Key = Value, </a:t>
            </a:r>
            <a:r>
              <a:rPr lang="ko-KR" altLang="en-US" sz="1600" dirty="0">
                <a:latin typeface="+mj-lt"/>
              </a:rPr>
              <a:t>입력 문장의 모든 단어 벡터들  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Encoder-Decoder Attention : 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    Query (</a:t>
            </a:r>
            <a:r>
              <a:rPr lang="en-US" altLang="ko-KR" sz="1600" dirty="0" err="1">
                <a:latin typeface="+mj-lt"/>
              </a:rPr>
              <a:t>decorder</a:t>
            </a:r>
            <a:r>
              <a:rPr lang="en-US" altLang="ko-KR" sz="1600" dirty="0">
                <a:latin typeface="+mj-lt"/>
              </a:rPr>
              <a:t> vector), Key = Value (</a:t>
            </a:r>
            <a:r>
              <a:rPr lang="en-US" altLang="ko-KR" sz="1600" dirty="0" err="1">
                <a:latin typeface="+mj-lt"/>
              </a:rPr>
              <a:t>Encorder</a:t>
            </a:r>
            <a:r>
              <a:rPr lang="en-US" altLang="ko-KR" sz="1600" dirty="0">
                <a:latin typeface="+mj-lt"/>
              </a:rPr>
              <a:t> vector)</a:t>
            </a:r>
            <a:r>
              <a:rPr lang="ko-KR" altLang="en-US" sz="1600" dirty="0"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endParaRPr lang="en-US" altLang="ko-KR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C879A5-2C5D-40F9-B2BC-7129D984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713547"/>
            <a:ext cx="2142667" cy="24176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929202-40E7-4838-A66B-716D0461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87" y="2734070"/>
            <a:ext cx="5015073" cy="3621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10B473-E9C7-4C56-B6E9-345C2E683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76" y="3561147"/>
            <a:ext cx="2265860" cy="24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Introduction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Pre-trained Model approach</a:t>
            </a:r>
          </a:p>
          <a:p>
            <a:pPr marL="0" indent="0">
              <a:buNone/>
            </a:pPr>
            <a:r>
              <a:rPr lang="en-US" altLang="ko-KR" sz="1600" dirty="0"/>
              <a:t>    unlabeled-&gt; LM-&gt; </a:t>
            </a:r>
            <a:r>
              <a:rPr lang="ko-KR" altLang="en-US" sz="1600" b="1" dirty="0"/>
              <a:t>특정 </a:t>
            </a:r>
            <a:r>
              <a:rPr lang="en-US" altLang="ko-KR" sz="1600" b="1" dirty="0"/>
              <a:t>task </a:t>
            </a:r>
            <a:r>
              <a:rPr lang="ko-KR" altLang="en-US" sz="1600" b="1" dirty="0"/>
              <a:t>처리하는 </a:t>
            </a:r>
            <a:r>
              <a:rPr lang="en-US" altLang="ko-KR" sz="1600" b="1" dirty="0"/>
              <a:t>network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latin typeface="+mj-lt"/>
              </a:rPr>
              <a:t>(Feature-based) </a:t>
            </a:r>
            <a:r>
              <a:rPr lang="en-US" altLang="ko-KR" sz="1600" dirty="0" err="1">
                <a:latin typeface="+mj-lt"/>
              </a:rPr>
              <a:t>ELMo</a:t>
            </a:r>
            <a:r>
              <a:rPr lang="en-US" altLang="ko-KR" sz="1600" dirty="0">
                <a:latin typeface="+mj-lt"/>
              </a:rPr>
              <a:t> (Bi LSTM)</a:t>
            </a:r>
          </a:p>
          <a:p>
            <a:pPr>
              <a:buFontTx/>
              <a:buChar char="-"/>
            </a:pPr>
            <a:r>
              <a:rPr lang="ko-KR" altLang="en-US" sz="1600" dirty="0">
                <a:latin typeface="+mj-lt"/>
              </a:rPr>
              <a:t>특정 </a:t>
            </a:r>
            <a:r>
              <a:rPr lang="en-US" altLang="ko-KR" sz="1600" dirty="0">
                <a:latin typeface="+mj-lt"/>
              </a:rPr>
              <a:t>Task</a:t>
            </a:r>
            <a:r>
              <a:rPr lang="ko-KR" altLang="en-US" sz="1600" dirty="0">
                <a:latin typeface="+mj-lt"/>
              </a:rPr>
              <a:t>를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수행하는 </a:t>
            </a:r>
            <a:r>
              <a:rPr lang="en-US" altLang="ko-KR" sz="1600" dirty="0">
                <a:latin typeface="+mj-lt"/>
              </a:rPr>
              <a:t>network</a:t>
            </a:r>
            <a:r>
              <a:rPr lang="ko-KR" altLang="en-US" sz="1600" dirty="0">
                <a:latin typeface="+mj-lt"/>
              </a:rPr>
              <a:t>에 </a:t>
            </a:r>
            <a:r>
              <a:rPr lang="en-US" altLang="ko-KR" sz="1600" dirty="0">
                <a:latin typeface="+mj-lt"/>
              </a:rPr>
              <a:t>pre-trained language representation</a:t>
            </a:r>
            <a:r>
              <a:rPr lang="ko-KR" altLang="en-US" sz="1600" dirty="0">
                <a:latin typeface="+mj-lt"/>
              </a:rPr>
              <a:t>을 추가적인 </a:t>
            </a:r>
            <a:r>
              <a:rPr lang="en-US" altLang="ko-KR" sz="1600" dirty="0">
                <a:latin typeface="+mj-lt"/>
              </a:rPr>
              <a:t>feature</a:t>
            </a:r>
            <a:r>
              <a:rPr lang="ko-KR" altLang="en-US" sz="1600" dirty="0">
                <a:latin typeface="+mj-lt"/>
              </a:rPr>
              <a:t>로 제공</a:t>
            </a:r>
            <a:r>
              <a:rPr lang="en-US" altLang="ko-KR" sz="1600" dirty="0">
                <a:latin typeface="+mj-lt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Parameters fixed, pre-trained weight </a:t>
            </a:r>
            <a:r>
              <a:rPr lang="ko-KR" altLang="en-US" sz="1600" dirty="0">
                <a:latin typeface="+mj-lt"/>
              </a:rPr>
              <a:t>그대로 사용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+mj-lt"/>
              </a:rPr>
              <a:t>다의어 </a:t>
            </a:r>
            <a:r>
              <a:rPr lang="ko-KR" altLang="en-US" sz="1600" dirty="0" err="1">
                <a:latin typeface="+mj-lt"/>
              </a:rPr>
              <a:t>임베딩</a:t>
            </a:r>
            <a:r>
              <a:rPr lang="ko-KR" altLang="en-US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벡터값</a:t>
            </a:r>
            <a:r>
              <a:rPr lang="ko-KR" altLang="en-US" sz="1600" dirty="0">
                <a:latin typeface="+mj-lt"/>
              </a:rPr>
              <a:t> 달라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Task </a:t>
            </a:r>
            <a:r>
              <a:rPr lang="ko-KR" altLang="en-US" sz="1600" dirty="0">
                <a:latin typeface="+mj-lt"/>
              </a:rPr>
              <a:t>의 중요성에 따라 </a:t>
            </a:r>
            <a:r>
              <a:rPr lang="en-US" altLang="ko-KR" sz="1600" dirty="0">
                <a:latin typeface="+mj-lt"/>
              </a:rPr>
              <a:t>Layer</a:t>
            </a:r>
            <a:r>
              <a:rPr lang="ko-KR" altLang="en-US" sz="1600" dirty="0">
                <a:latin typeface="+mj-lt"/>
              </a:rPr>
              <a:t>마다 가중치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아래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있는 </a:t>
            </a:r>
            <a:r>
              <a:rPr lang="en-US" altLang="ko-KR" sz="1600" dirty="0">
                <a:latin typeface="+mj-lt"/>
              </a:rPr>
              <a:t>layer</a:t>
            </a:r>
            <a:r>
              <a:rPr lang="ko-KR" altLang="en-US" sz="1600" dirty="0">
                <a:latin typeface="+mj-lt"/>
              </a:rPr>
              <a:t>도 함께 학습 </a:t>
            </a:r>
            <a:endParaRPr lang="en-US" altLang="ko-KR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A9CB0-4162-4A26-B8F6-B0B4B3FA7371}"/>
              </a:ext>
            </a:extLst>
          </p:cNvPr>
          <p:cNvSpPr txBox="1"/>
          <p:nvPr/>
        </p:nvSpPr>
        <p:spPr>
          <a:xfrm>
            <a:off x="6110127" y="2700996"/>
            <a:ext cx="6096000" cy="1934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latin typeface="+mj-lt"/>
              </a:rPr>
              <a:t>2) (Fine-tuning) Generative Pre-trained, Open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AI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altLang="ko-KR" sz="1600" dirty="0">
                <a:latin typeface="+mj-lt"/>
              </a:rPr>
              <a:t>task specific</a:t>
            </a:r>
            <a:r>
              <a:rPr lang="ko-KR" altLang="en-US" sz="1600" dirty="0">
                <a:latin typeface="+mj-lt"/>
              </a:rPr>
              <a:t>한 </a:t>
            </a:r>
            <a:r>
              <a:rPr lang="en-US" altLang="ko-KR" sz="1600" dirty="0">
                <a:latin typeface="+mj-lt"/>
              </a:rPr>
              <a:t>parameter </a:t>
            </a:r>
            <a:r>
              <a:rPr lang="ko-KR" altLang="en-US" sz="1600" dirty="0">
                <a:latin typeface="+mj-lt"/>
              </a:rPr>
              <a:t>최대한 줄이고</a:t>
            </a:r>
            <a:r>
              <a:rPr lang="en-US" altLang="ko-KR" sz="1600" dirty="0">
                <a:latin typeface="+mj-lt"/>
              </a:rPr>
              <a:t>, pre-trained</a:t>
            </a:r>
            <a:r>
              <a:rPr lang="ko-KR" altLang="en-US" sz="1600" dirty="0">
                <a:latin typeface="+mj-lt"/>
              </a:rPr>
              <a:t>된 </a:t>
            </a:r>
            <a:r>
              <a:rPr lang="en-US" altLang="ko-KR" sz="1600" dirty="0">
                <a:latin typeface="+mj-lt"/>
              </a:rPr>
              <a:t>parameter</a:t>
            </a:r>
            <a:r>
              <a:rPr lang="ko-KR" altLang="en-US" sz="1600" dirty="0">
                <a:latin typeface="+mj-lt"/>
              </a:rPr>
              <a:t>들을 </a:t>
            </a:r>
            <a:r>
              <a:rPr lang="en-US" altLang="ko-KR" sz="1600" dirty="0">
                <a:latin typeface="+mj-lt"/>
              </a:rPr>
              <a:t>downstream task </a:t>
            </a:r>
            <a:r>
              <a:rPr lang="ko-KR" altLang="en-US" sz="1600" dirty="0">
                <a:latin typeface="+mj-lt"/>
              </a:rPr>
              <a:t>학습을 통해 </a:t>
            </a:r>
            <a:r>
              <a:rPr lang="en-US" altLang="ko-KR" sz="1600" dirty="0">
                <a:latin typeface="+mj-lt"/>
              </a:rPr>
              <a:t>fine-tuning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altLang="ko-KR" sz="1600" b="1" dirty="0">
                <a:latin typeface="+mj-lt"/>
              </a:rPr>
              <a:t>Transformer decoder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앞의 단어들 보고 </a:t>
            </a:r>
            <a:r>
              <a:rPr lang="ko-KR" altLang="en-US" sz="1600" dirty="0" err="1">
                <a:latin typeface="+mj-lt"/>
              </a:rPr>
              <a:t>뒷</a:t>
            </a:r>
            <a:r>
              <a:rPr lang="ko-KR" altLang="en-US" sz="1600" dirty="0">
                <a:latin typeface="+mj-lt"/>
              </a:rPr>
              <a:t> 단어 예측</a:t>
            </a:r>
            <a:endParaRPr lang="en-US" altLang="ko-KR" sz="1600" dirty="0">
              <a:latin typeface="+mj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altLang="ko-KR" sz="1600" dirty="0">
                <a:latin typeface="+mj-lt"/>
              </a:rPr>
              <a:t>Parameters are not fixed, </a:t>
            </a:r>
            <a:r>
              <a:rPr lang="ko-KR" altLang="en-US" sz="1600" dirty="0">
                <a:latin typeface="+mj-lt"/>
              </a:rPr>
              <a:t>목적에 맞도록 </a:t>
            </a:r>
            <a:r>
              <a:rPr lang="en-US" altLang="ko-KR" sz="1600" dirty="0">
                <a:latin typeface="+mj-lt"/>
              </a:rPr>
              <a:t>weight </a:t>
            </a:r>
            <a:r>
              <a:rPr lang="ko-KR" altLang="en-US" sz="1600" dirty="0">
                <a:latin typeface="+mj-lt"/>
              </a:rPr>
              <a:t>다시 학습</a:t>
            </a:r>
            <a:endParaRPr lang="en-US" altLang="ko-KR" sz="1600" dirty="0">
              <a:latin typeface="+mj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altLang="ko-KR" sz="1600" dirty="0">
                <a:latin typeface="+mj-lt"/>
              </a:rPr>
              <a:t>e.g. Transformer, GPT</a:t>
            </a:r>
            <a:r>
              <a:rPr lang="ko-KR" altLang="en-US" sz="1600" dirty="0">
                <a:latin typeface="+mj-lt"/>
              </a:rPr>
              <a:t> 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28AA3-867F-4AF8-ABB4-6956D120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74" y="4728624"/>
            <a:ext cx="1055428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1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BERT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555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특정 </a:t>
            </a:r>
            <a:r>
              <a:rPr lang="en-US" altLang="ko-KR" sz="2400" dirty="0"/>
              <a:t>task </a:t>
            </a:r>
            <a:r>
              <a:rPr lang="ko-KR" altLang="en-US" sz="2400" dirty="0"/>
              <a:t>처리에 있어 새로운 </a:t>
            </a:r>
            <a:r>
              <a:rPr lang="en-US" altLang="ko-KR" sz="2400" dirty="0"/>
              <a:t>network </a:t>
            </a:r>
            <a:r>
              <a:rPr lang="ko-KR" altLang="en-US" sz="2400" dirty="0"/>
              <a:t>붙이지 않고</a:t>
            </a:r>
            <a:r>
              <a:rPr lang="en-US" altLang="ko-KR" sz="2400" dirty="0"/>
              <a:t> fine tuning</a:t>
            </a:r>
          </a:p>
          <a:p>
            <a:r>
              <a:rPr lang="en-US" altLang="ko-KR" sz="2400" dirty="0"/>
              <a:t>Characteristic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1. Pre-trained -&gt; Vocabulary is fixed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=&gt;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Word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Embedding X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2. Use a </a:t>
            </a:r>
            <a:r>
              <a:rPr lang="en-US" altLang="ko-KR" sz="1600" dirty="0" err="1">
                <a:latin typeface="+mj-lt"/>
              </a:rPr>
              <a:t>wordpiece</a:t>
            </a:r>
            <a:r>
              <a:rPr lang="en-US" altLang="ko-KR" sz="1600" dirty="0">
                <a:latin typeface="+mj-lt"/>
              </a:rPr>
              <a:t> model 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-&gt; breaks down unknown words into multiple </a:t>
            </a:r>
            <a:r>
              <a:rPr lang="en-US" altLang="ko-KR" sz="1600" dirty="0" err="1">
                <a:latin typeface="+mj-lt"/>
              </a:rPr>
              <a:t>subwords</a:t>
            </a:r>
            <a:r>
              <a:rPr lang="en-US" altLang="ko-KR" sz="1600" dirty="0">
                <a:latin typeface="+mj-lt"/>
              </a:rPr>
              <a:t> (2 type: _, ##_) 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3. </a:t>
            </a:r>
            <a:r>
              <a:rPr lang="en-US" altLang="ko-KR" sz="1600" dirty="0"/>
              <a:t>Masked Language Model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latin typeface="+mj-lt"/>
              </a:rPr>
              <a:t>Random masking (15%) to predict masked words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    all input &amp; masked token -&gt; Transformer encoder </a:t>
            </a:r>
          </a:p>
          <a:p>
            <a:pPr marL="0" indent="0">
              <a:buNone/>
            </a:pPr>
            <a:r>
              <a:rPr lang="ko-KR" altLang="en-US" sz="1600" dirty="0">
                <a:latin typeface="+mj-lt"/>
              </a:rPr>
              <a:t>    </a:t>
            </a:r>
            <a:r>
              <a:rPr lang="en-US" altLang="ko-KR" sz="1600" dirty="0">
                <a:latin typeface="+mj-lt"/>
              </a:rPr>
              <a:t>Bidirectional RNN LSTM (</a:t>
            </a:r>
            <a:r>
              <a:rPr lang="en-US" altLang="ko-KR" sz="1600" dirty="0" err="1">
                <a:latin typeface="+mj-lt"/>
              </a:rPr>
              <a:t>concat</a:t>
            </a:r>
            <a:r>
              <a:rPr lang="en-US" altLang="ko-KR" sz="1600" dirty="0">
                <a:latin typeface="+mj-lt"/>
              </a:rPr>
              <a:t>) &amp; Bidirectional BERT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4. Next sentence prediction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    </a:t>
            </a:r>
            <a:r>
              <a:rPr lang="en-US" altLang="ko-KR" sz="1600" dirty="0" err="1">
                <a:latin typeface="+mj-lt"/>
              </a:rPr>
              <a:t>Isnext</a:t>
            </a:r>
            <a:r>
              <a:rPr lang="en-US" altLang="ko-KR" sz="1600" dirty="0">
                <a:latin typeface="+mj-lt"/>
              </a:rPr>
              <a:t> * </a:t>
            </a:r>
            <a:r>
              <a:rPr lang="en-US" altLang="ko-KR" sz="1600" dirty="0" err="1">
                <a:latin typeface="+mj-lt"/>
              </a:rPr>
              <a:t>Notnext</a:t>
            </a:r>
            <a:r>
              <a:rPr lang="en-US" altLang="ko-KR" sz="1600" dirty="0">
                <a:latin typeface="+mj-lt"/>
              </a:rPr>
              <a:t> : </a:t>
            </a:r>
            <a:r>
              <a:rPr lang="en-US" altLang="ko-KR" sz="1600" dirty="0" err="1">
                <a:latin typeface="+mj-lt"/>
              </a:rPr>
              <a:t>realation</a:t>
            </a:r>
            <a:r>
              <a:rPr lang="en-US" altLang="ko-KR" sz="1600" dirty="0">
                <a:latin typeface="+mj-lt"/>
              </a:rPr>
              <a:t> between sentences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    e.g. Inference </a:t>
            </a: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endParaRPr lang="en-US" altLang="ko-KR" sz="1600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FE7D8A-0ADA-446F-BE39-ACF1488E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37" y="4409872"/>
            <a:ext cx="5020376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005C23-DB16-40F9-94A3-9122245BA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44" y="2354421"/>
            <a:ext cx="277216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BERT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5558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Compared with Transformer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1. Objective :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Transformer</a:t>
            </a:r>
            <a:r>
              <a:rPr lang="ko-KR" altLang="en-US" sz="1600" dirty="0">
                <a:latin typeface="+mj-lt"/>
              </a:rPr>
              <a:t>를 사용하지만</a:t>
            </a:r>
            <a:r>
              <a:rPr lang="en-US" altLang="ko-KR" sz="1600" dirty="0">
                <a:latin typeface="+mj-lt"/>
              </a:rPr>
              <a:t>, pre-training</a:t>
            </a:r>
            <a:r>
              <a:rPr lang="ko-KR" altLang="en-US" sz="1600" dirty="0">
                <a:latin typeface="+mj-lt"/>
              </a:rPr>
              <a:t>과 </a:t>
            </a:r>
            <a:r>
              <a:rPr lang="en-US" altLang="ko-KR" sz="1600" dirty="0">
                <a:latin typeface="+mj-lt"/>
              </a:rPr>
              <a:t>fine-tuning </a:t>
            </a:r>
            <a:r>
              <a:rPr lang="ko-KR" altLang="en-US" sz="1600" dirty="0">
                <a:latin typeface="+mj-lt"/>
              </a:rPr>
              <a:t>시 아키텍처를 조금 다르게 하여 </a:t>
            </a:r>
            <a:r>
              <a:rPr lang="en-US" altLang="ko-KR" sz="1600" dirty="0">
                <a:latin typeface="+mj-lt"/>
              </a:rPr>
              <a:t>transfer learning </a:t>
            </a:r>
            <a:r>
              <a:rPr lang="ko-KR" altLang="en-US" sz="1600" dirty="0">
                <a:latin typeface="+mj-lt"/>
              </a:rPr>
              <a:t>용이하게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2. Embedding :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Transformer: input, positional embedding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BERT: input, positional, segment* embedding (*token A</a:t>
            </a:r>
            <a:r>
              <a:rPr lang="ko-KR" altLang="en-US" sz="1600" dirty="0">
                <a:latin typeface="+mj-lt"/>
              </a:rPr>
              <a:t>와 </a:t>
            </a:r>
            <a:r>
              <a:rPr lang="en-US" altLang="ko-KR" sz="1600" dirty="0">
                <a:latin typeface="+mj-lt"/>
              </a:rPr>
              <a:t>B </a:t>
            </a:r>
            <a:r>
              <a:rPr lang="ko-KR" altLang="en-US" sz="1600" dirty="0">
                <a:latin typeface="+mj-lt"/>
              </a:rPr>
              <a:t>구분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3. Scaling &amp; Dropout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Transformer: Scaling(only input) &amp; Dropout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BERT: input scaling X, layer norm(output) &amp; Dropout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4. Attention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Transformer: Attention (Q*K) </a:t>
            </a:r>
            <a:r>
              <a:rPr lang="ko-KR" altLang="en-US" sz="1600" dirty="0">
                <a:latin typeface="+mj-lt"/>
              </a:rPr>
              <a:t>을 </a:t>
            </a:r>
            <a:r>
              <a:rPr lang="en-US" altLang="ko-KR" sz="1600" dirty="0">
                <a:latin typeface="+mj-lt"/>
              </a:rPr>
              <a:t>Scaling, Query, Key masking </a:t>
            </a:r>
            <a:r>
              <a:rPr lang="ko-KR" altLang="en-US" sz="1600" dirty="0" err="1">
                <a:latin typeface="+mj-lt"/>
              </a:rPr>
              <a:t>둘다</a:t>
            </a:r>
            <a:r>
              <a:rPr lang="ko-KR" altLang="en-US" sz="1600" dirty="0">
                <a:latin typeface="+mj-lt"/>
              </a:rPr>
              <a:t> 사용</a:t>
            </a:r>
            <a:endParaRPr lang="en-US" altLang="ko-KR" sz="16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+mj-lt"/>
              </a:rPr>
              <a:t>BERT: Attention (Q*K) </a:t>
            </a:r>
            <a:r>
              <a:rPr lang="ko-KR" altLang="en-US" sz="1600" dirty="0">
                <a:latin typeface="+mj-lt"/>
              </a:rPr>
              <a:t>을 </a:t>
            </a:r>
            <a:r>
              <a:rPr lang="en-US" altLang="ko-KR" sz="1600" dirty="0">
                <a:latin typeface="+mj-lt"/>
              </a:rPr>
              <a:t>Scaling, Key masking</a:t>
            </a:r>
            <a:r>
              <a:rPr lang="ko-KR" altLang="en-US" sz="1600" dirty="0">
                <a:latin typeface="+mj-lt"/>
              </a:rPr>
              <a:t>만 사용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en-US" altLang="ko-KR" sz="1600" dirty="0"/>
              <a:t>   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  <a:p>
            <a:pPr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492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Architecture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555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Transformer encoder (self-attention </a:t>
            </a:r>
            <a:r>
              <a:rPr lang="ko-KR" altLang="en-US" sz="1500" dirty="0">
                <a:latin typeface="+mj-lt"/>
              </a:rPr>
              <a:t>수행</a:t>
            </a:r>
            <a:r>
              <a:rPr lang="en-US" altLang="ko-KR" sz="1500" dirty="0">
                <a:latin typeface="+mj-lt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2 types by model size </a:t>
            </a:r>
          </a:p>
          <a:p>
            <a:pPr marL="0" indent="0">
              <a:buNone/>
            </a:pPr>
            <a:r>
              <a:rPr lang="en-US" altLang="ko-KR" sz="1500" dirty="0">
                <a:latin typeface="+mj-lt"/>
              </a:rPr>
              <a:t>-  Classification, [CLS]</a:t>
            </a:r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-&gt;</a:t>
            </a:r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transformer</a:t>
            </a:r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-&gt;</a:t>
            </a:r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token sequence -&gt; classifier</a:t>
            </a:r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=&gt; classification </a:t>
            </a:r>
            <a:r>
              <a:rPr lang="ko-KR" altLang="en-US" sz="1500" dirty="0">
                <a:latin typeface="+mj-lt"/>
              </a:rPr>
              <a:t> </a:t>
            </a:r>
            <a:endParaRPr lang="en-US" altLang="ko-KR" sz="15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Target sequence length = (max length – 3)</a:t>
            </a:r>
            <a:r>
              <a:rPr lang="ko-KR" altLang="en-US" sz="1500" dirty="0">
                <a:latin typeface="+mj-lt"/>
              </a:rPr>
              <a:t> </a:t>
            </a:r>
            <a:endParaRPr lang="en-US" altLang="ko-KR" sz="15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Set sequence length*10% randomly to minimize mismatch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7391CD-99FE-45DB-B1E9-5CD94B89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73" y="3688079"/>
            <a:ext cx="8287907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Pre-training Tasks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555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L-to-R model </a:t>
            </a:r>
            <a:r>
              <a:rPr lang="ko-KR" altLang="en-US" sz="1500" dirty="0">
                <a:latin typeface="+mj-lt"/>
              </a:rPr>
              <a:t>이 아닌 </a:t>
            </a:r>
            <a:r>
              <a:rPr lang="en-US" altLang="ko-KR" sz="1500" dirty="0">
                <a:latin typeface="+mj-lt"/>
              </a:rPr>
              <a:t>unsupervised prediction task</a:t>
            </a:r>
            <a:r>
              <a:rPr lang="ko-KR" altLang="en-US" sz="1500" dirty="0">
                <a:latin typeface="+mj-lt"/>
              </a:rPr>
              <a:t>로 </a:t>
            </a:r>
            <a:r>
              <a:rPr lang="en-US" altLang="ko-KR" sz="1500" dirty="0">
                <a:latin typeface="+mj-lt"/>
              </a:rPr>
              <a:t>pre-training </a:t>
            </a:r>
            <a:r>
              <a:rPr lang="ko-KR" altLang="en-US" sz="1500" dirty="0">
                <a:latin typeface="+mj-lt"/>
              </a:rPr>
              <a:t>수행</a:t>
            </a:r>
            <a:endParaRPr lang="en-US" altLang="ko-KR" sz="1500" dirty="0">
              <a:latin typeface="+mj-lt"/>
            </a:endParaRPr>
          </a:p>
          <a:p>
            <a:pPr marL="0" indent="0">
              <a:buNone/>
            </a:pPr>
            <a:r>
              <a:rPr lang="en-US" altLang="ko-KR" sz="1500" dirty="0">
                <a:latin typeface="+mj-lt"/>
              </a:rPr>
              <a:t>Task #1: Masked LM</a:t>
            </a:r>
          </a:p>
          <a:p>
            <a:pPr marL="0" indent="0">
              <a:buNone/>
            </a:pPr>
            <a:endParaRPr lang="en-US" altLang="ko-KR" sz="1500" dirty="0">
              <a:latin typeface="+mj-lt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A028EB-D413-4C81-9F78-C447FDD0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19" y="2614338"/>
            <a:ext cx="4521152" cy="3044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45A08-005E-4403-82E2-7DE3388E7176}"/>
              </a:ext>
            </a:extLst>
          </p:cNvPr>
          <p:cNvSpPr txBox="1"/>
          <p:nvPr/>
        </p:nvSpPr>
        <p:spPr>
          <a:xfrm>
            <a:off x="6327092" y="2614338"/>
            <a:ext cx="518250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Marked token : 15%</a:t>
            </a:r>
          </a:p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Tokenizing : </a:t>
            </a:r>
            <a:r>
              <a:rPr lang="en-US" altLang="ko-KR" sz="1500" dirty="0" err="1">
                <a:latin typeface="+mj-lt"/>
              </a:rPr>
              <a:t>WordPiece</a:t>
            </a:r>
            <a:endParaRPr lang="en-US" altLang="ko-KR" sz="15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[MASK] token</a:t>
            </a:r>
            <a:r>
              <a:rPr lang="ko-KR" altLang="en-US" sz="1500" dirty="0">
                <a:latin typeface="+mj-lt"/>
              </a:rPr>
              <a:t>만 </a:t>
            </a:r>
            <a:r>
              <a:rPr lang="en-US" altLang="ko-KR" sz="1500" dirty="0">
                <a:latin typeface="+mj-lt"/>
              </a:rPr>
              <a:t>predict </a:t>
            </a:r>
            <a:r>
              <a:rPr lang="ko-KR" altLang="en-US" sz="1500" dirty="0">
                <a:latin typeface="+mj-lt"/>
              </a:rPr>
              <a:t>하는 </a:t>
            </a:r>
            <a:r>
              <a:rPr lang="en-US" altLang="ko-KR" sz="1500" dirty="0">
                <a:latin typeface="+mj-lt"/>
              </a:rPr>
              <a:t>pre-training task </a:t>
            </a:r>
            <a:r>
              <a:rPr lang="ko-KR" altLang="en-US" sz="1500" dirty="0">
                <a:latin typeface="+mj-lt"/>
              </a:rPr>
              <a:t>수행</a:t>
            </a:r>
            <a:endParaRPr lang="en-US" altLang="ko-KR" sz="1500" dirty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[MASK] pre-training</a:t>
            </a:r>
            <a:r>
              <a:rPr lang="ko-KR" altLang="en-US" sz="1500" dirty="0">
                <a:latin typeface="+mj-lt"/>
              </a:rPr>
              <a:t>에만 사용 </a:t>
            </a:r>
            <a:r>
              <a:rPr lang="en-US" altLang="ko-KR" sz="1500" dirty="0">
                <a:latin typeface="+mj-lt"/>
              </a:rPr>
              <a:t>fine-tuning</a:t>
            </a:r>
            <a:r>
              <a:rPr lang="ko-KR" altLang="en-US" sz="1500" dirty="0">
                <a:latin typeface="+mj-lt"/>
              </a:rPr>
              <a:t>에는 사용 </a:t>
            </a:r>
            <a:r>
              <a:rPr lang="en-US" altLang="ko-KR" sz="1500" dirty="0">
                <a:latin typeface="+mj-lt"/>
              </a:rPr>
              <a:t>X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065BD1-85EC-4AEB-88A1-EEAB2FDD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11" y="3874326"/>
            <a:ext cx="375417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6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+mn-ea"/>
              </a:rPr>
              <a:t>Pre-training Tasks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E4926B-B24F-4057-959D-4C380ABDA9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555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500" dirty="0">
                <a:latin typeface="+mj-lt"/>
              </a:rPr>
              <a:t>L-to-R model </a:t>
            </a:r>
            <a:r>
              <a:rPr lang="ko-KR" altLang="en-US" sz="1500" dirty="0">
                <a:latin typeface="+mj-lt"/>
              </a:rPr>
              <a:t>이 아닌 </a:t>
            </a:r>
            <a:r>
              <a:rPr lang="en-US" altLang="ko-KR" sz="1500" dirty="0">
                <a:latin typeface="+mj-lt"/>
              </a:rPr>
              <a:t>unsupervised prediction task</a:t>
            </a:r>
            <a:r>
              <a:rPr lang="ko-KR" altLang="en-US" sz="1500" dirty="0">
                <a:latin typeface="+mj-lt"/>
              </a:rPr>
              <a:t>로 </a:t>
            </a:r>
            <a:r>
              <a:rPr lang="en-US" altLang="ko-KR" sz="1500" dirty="0">
                <a:latin typeface="+mj-lt"/>
              </a:rPr>
              <a:t>pre-training </a:t>
            </a:r>
            <a:r>
              <a:rPr lang="ko-KR" altLang="en-US" sz="1500" dirty="0">
                <a:latin typeface="+mj-lt"/>
              </a:rPr>
              <a:t>수행</a:t>
            </a:r>
            <a:endParaRPr lang="en-US" altLang="ko-KR" sz="1500" dirty="0">
              <a:latin typeface="+mj-lt"/>
            </a:endParaRPr>
          </a:p>
          <a:p>
            <a:pPr algn="l"/>
            <a:r>
              <a:rPr lang="en-US" altLang="ko-KR" sz="1500" dirty="0">
                <a:latin typeface="+mj-lt"/>
              </a:rPr>
              <a:t>Task #2: Next Sentence prediction</a:t>
            </a:r>
          </a:p>
          <a:p>
            <a:pPr marL="0" indent="0">
              <a:buNone/>
            </a:pPr>
            <a:endParaRPr lang="en-US" altLang="ko-KR" sz="1500" dirty="0">
              <a:latin typeface="+mj-lt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45A5F-9D68-4BEF-BE88-4C10514B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79" y="2939108"/>
            <a:ext cx="770680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679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경은</dc:creator>
  <cp:lastModifiedBy>민 경은</cp:lastModifiedBy>
  <cp:revision>53</cp:revision>
  <dcterms:created xsi:type="dcterms:W3CDTF">2020-11-30T09:35:58Z</dcterms:created>
  <dcterms:modified xsi:type="dcterms:W3CDTF">2021-01-15T23:58:36Z</dcterms:modified>
</cp:coreProperties>
</file>