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9"/>
  </p:notesMasterIdLst>
  <p:handoutMasterIdLst>
    <p:handoutMasterId r:id="rId10"/>
  </p:handoutMasterIdLst>
  <p:sldIdLst>
    <p:sldId id="302" r:id="rId3"/>
    <p:sldId id="289" r:id="rId4"/>
    <p:sldId id="305" r:id="rId5"/>
    <p:sldId id="307" r:id="rId6"/>
    <p:sldId id="304" r:id="rId7"/>
    <p:sldId id="308" r:id="rId8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6208"/>
  </p:normalViewPr>
  <p:slideViewPr>
    <p:cSldViewPr snapToGrid="0" snapToObjects="1" showGuides="1">
      <p:cViewPr varScale="1">
        <p:scale>
          <a:sx n="165" d="100"/>
          <a:sy n="165" d="100"/>
        </p:scale>
        <p:origin x="47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11.01.24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11.01.24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en-GB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Diagramm durch Klicken auf Symbol hinzufügen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 hasCustomPrompt="1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Titel der Präsentation</a:t>
            </a:r>
            <a:r>
              <a:rPr lang="de-DE" sz="1200" b="1" baseline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| Untertitel</a:t>
            </a: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1154545" y="4837382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Einrichtungsname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TRANSFORMER ARCHITECTURE</a:t>
            </a:r>
          </a:p>
        </p:txBody>
      </p:sp>
      <p:sp>
        <p:nvSpPr>
          <p:cNvPr id="19459" name="Inhaltsplatzhalter 4"/>
          <p:cNvSpPr>
            <a:spLocks noGrp="1"/>
          </p:cNvSpPr>
          <p:nvPr>
            <p:ph idx="1"/>
          </p:nvPr>
        </p:nvSpPr>
        <p:spPr>
          <a:xfrm>
            <a:off x="457200" y="1136688"/>
            <a:ext cx="8174736" cy="2985558"/>
          </a:xfrm>
        </p:spPr>
        <p:txBody>
          <a:bodyPr/>
          <a:lstStyle/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BERT Model (</a:t>
            </a:r>
            <a:r>
              <a:rPr lang="en-GB" i="1" dirty="0"/>
              <a:t>Bidirectional Encoder Representations from Transformers)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r>
              <a:rPr lang="en-GB" dirty="0"/>
              <a:t>Pre-trained on a large corpus of text data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r>
              <a:rPr lang="en-GB" altLang="de-DE" dirty="0">
                <a:latin typeface="Arial" panose="020B0604020202020204" pitchFamily="34" charset="0"/>
                <a:cs typeface="Arial" panose="020B0604020202020204" pitchFamily="34" charset="0"/>
              </a:rPr>
              <a:t>Easy to fine tune using just one additional output layer</a:t>
            </a:r>
          </a:p>
          <a:p>
            <a:pPr marL="0" indent="0" eaLnBrk="1" hangingPunct="1">
              <a:spcBef>
                <a:spcPts val="400"/>
              </a:spcBef>
              <a:buNone/>
              <a:tabLst>
                <a:tab pos="1347788" algn="l"/>
              </a:tabLst>
            </a:pPr>
            <a:endParaRPr lang="en-GB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tabLst>
                <a:tab pos="1347788" algn="l"/>
              </a:tabLst>
            </a:pPr>
            <a:r>
              <a:rPr lang="en-GB" altLang="de-DE" dirty="0">
                <a:latin typeface="Arial" panose="020B0604020202020204" pitchFamily="34" charset="0"/>
                <a:cs typeface="Arial" panose="020B0604020202020204" pitchFamily="34" charset="0"/>
              </a:rPr>
              <a:t>We used a BERT instance pre-trained on German texts by the Bavarian State Library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1347788" algn="l"/>
              </a:tabLst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0A943AF0-EF9B-4966-9A63-A2F3957E838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Inhaltsplatzhalter 2"/>
          <p:cNvSpPr>
            <a:spLocks noGrp="1"/>
          </p:cNvSpPr>
          <p:nvPr>
            <p:ph idx="1"/>
          </p:nvPr>
        </p:nvSpPr>
        <p:spPr>
          <a:xfrm>
            <a:off x="457200" y="1133366"/>
            <a:ext cx="8234363" cy="34426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TEXT TOKENIZATION:</a:t>
            </a:r>
          </a:p>
          <a:p>
            <a:pPr lvl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-base-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german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cased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pPr lvl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Padding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maximum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(512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defRPr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Truncation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LABEL PREPROCESSING:</a:t>
            </a:r>
          </a:p>
          <a:p>
            <a:pPr lvl="1">
              <a:defRPr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Mapped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difficulties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(0, 1, 2)</a:t>
            </a:r>
          </a:p>
          <a:p>
            <a:pPr marL="457200" lvl="1" indent="0">
              <a:buNone/>
              <a:defRPr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Converted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full_duration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floats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Tried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normalizing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full_duration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BC642DC-4027-4785-8EC1-7265DE27C53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CLASSIFICATION TASK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Inhaltsplatzhalter 4"/>
          <p:cNvSpPr>
            <a:spLocks noGrp="1"/>
          </p:cNvSpPr>
          <p:nvPr>
            <p:ph idx="1"/>
          </p:nvPr>
        </p:nvSpPr>
        <p:spPr>
          <a:xfrm>
            <a:off x="454818" y="1094469"/>
            <a:ext cx="8234363" cy="2985558"/>
          </a:xfrm>
        </p:spPr>
        <p:txBody>
          <a:bodyPr/>
          <a:lstStyle/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Fine-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tuned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BertModelForSequenceClassification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AdamW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weight-decay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Learning-rate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eaLnBrk="1" hangingPunct="1">
              <a:spcBef>
                <a:spcPts val="4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test-dataset: 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0.696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51B99AE4-140C-4B50-96BA-634E5861AC5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Regression TASK</a:t>
            </a:r>
            <a:endParaRPr lang="de-DE" altLang="de-DE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Inhaltsplatzhalter 4"/>
          <p:cNvSpPr>
            <a:spLocks noGrp="1"/>
          </p:cNvSpPr>
          <p:nvPr>
            <p:ph idx="1"/>
          </p:nvPr>
        </p:nvSpPr>
        <p:spPr>
          <a:xfrm>
            <a:off x="454818" y="1094469"/>
            <a:ext cx="8234363" cy="2985558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Fine-tune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pre-trained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BERT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Add a 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de-DE" alt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de-DE" alt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MSE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AdamW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spcBef>
                <a:spcPts val="400"/>
              </a:spcBef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R2-Score: 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-0.132</a:t>
            </a:r>
          </a:p>
          <a:p>
            <a:pPr lvl="1">
              <a:spcBef>
                <a:spcPts val="400"/>
              </a:spcBef>
            </a:pPr>
            <a:r>
              <a:rPr lang="en-DE" altLang="de-DE" dirty="0">
                <a:latin typeface="Arial" panose="020B0604020202020204" pitchFamily="34" charset="0"/>
                <a:cs typeface="Arial" panose="020B0604020202020204" pitchFamily="34" charset="0"/>
              </a:rPr>
              <a:t>Regression fits worse than a horizontal line</a:t>
            </a:r>
          </a:p>
          <a:p>
            <a:pPr>
              <a:spcBef>
                <a:spcPts val="400"/>
              </a:spcBef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51B99AE4-140C-4B50-96BA-634E5861AC5D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7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>
          <a:xfrm>
            <a:off x="457200" y="-147589"/>
            <a:ext cx="8234363" cy="7588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REGRESSION TASK</a:t>
            </a:r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035D073A-125A-4B78-844D-CA560DCE7EEE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B14548FB-6760-7FE4-C35C-FD261DD1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11236"/>
            <a:ext cx="6223276" cy="40500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 bwMode="auto">
          <a:xfrm>
            <a:off x="457200" y="-147589"/>
            <a:ext cx="8234363" cy="7588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REGRESSION TASK</a:t>
            </a:r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035D073A-125A-4B78-844D-CA560DCE7EEE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6095940-7675-551E-4726-5209A62CA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11236"/>
            <a:ext cx="6611768" cy="40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8871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.pptx" id="{BE3FD35D-68A3-4977-B178-CB40CB17A500}" vid="{1990A47A-F065-4C42-9865-ABC9926E583D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terfoliensatz_16zu9.pptx" id="{BE3FD35D-68A3-4977-B178-CB40CB17A500}" vid="{0AE4AF98-E0AF-4E0D-850E-3FE2563B5C03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Master1_UniLeipzig_PPT Vorlage</Template>
  <TotalTime>80</TotalTime>
  <Words>170</Words>
  <Application>Microsoft Macintosh PowerPoint</Application>
  <PresentationFormat>On-screen Show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Calibri</vt:lpstr>
      <vt:lpstr>Futura</vt:lpstr>
      <vt:lpstr>Symbol</vt:lpstr>
      <vt:lpstr>Master1_UniLeipzig_PPT Vorlage</vt:lpstr>
      <vt:lpstr>Master2_UniLeipzig_PPT Vorlage</vt:lpstr>
      <vt:lpstr>TRANSFORMER ARCHITECTURE</vt:lpstr>
      <vt:lpstr>Data Preprocessing</vt:lpstr>
      <vt:lpstr>CLASSIFICATION TASK</vt:lpstr>
      <vt:lpstr>Regression TASK</vt:lpstr>
      <vt:lpstr>REGRESSION TASK</vt:lpstr>
      <vt:lpstr>REGRESSION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ARCHITECTURE</dc:title>
  <dc:creator>Florian Kloppmann</dc:creator>
  <cp:lastModifiedBy>Florian Kloppmann</cp:lastModifiedBy>
  <cp:revision>1</cp:revision>
  <cp:lastPrinted>2017-09-28T12:33:25Z</cp:lastPrinted>
  <dcterms:created xsi:type="dcterms:W3CDTF">2024-01-11T11:12:13Z</dcterms:created>
  <dcterms:modified xsi:type="dcterms:W3CDTF">2024-01-11T12:32:37Z</dcterms:modified>
</cp:coreProperties>
</file>