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6521-7492-434D-9765-EC2BAA2E3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5B13-023D-40C0-8F7D-AD2FF2A5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0713-5A4B-47BB-8F16-74B50293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58B6-052F-4DC4-BCE7-619BB6D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8CC0-B0D4-4AE7-B740-5734236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17C1-E629-4CE0-B7AE-99C15D5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1F28-987B-4FED-B478-6B98F0D5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5EC6-6C55-45DF-AA67-5ED54B66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B935-24FB-4265-8006-CCCC772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0026-87FC-445D-A7D4-3F2C5D0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62E14-2FC1-45D3-BD7B-B9371477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4BA30-3204-4D2B-B0E8-3010D5B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F662-FF75-4A14-8EFE-E9AF9FCC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91C6-5069-4A5C-B13B-F7B8D8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BA24-60D7-486C-8831-63A29CB2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7A3-D350-4985-9C31-219EC57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5FC-D9A2-4D14-A2D9-05142954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DA8F-91BB-4F4D-8A3C-8D53640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1BE7-6581-44DD-8886-B67E434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4FB-12A6-48B3-ABC5-A9864F8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E01-FE87-4E69-8EC4-37D282BF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BFDB0-D8B6-4EE9-A5F2-C03A11DD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F88C-D0DE-4920-945D-AD7F516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F632-B62D-45D4-8F18-6CE14675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A194-468C-4841-A85C-98EEE17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E6F-7A9A-46D3-8D73-04D5085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0A7D-1B89-4361-95F9-09B2B7B7C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3F37-E5F2-4689-A9E8-C7772059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9BF7-4557-4664-A12B-66EA240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77CE-A41A-4076-8335-353D4F7A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B3F1-AD41-4534-8F05-CDAC6CC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6278-0094-4BDD-96EB-63016848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3920-6DDA-45D3-A087-357DF21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8799-B422-49BE-8D0F-F88888E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0853-668D-4C0D-8C3C-5A44C00B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B24EE-82AD-4F95-B835-2210CEE4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0AC0B-59EE-4B00-97B6-32200FFD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A162-6D61-49F4-A31D-8F3AA16A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043EC-0236-4915-93EC-4AB1ECD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3D9-56B5-4CD4-8ECF-4D021B03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3531-96F3-42C5-8D3D-6E582B0D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4572A-ABF9-40B6-B21D-6A331CD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A72F8-F466-4A73-9E5C-6A7E802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AB0C5-562E-448A-996B-6E3B608A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F72C2-9438-4A96-8E4E-3A7EF6E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9231-0720-42B6-ABE0-ABA075A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F73A-2416-4805-9B56-CB71C8B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8934-0E86-4998-AFEA-0EF3940A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B5B0-D2C6-4C94-84F8-A47B528C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E0B8-D664-46A2-B016-2CB3484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F20E-4413-4F51-8225-5FA5410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DA1B-06C1-40E2-B8E9-96B5323C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7A0C-7800-49DD-AA59-89A3048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CC49-C474-4B8D-BDC1-9DC29372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B2D3-2F2F-448B-B925-33D57E94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8BD8-F40B-421A-AA13-9B9AAC9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7207-27FF-45D3-B6A5-F4F99B3B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A0D73-F05F-44AE-9771-69EE973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6DDFC-7CCC-436A-A954-01EBA19C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428E-CEC8-4F76-9B31-873E0C2E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624-ACE1-4505-B491-E8945647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B1B4-241D-4F5A-84A2-07B444B663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5728-3C05-49BE-8438-556B0077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E77-047E-4A4D-813C-5779D73D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2FDF-07E9-4AF2-A08A-8AB2DAA0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BDC54-B67D-4FFB-A817-ADED7B43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of Profit Increase Potential</a:t>
            </a:r>
          </a:p>
        </p:txBody>
      </p:sp>
    </p:spTree>
    <p:extLst>
      <p:ext uri="{BB962C8B-B14F-4D97-AF65-F5344CB8AC3E}">
        <p14:creationId xmlns:p14="http://schemas.microsoft.com/office/powerpoint/2010/main" val="14367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Big Mountain Resort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currently premium resort with a premium ticket price.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there room for profit increase by increase in ticket price?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features be changed to increase ticket price and/or reduce costs?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31" y="1790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indicates there is room from ticket price increase, even without changes.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indicates that the price increase is up to $4.50 per ticket, much more than the $0.88 per ticket needed to make up for the operating costs of the new chair lift. 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given scenarios indicate that adding 150 feet to the vertical drop, along with the needed extra run and chair lift would allow for an additional $1.99 ticket price increase.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suggests that closing one run would not affect accepted ticket price.  It also suggests that if 3 runs are closed, then closing 4 or 5 would have no further effect on accepted ticket price so, if desired, further savings could be obtained.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data was looked at to determine if it was more fruitful to look at Montana resorts only or all 330 resorts across the United States.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Big Mountain Resort had the highest priced tickets among Montana resorts and Montana, overall, was in the lowest tier of ticket prices among the states, a comparison to other Montana resorts alone appeared to be of limited use.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2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08B-63B7-4777-B759-79C8A42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Feature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DFEE-0031-4F1B-8BF4-6CE8EF91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data was analyzed to determine which features appeared to have the most impact on ticket price.</a:t>
            </a:r>
          </a:p>
          <a:p>
            <a:pPr marL="0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that showed most impact on ticket price were:</a:t>
            </a:r>
          </a:p>
          <a:p>
            <a:pPr marL="0" indent="0"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fast quads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runs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 making acreage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 drop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chairs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9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D73-C123-4258-B8DF-54CA993B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ANALYST</a:t>
            </a:r>
            <a:br>
              <a:rPr lang="en-US" dirty="0"/>
            </a:br>
            <a:r>
              <a:rPr lang="en-US" dirty="0"/>
              <a:t>Model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779-345B-4F08-A3A2-96C5165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and Random Forest models were examined.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was chosen because: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the proved to be most robust was the random forest with because its cross-validation had a Mean Absolute Error (MAE) mean of about $9.64, which was better than the linear regression’s $10.50.  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MAE standard deviation of the random forest cross-validation was 1.35 vs. 1.62 for the linear regression, making it less variable and thus more likely to be accurate in further tests.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B9CF-5D4F-4D13-8244-50658202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AND ANALYSIS</a:t>
            </a:r>
            <a:br>
              <a:rPr lang="en-US" dirty="0"/>
            </a:br>
            <a:r>
              <a:rPr lang="en-US" dirty="0"/>
              <a:t>Four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C77A-1648-436D-ABB1-9950ACC9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1:  Permanently close up to 10 of the least used runs. This doesn't impact any other resort statistics.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Closing 1 run causes no difference in ticket price.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Closing 2 and 3 successively reduces support for ticket price and so revenue.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Closing 4 or 5 is no further loss in ticket price than closing 3.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Increasing the closures down to 6 or more leads to a large drop.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2: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Increase the vertical drop by adding a run to a point 150 feet lower down but requiring the installation of an additional chair lift to bring skiers back up, without additional snow making coverage.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 Ticket price increase of about $1.99, related revenue increase of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$3,474,638.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enario 3: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Same as number 2, except adding 2 acres of snow making cover.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Same as scenario 2.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4: 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Increase the longest run by 0.2 mile to boast 3.5 miles length, requiring an additional snow making coverage of 4 acres.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 Same as scenarios 2 and 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B03-2FC9-429F-A0D3-AB070EB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2C70-553B-4F76-9D97-765C65D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findings as a starting point that, with consideration of cost data that was not included in the given data, plan to create a plan to incorporate:</a:t>
            </a:r>
          </a:p>
          <a:p>
            <a:pPr lvl="1"/>
            <a:r>
              <a:rPr lang="en-US" dirty="0"/>
              <a:t>Raising prices from $0.88 to $4.50 per ticket with no feature changes needed</a:t>
            </a:r>
          </a:p>
          <a:p>
            <a:pPr lvl="1"/>
            <a:r>
              <a:rPr lang="en-US" dirty="0"/>
              <a:t>Consider adding to vertical drop, with related run and chair lift</a:t>
            </a:r>
          </a:p>
          <a:p>
            <a:pPr lvl="1"/>
            <a:r>
              <a:rPr lang="en-US" dirty="0"/>
              <a:t>Consider reducing little used runs, especially if their operating costs are exceedingly high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model proves fruitful, consider further one-time requests or the creation of an app or dashboard to allow use by executives.</a:t>
            </a:r>
          </a:p>
        </p:txBody>
      </p:sp>
    </p:spTree>
    <p:extLst>
      <p:ext uri="{BB962C8B-B14F-4D97-AF65-F5344CB8AC3E}">
        <p14:creationId xmlns:p14="http://schemas.microsoft.com/office/powerpoint/2010/main" val="151933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 </vt:lpstr>
      <vt:lpstr>BACKGROUND</vt:lpstr>
      <vt:lpstr>KEY FINDINGS</vt:lpstr>
      <vt:lpstr>MODELING RESULTS AND ANALYSIS Location Data</vt:lpstr>
      <vt:lpstr>MODELING RESULTS AND ANALYSIS Feature Data</vt:lpstr>
      <vt:lpstr>MODELING RESULTS AND ANALYST Model Determination</vt:lpstr>
      <vt:lpstr>MODEL RESULTS AND ANALYSIS Four Scenarios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Nancy</dc:creator>
  <cp:lastModifiedBy>Nancy</cp:lastModifiedBy>
  <cp:revision>4</cp:revision>
  <dcterms:created xsi:type="dcterms:W3CDTF">2021-01-11T03:38:04Z</dcterms:created>
  <dcterms:modified xsi:type="dcterms:W3CDTF">2021-01-11T04:43:39Z</dcterms:modified>
</cp:coreProperties>
</file>