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8" r:id="rId10"/>
    <p:sldId id="264" r:id="rId11"/>
    <p:sldId id="261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 Peters" initials="NP" lastIdx="1" clrIdx="0">
    <p:extLst>
      <p:ext uri="{19B8F6BF-5375-455C-9EA6-DF929625EA0E}">
        <p15:presenceInfo xmlns:p15="http://schemas.microsoft.com/office/powerpoint/2012/main" userId="22d703bf2a84f1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B690B-41F2-4DA3-81F3-1A4A7C7D065B}" v="2331" dt="2021-08-05T14:54:09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2" autoAdjust="0"/>
    <p:restoredTop sz="94660"/>
  </p:normalViewPr>
  <p:slideViewPr>
    <p:cSldViewPr snapToGrid="0">
      <p:cViewPr>
        <p:scale>
          <a:sx n="66" d="100"/>
          <a:sy n="66" d="100"/>
        </p:scale>
        <p:origin x="22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cy Peters" userId="22d703bf2a84f198" providerId="LiveId" clId="{90CB690B-41F2-4DA3-81F3-1A4A7C7D065B}"/>
    <pc:docChg chg="undo custSel addSld delSld modSld">
      <pc:chgData name="Nancy Peters" userId="22d703bf2a84f198" providerId="LiveId" clId="{90CB690B-41F2-4DA3-81F3-1A4A7C7D065B}" dt="2021-08-05T14:50:21.278" v="6611" actId="20577"/>
      <pc:docMkLst>
        <pc:docMk/>
      </pc:docMkLst>
      <pc:sldChg chg="modSp mod">
        <pc:chgData name="Nancy Peters" userId="22d703bf2a84f198" providerId="LiveId" clId="{90CB690B-41F2-4DA3-81F3-1A4A7C7D065B}" dt="2021-08-05T01:54:00.470" v="1005" actId="20577"/>
        <pc:sldMkLst>
          <pc:docMk/>
          <pc:sldMk cId="1436757708" sldId="256"/>
        </pc:sldMkLst>
        <pc:spChg chg="mod">
          <ac:chgData name="Nancy Peters" userId="22d703bf2a84f198" providerId="LiveId" clId="{90CB690B-41F2-4DA3-81F3-1A4A7C7D065B}" dt="2021-08-05T01:42:58.590" v="17" actId="20577"/>
          <ac:spMkLst>
            <pc:docMk/>
            <pc:sldMk cId="1436757708" sldId="256"/>
            <ac:spMk id="2" creationId="{9EE12FDF-07E9-4AF2-A08A-8AB2DAA0B117}"/>
          </ac:spMkLst>
        </pc:spChg>
        <pc:spChg chg="mod">
          <ac:chgData name="Nancy Peters" userId="22d703bf2a84f198" providerId="LiveId" clId="{90CB690B-41F2-4DA3-81F3-1A4A7C7D065B}" dt="2021-08-05T01:54:00.470" v="1005" actId="20577"/>
          <ac:spMkLst>
            <pc:docMk/>
            <pc:sldMk cId="1436757708" sldId="256"/>
            <ac:spMk id="3" creationId="{BF3BDC54-B67D-4FFB-A817-ADED7B437E29}"/>
          </ac:spMkLst>
        </pc:spChg>
      </pc:sldChg>
      <pc:sldChg chg="modSp mod modAnim">
        <pc:chgData name="Nancy Peters" userId="22d703bf2a84f198" providerId="LiveId" clId="{90CB690B-41F2-4DA3-81F3-1A4A7C7D065B}" dt="2021-08-05T02:11:15.666" v="1987"/>
        <pc:sldMkLst>
          <pc:docMk/>
          <pc:sldMk cId="2897587757" sldId="257"/>
        </pc:sldMkLst>
        <pc:spChg chg="mod">
          <ac:chgData name="Nancy Peters" userId="22d703bf2a84f198" providerId="LiveId" clId="{90CB690B-41F2-4DA3-81F3-1A4A7C7D065B}" dt="2021-08-05T01:54:50.616" v="1022" actId="20577"/>
          <ac:spMkLst>
            <pc:docMk/>
            <pc:sldMk cId="2897587757" sldId="257"/>
            <ac:spMk id="3" creationId="{94289A29-BCCF-465D-824A-140BA49BF2C2}"/>
          </ac:spMkLst>
        </pc:spChg>
      </pc:sldChg>
      <pc:sldChg chg="addSp delSp modSp mod modAnim">
        <pc:chgData name="Nancy Peters" userId="22d703bf2a84f198" providerId="LiveId" clId="{90CB690B-41F2-4DA3-81F3-1A4A7C7D065B}" dt="2021-08-05T11:57:21.981" v="3283" actId="20577"/>
        <pc:sldMkLst>
          <pc:docMk/>
          <pc:sldMk cId="4276134195" sldId="258"/>
        </pc:sldMkLst>
        <pc:spChg chg="mod">
          <ac:chgData name="Nancy Peters" userId="22d703bf2a84f198" providerId="LiveId" clId="{90CB690B-41F2-4DA3-81F3-1A4A7C7D065B}" dt="2021-08-05T11:57:21.981" v="3283" actId="20577"/>
          <ac:spMkLst>
            <pc:docMk/>
            <pc:sldMk cId="4276134195" sldId="258"/>
            <ac:spMk id="3" creationId="{8C53F280-B8A4-439C-80EE-12A993731869}"/>
          </ac:spMkLst>
        </pc:spChg>
        <pc:inkChg chg="add del">
          <ac:chgData name="Nancy Peters" userId="22d703bf2a84f198" providerId="LiveId" clId="{90CB690B-41F2-4DA3-81F3-1A4A7C7D065B}" dt="2021-08-05T02:32:16.715" v="2655" actId="9405"/>
          <ac:inkMkLst>
            <pc:docMk/>
            <pc:sldMk cId="4276134195" sldId="258"/>
            <ac:inkMk id="4" creationId="{B17BEF4C-E903-464E-B5FC-350C0AAFCD71}"/>
          </ac:inkMkLst>
        </pc:inkChg>
      </pc:sldChg>
      <pc:sldChg chg="modSp mod modAnim">
        <pc:chgData name="Nancy Peters" userId="22d703bf2a84f198" providerId="LiveId" clId="{90CB690B-41F2-4DA3-81F3-1A4A7C7D065B}" dt="2021-08-05T02:23:36.319" v="2425"/>
        <pc:sldMkLst>
          <pc:docMk/>
          <pc:sldMk cId="3859525154" sldId="259"/>
        </pc:sldMkLst>
        <pc:spChg chg="mod">
          <ac:chgData name="Nancy Peters" userId="22d703bf2a84f198" providerId="LiveId" clId="{90CB690B-41F2-4DA3-81F3-1A4A7C7D065B}" dt="2021-08-05T02:16:45.213" v="1995" actId="20577"/>
          <ac:spMkLst>
            <pc:docMk/>
            <pc:sldMk cId="3859525154" sldId="259"/>
            <ac:spMk id="2" creationId="{B1094646-C2F2-412C-860C-0B24DEB90230}"/>
          </ac:spMkLst>
        </pc:spChg>
        <pc:spChg chg="mod">
          <ac:chgData name="Nancy Peters" userId="22d703bf2a84f198" providerId="LiveId" clId="{90CB690B-41F2-4DA3-81F3-1A4A7C7D065B}" dt="2021-08-05T02:23:23.577" v="2423" actId="20577"/>
          <ac:spMkLst>
            <pc:docMk/>
            <pc:sldMk cId="3859525154" sldId="259"/>
            <ac:spMk id="3" creationId="{ACFC0ADA-8E56-4E0A-84ED-4B99322888F5}"/>
          </ac:spMkLst>
        </pc:spChg>
      </pc:sldChg>
      <pc:sldChg chg="addSp delSp modSp mod modAnim">
        <pc:chgData name="Nancy Peters" userId="22d703bf2a84f198" providerId="LiveId" clId="{90CB690B-41F2-4DA3-81F3-1A4A7C7D065B}" dt="2021-08-05T14:39:53.696" v="6610" actId="20577"/>
        <pc:sldMkLst>
          <pc:docMk/>
          <pc:sldMk cId="2375995624" sldId="260"/>
        </pc:sldMkLst>
        <pc:spChg chg="mod">
          <ac:chgData name="Nancy Peters" userId="22d703bf2a84f198" providerId="LiveId" clId="{90CB690B-41F2-4DA3-81F3-1A4A7C7D065B}" dt="2021-08-05T14:39:53.696" v="6610" actId="20577"/>
          <ac:spMkLst>
            <pc:docMk/>
            <pc:sldMk cId="2375995624" sldId="260"/>
            <ac:spMk id="3" creationId="{52C6DFEE-0031-4F1B-8BF4-6CE8EF91F4ED}"/>
          </ac:spMkLst>
        </pc:spChg>
        <pc:inkChg chg="add del">
          <ac:chgData name="Nancy Peters" userId="22d703bf2a84f198" providerId="LiveId" clId="{90CB690B-41F2-4DA3-81F3-1A4A7C7D065B}" dt="2021-08-05T12:30:07.801" v="4341"/>
          <ac:inkMkLst>
            <pc:docMk/>
            <pc:sldMk cId="2375995624" sldId="260"/>
            <ac:inkMk id="4" creationId="{AD8095AA-C00F-4E2E-9057-146DBB303686}"/>
          </ac:inkMkLst>
        </pc:inkChg>
      </pc:sldChg>
      <pc:sldChg chg="modSp mod modAnim">
        <pc:chgData name="Nancy Peters" userId="22d703bf2a84f198" providerId="LiveId" clId="{90CB690B-41F2-4DA3-81F3-1A4A7C7D065B}" dt="2021-08-05T13:39:04.681" v="6456" actId="27636"/>
        <pc:sldMkLst>
          <pc:docMk/>
          <pc:sldMk cId="199874813" sldId="261"/>
        </pc:sldMkLst>
        <pc:spChg chg="mod">
          <ac:chgData name="Nancy Peters" userId="22d703bf2a84f198" providerId="LiveId" clId="{90CB690B-41F2-4DA3-81F3-1A4A7C7D065B}" dt="2021-08-05T12:48:33.606" v="5386" actId="20577"/>
          <ac:spMkLst>
            <pc:docMk/>
            <pc:sldMk cId="199874813" sldId="261"/>
            <ac:spMk id="2" creationId="{6DA2DD73-C123-4258-B8DF-54CA993BFD09}"/>
          </ac:spMkLst>
        </pc:spChg>
        <pc:spChg chg="mod">
          <ac:chgData name="Nancy Peters" userId="22d703bf2a84f198" providerId="LiveId" clId="{90CB690B-41F2-4DA3-81F3-1A4A7C7D065B}" dt="2021-08-05T13:39:04.681" v="6456" actId="27636"/>
          <ac:spMkLst>
            <pc:docMk/>
            <pc:sldMk cId="199874813" sldId="261"/>
            <ac:spMk id="3" creationId="{7DC50779-345B-4F08-A3A2-96C516562E7D}"/>
          </ac:spMkLst>
        </pc:spChg>
      </pc:sldChg>
      <pc:sldChg chg="modSp del mod">
        <pc:chgData name="Nancy Peters" userId="22d703bf2a84f198" providerId="LiveId" clId="{90CB690B-41F2-4DA3-81F3-1A4A7C7D065B}" dt="2021-08-05T12:50:24.028" v="5392" actId="2696"/>
        <pc:sldMkLst>
          <pc:docMk/>
          <pc:sldMk cId="1529081383" sldId="262"/>
        </pc:sldMkLst>
        <pc:spChg chg="mod">
          <ac:chgData name="Nancy Peters" userId="22d703bf2a84f198" providerId="LiveId" clId="{90CB690B-41F2-4DA3-81F3-1A4A7C7D065B}" dt="2021-08-05T12:48:17.702" v="5373" actId="20577"/>
          <ac:spMkLst>
            <pc:docMk/>
            <pc:sldMk cId="1529081383" sldId="262"/>
            <ac:spMk id="2" creationId="{925EB9CF-5D4F-4D13-8244-50658202875F}"/>
          </ac:spMkLst>
        </pc:spChg>
        <pc:spChg chg="mod">
          <ac:chgData name="Nancy Peters" userId="22d703bf2a84f198" providerId="LiveId" clId="{90CB690B-41F2-4DA3-81F3-1A4A7C7D065B}" dt="2021-08-05T12:49:42.140" v="5391" actId="27636"/>
          <ac:spMkLst>
            <pc:docMk/>
            <pc:sldMk cId="1529081383" sldId="262"/>
            <ac:spMk id="3" creationId="{93C4C77A-1648-436D-ABB1-9950ACC9A4F7}"/>
          </ac:spMkLst>
        </pc:spChg>
      </pc:sldChg>
      <pc:sldChg chg="modSp mod modAnim">
        <pc:chgData name="Nancy Peters" userId="22d703bf2a84f198" providerId="LiveId" clId="{90CB690B-41F2-4DA3-81F3-1A4A7C7D065B}" dt="2021-08-05T13:35:12.323" v="6425" actId="20577"/>
        <pc:sldMkLst>
          <pc:docMk/>
          <pc:sldMk cId="1519330867" sldId="263"/>
        </pc:sldMkLst>
        <pc:spChg chg="mod">
          <ac:chgData name="Nancy Peters" userId="22d703bf2a84f198" providerId="LiveId" clId="{90CB690B-41F2-4DA3-81F3-1A4A7C7D065B}" dt="2021-08-05T13:35:12.323" v="6425" actId="20577"/>
          <ac:spMkLst>
            <pc:docMk/>
            <pc:sldMk cId="1519330867" sldId="263"/>
            <ac:spMk id="2" creationId="{7B680B03-2FC9-429F-A0D3-AB070EB2D05A}"/>
          </ac:spMkLst>
        </pc:spChg>
        <pc:spChg chg="mod">
          <ac:chgData name="Nancy Peters" userId="22d703bf2a84f198" providerId="LiveId" clId="{90CB690B-41F2-4DA3-81F3-1A4A7C7D065B}" dt="2021-08-05T13:31:53.214" v="6212" actId="20577"/>
          <ac:spMkLst>
            <pc:docMk/>
            <pc:sldMk cId="1519330867" sldId="263"/>
            <ac:spMk id="3" creationId="{70C12C70-553B-4F76-9D97-765C65D0E994}"/>
          </ac:spMkLst>
        </pc:spChg>
      </pc:sldChg>
      <pc:sldChg chg="addSp delSp modSp new mod">
        <pc:chgData name="Nancy Peters" userId="22d703bf2a84f198" providerId="LiveId" clId="{90CB690B-41F2-4DA3-81F3-1A4A7C7D065B}" dt="2021-08-05T12:29:22.414" v="4339" actId="9405"/>
        <pc:sldMkLst>
          <pc:docMk/>
          <pc:sldMk cId="2336812567" sldId="264"/>
        </pc:sldMkLst>
        <pc:spChg chg="mod">
          <ac:chgData name="Nancy Peters" userId="22d703bf2a84f198" providerId="LiveId" clId="{90CB690B-41F2-4DA3-81F3-1A4A7C7D065B}" dt="2021-08-05T02:26:28.775" v="2641"/>
          <ac:spMkLst>
            <pc:docMk/>
            <pc:sldMk cId="2336812567" sldId="264"/>
            <ac:spMk id="2" creationId="{4CF69BDA-0B8A-44F8-B635-46E71694B9F9}"/>
          </ac:spMkLst>
        </pc:spChg>
        <pc:spChg chg="del">
          <ac:chgData name="Nancy Peters" userId="22d703bf2a84f198" providerId="LiveId" clId="{90CB690B-41F2-4DA3-81F3-1A4A7C7D065B}" dt="2021-08-05T02:26:43.696" v="2642"/>
          <ac:spMkLst>
            <pc:docMk/>
            <pc:sldMk cId="2336812567" sldId="264"/>
            <ac:spMk id="3" creationId="{02D9F7FD-4857-417B-BA9E-24FD3BAAB751}"/>
          </ac:spMkLst>
        </pc:spChg>
        <pc:picChg chg="add mod">
          <ac:chgData name="Nancy Peters" userId="22d703bf2a84f198" providerId="LiveId" clId="{90CB690B-41F2-4DA3-81F3-1A4A7C7D065B}" dt="2021-08-05T02:27:00.297" v="2646" actId="14100"/>
          <ac:picMkLst>
            <pc:docMk/>
            <pc:sldMk cId="2336812567" sldId="264"/>
            <ac:picMk id="4" creationId="{328318D5-39A0-40D8-978E-6036E7C0922C}"/>
          </ac:picMkLst>
        </pc:picChg>
        <pc:inkChg chg="add del">
          <ac:chgData name="Nancy Peters" userId="22d703bf2a84f198" providerId="LiveId" clId="{90CB690B-41F2-4DA3-81F3-1A4A7C7D065B}" dt="2021-08-05T02:28:28.283" v="2648" actId="9405"/>
          <ac:inkMkLst>
            <pc:docMk/>
            <pc:sldMk cId="2336812567" sldId="264"/>
            <ac:inkMk id="5" creationId="{0129A4AD-78AC-4B85-90FE-711E274AA6FD}"/>
          </ac:inkMkLst>
        </pc:inkChg>
        <pc:inkChg chg="add del">
          <ac:chgData name="Nancy Peters" userId="22d703bf2a84f198" providerId="LiveId" clId="{90CB690B-41F2-4DA3-81F3-1A4A7C7D065B}" dt="2021-08-05T02:29:32.366" v="2650" actId="9405"/>
          <ac:inkMkLst>
            <pc:docMk/>
            <pc:sldMk cId="2336812567" sldId="264"/>
            <ac:inkMk id="6" creationId="{23D28098-7F42-4954-800C-F06963AA21E6}"/>
          </ac:inkMkLst>
        </pc:inkChg>
        <pc:inkChg chg="add">
          <ac:chgData name="Nancy Peters" userId="22d703bf2a84f198" providerId="LiveId" clId="{90CB690B-41F2-4DA3-81F3-1A4A7C7D065B}" dt="2021-08-05T02:30:03.698" v="2651" actId="9405"/>
          <ac:inkMkLst>
            <pc:docMk/>
            <pc:sldMk cId="2336812567" sldId="264"/>
            <ac:inkMk id="7" creationId="{7065800F-7CB8-4A59-A564-DBB74EA40EE8}"/>
          </ac:inkMkLst>
        </pc:inkChg>
        <pc:inkChg chg="add">
          <ac:chgData name="Nancy Peters" userId="22d703bf2a84f198" providerId="LiveId" clId="{90CB690B-41F2-4DA3-81F3-1A4A7C7D065B}" dt="2021-08-05T02:30:07.845" v="2652" actId="9405"/>
          <ac:inkMkLst>
            <pc:docMk/>
            <pc:sldMk cId="2336812567" sldId="264"/>
            <ac:inkMk id="8" creationId="{5DDEF40C-A512-4BF9-BBD9-BF138B1F4C22}"/>
          </ac:inkMkLst>
        </pc:inkChg>
        <pc:inkChg chg="add del">
          <ac:chgData name="Nancy Peters" userId="22d703bf2a84f198" providerId="LiveId" clId="{90CB690B-41F2-4DA3-81F3-1A4A7C7D065B}" dt="2021-08-05T12:29:02.141" v="4338"/>
          <ac:inkMkLst>
            <pc:docMk/>
            <pc:sldMk cId="2336812567" sldId="264"/>
            <ac:inkMk id="9" creationId="{CAB3279A-95F6-4B50-B160-AE65D1CFFCE2}"/>
          </ac:inkMkLst>
        </pc:inkChg>
        <pc:inkChg chg="add del">
          <ac:chgData name="Nancy Peters" userId="22d703bf2a84f198" providerId="LiveId" clId="{90CB690B-41F2-4DA3-81F3-1A4A7C7D065B}" dt="2021-08-05T12:28:21.142" v="4330" actId="9405"/>
          <ac:inkMkLst>
            <pc:docMk/>
            <pc:sldMk cId="2336812567" sldId="264"/>
            <ac:inkMk id="10" creationId="{90859470-997E-4982-A2D8-89FA63A8BA0C}"/>
          </ac:inkMkLst>
        </pc:inkChg>
        <pc:inkChg chg="add del">
          <ac:chgData name="Nancy Peters" userId="22d703bf2a84f198" providerId="LiveId" clId="{90CB690B-41F2-4DA3-81F3-1A4A7C7D065B}" dt="2021-08-05T12:28:20.494" v="4329" actId="9405"/>
          <ac:inkMkLst>
            <pc:docMk/>
            <pc:sldMk cId="2336812567" sldId="264"/>
            <ac:inkMk id="11" creationId="{3F2E9560-4AFE-442F-99A8-9F2FE84C4A1D}"/>
          </ac:inkMkLst>
        </pc:inkChg>
        <pc:inkChg chg="add del">
          <ac:chgData name="Nancy Peters" userId="22d703bf2a84f198" providerId="LiveId" clId="{90CB690B-41F2-4DA3-81F3-1A4A7C7D065B}" dt="2021-08-05T12:28:26.843" v="4332" actId="9405"/>
          <ac:inkMkLst>
            <pc:docMk/>
            <pc:sldMk cId="2336812567" sldId="264"/>
            <ac:inkMk id="12" creationId="{E2B6AD80-6F05-4CC4-8F60-D28EDA9895F6}"/>
          </ac:inkMkLst>
        </pc:inkChg>
        <pc:inkChg chg="add del">
          <ac:chgData name="Nancy Peters" userId="22d703bf2a84f198" providerId="LiveId" clId="{90CB690B-41F2-4DA3-81F3-1A4A7C7D065B}" dt="2021-08-05T12:28:33.743" v="4334" actId="9405"/>
          <ac:inkMkLst>
            <pc:docMk/>
            <pc:sldMk cId="2336812567" sldId="264"/>
            <ac:inkMk id="13" creationId="{267F1D7F-5094-444B-BA09-C6C25284F19A}"/>
          </ac:inkMkLst>
        </pc:inkChg>
        <pc:inkChg chg="add del">
          <ac:chgData name="Nancy Peters" userId="22d703bf2a84f198" providerId="LiveId" clId="{90CB690B-41F2-4DA3-81F3-1A4A7C7D065B}" dt="2021-08-05T12:28:41.141" v="4336" actId="9405"/>
          <ac:inkMkLst>
            <pc:docMk/>
            <pc:sldMk cId="2336812567" sldId="264"/>
            <ac:inkMk id="14" creationId="{607EC27D-5E5E-44D7-BF8A-884B1AC1E533}"/>
          </ac:inkMkLst>
        </pc:inkChg>
        <pc:inkChg chg="add">
          <ac:chgData name="Nancy Peters" userId="22d703bf2a84f198" providerId="LiveId" clId="{90CB690B-41F2-4DA3-81F3-1A4A7C7D065B}" dt="2021-08-05T12:28:46.735" v="4337" actId="9405"/>
          <ac:inkMkLst>
            <pc:docMk/>
            <pc:sldMk cId="2336812567" sldId="264"/>
            <ac:inkMk id="15" creationId="{E3635561-3CB4-4E36-B239-AE5EBB162CD7}"/>
          </ac:inkMkLst>
        </pc:inkChg>
        <pc:inkChg chg="add">
          <ac:chgData name="Nancy Peters" userId="22d703bf2a84f198" providerId="LiveId" clId="{90CB690B-41F2-4DA3-81F3-1A4A7C7D065B}" dt="2021-08-05T12:29:22.414" v="4339" actId="9405"/>
          <ac:inkMkLst>
            <pc:docMk/>
            <pc:sldMk cId="2336812567" sldId="264"/>
            <ac:inkMk id="16" creationId="{5ED5890A-FFFE-48B2-B943-7C52C88A4DFF}"/>
          </ac:inkMkLst>
        </pc:inkChg>
      </pc:sldChg>
      <pc:sldChg chg="modSp add mod modAnim">
        <pc:chgData name="Nancy Peters" userId="22d703bf2a84f198" providerId="LiveId" clId="{90CB690B-41F2-4DA3-81F3-1A4A7C7D065B}" dt="2021-08-05T12:00:54.856" v="3400" actId="27636"/>
        <pc:sldMkLst>
          <pc:docMk/>
          <pc:sldMk cId="261498501" sldId="265"/>
        </pc:sldMkLst>
        <pc:spChg chg="mod">
          <ac:chgData name="Nancy Peters" userId="22d703bf2a84f198" providerId="LiveId" clId="{90CB690B-41F2-4DA3-81F3-1A4A7C7D065B}" dt="2021-08-05T12:00:54.856" v="3400" actId="27636"/>
          <ac:spMkLst>
            <pc:docMk/>
            <pc:sldMk cId="261498501" sldId="265"/>
            <ac:spMk id="3" creationId="{8C53F280-B8A4-439C-80EE-12A993731869}"/>
          </ac:spMkLst>
        </pc:spChg>
      </pc:sldChg>
      <pc:sldChg chg="addSp delSp modSp add mod setBg modAnim addCm delCm modCm">
        <pc:chgData name="Nancy Peters" userId="22d703bf2a84f198" providerId="LiveId" clId="{90CB690B-41F2-4DA3-81F3-1A4A7C7D065B}" dt="2021-08-05T12:39:58.194" v="4931" actId="20577"/>
        <pc:sldMkLst>
          <pc:docMk/>
          <pc:sldMk cId="852426061" sldId="266"/>
        </pc:sldMkLst>
        <pc:spChg chg="mod">
          <ac:chgData name="Nancy Peters" userId="22d703bf2a84f198" providerId="LiveId" clId="{90CB690B-41F2-4DA3-81F3-1A4A7C7D065B}" dt="2021-08-05T02:53:11.846" v="2974" actId="26606"/>
          <ac:spMkLst>
            <pc:docMk/>
            <pc:sldMk cId="852426061" sldId="266"/>
            <ac:spMk id="2" creationId="{599C37B0-7F89-4954-BB14-A5525459AEC5}"/>
          </ac:spMkLst>
        </pc:spChg>
        <pc:spChg chg="mod">
          <ac:chgData name="Nancy Peters" userId="22d703bf2a84f198" providerId="LiveId" clId="{90CB690B-41F2-4DA3-81F3-1A4A7C7D065B}" dt="2021-08-05T12:39:58.194" v="4931" actId="20577"/>
          <ac:spMkLst>
            <pc:docMk/>
            <pc:sldMk cId="852426061" sldId="266"/>
            <ac:spMk id="3" creationId="{8C53F280-B8A4-439C-80EE-12A993731869}"/>
          </ac:spMkLst>
        </pc:spChg>
        <pc:spChg chg="add del mod">
          <ac:chgData name="Nancy Peters" userId="22d703bf2a84f198" providerId="LiveId" clId="{90CB690B-41F2-4DA3-81F3-1A4A7C7D065B}" dt="2021-08-05T12:20:54.359" v="4035"/>
          <ac:spMkLst>
            <pc:docMk/>
            <pc:sldMk cId="852426061" sldId="266"/>
            <ac:spMk id="5" creationId="{3308B6BF-D460-4972-85C6-E2387415185D}"/>
          </ac:spMkLst>
        </pc:spChg>
        <pc:spChg chg="add mod">
          <ac:chgData name="Nancy Peters" userId="22d703bf2a84f198" providerId="LiveId" clId="{90CB690B-41F2-4DA3-81F3-1A4A7C7D065B}" dt="2021-08-05T12:21:46.813" v="4043" actId="1076"/>
          <ac:spMkLst>
            <pc:docMk/>
            <pc:sldMk cId="852426061" sldId="266"/>
            <ac:spMk id="6" creationId="{AF7CC8B3-14FB-4711-864E-30E03732681A}"/>
          </ac:spMkLst>
        </pc:spChg>
        <pc:spChg chg="add">
          <ac:chgData name="Nancy Peters" userId="22d703bf2a84f198" providerId="LiveId" clId="{90CB690B-41F2-4DA3-81F3-1A4A7C7D065B}" dt="2021-08-05T02:53:11.846" v="2974" actId="26606"/>
          <ac:spMkLst>
            <pc:docMk/>
            <pc:sldMk cId="852426061" sldId="266"/>
            <ac:spMk id="9" creationId="{5E39A796-BE83-48B1-B33F-35C4A32AAB57}"/>
          </ac:spMkLst>
        </pc:spChg>
        <pc:spChg chg="add">
          <ac:chgData name="Nancy Peters" userId="22d703bf2a84f198" providerId="LiveId" clId="{90CB690B-41F2-4DA3-81F3-1A4A7C7D065B}" dt="2021-08-05T02:53:11.846" v="2974" actId="26606"/>
          <ac:spMkLst>
            <pc:docMk/>
            <pc:sldMk cId="852426061" sldId="266"/>
            <ac:spMk id="11" creationId="{72F84B47-E267-4194-8194-831DB7B5547F}"/>
          </ac:spMkLst>
        </pc:spChg>
        <pc:picChg chg="add mod">
          <ac:chgData name="Nancy Peters" userId="22d703bf2a84f198" providerId="LiveId" clId="{90CB690B-41F2-4DA3-81F3-1A4A7C7D065B}" dt="2021-08-05T12:21:38.887" v="4042" actId="1076"/>
          <ac:picMkLst>
            <pc:docMk/>
            <pc:sldMk cId="852426061" sldId="266"/>
            <ac:picMk id="4" creationId="{07747D7D-F0B6-474A-92F8-9B13B110D79A}"/>
          </ac:picMkLst>
        </pc:picChg>
      </pc:sldChg>
      <pc:sldChg chg="modSp add mod modAnim">
        <pc:chgData name="Nancy Peters" userId="22d703bf2a84f198" providerId="LiveId" clId="{90CB690B-41F2-4DA3-81F3-1A4A7C7D065B}" dt="2021-08-05T13:38:34.741" v="6452" actId="20577"/>
        <pc:sldMkLst>
          <pc:docMk/>
          <pc:sldMk cId="3117549871" sldId="267"/>
        </pc:sldMkLst>
        <pc:spChg chg="mod">
          <ac:chgData name="Nancy Peters" userId="22d703bf2a84f198" providerId="LiveId" clId="{90CB690B-41F2-4DA3-81F3-1A4A7C7D065B}" dt="2021-08-05T13:38:34.741" v="6452" actId="20577"/>
          <ac:spMkLst>
            <pc:docMk/>
            <pc:sldMk cId="3117549871" sldId="267"/>
            <ac:spMk id="3" creationId="{8C53F280-B8A4-439C-80EE-12A993731869}"/>
          </ac:spMkLst>
        </pc:spChg>
      </pc:sldChg>
      <pc:sldChg chg="modSp add mod modAnim">
        <pc:chgData name="Nancy Peters" userId="22d703bf2a84f198" providerId="LiveId" clId="{90CB690B-41F2-4DA3-81F3-1A4A7C7D065B}" dt="2021-08-05T14:39:40.662" v="6604" actId="20577"/>
        <pc:sldMkLst>
          <pc:docMk/>
          <pc:sldMk cId="3268057010" sldId="268"/>
        </pc:sldMkLst>
        <pc:spChg chg="mod">
          <ac:chgData name="Nancy Peters" userId="22d703bf2a84f198" providerId="LiveId" clId="{90CB690B-41F2-4DA3-81F3-1A4A7C7D065B}" dt="2021-08-05T14:39:40.662" v="6604" actId="20577"/>
          <ac:spMkLst>
            <pc:docMk/>
            <pc:sldMk cId="3268057010" sldId="268"/>
            <ac:spMk id="3" creationId="{52C6DFEE-0031-4F1B-8BF4-6CE8EF91F4ED}"/>
          </ac:spMkLst>
        </pc:spChg>
      </pc:sldChg>
      <pc:sldChg chg="addSp delSp modSp add mod">
        <pc:chgData name="Nancy Peters" userId="22d703bf2a84f198" providerId="LiveId" clId="{90CB690B-41F2-4DA3-81F3-1A4A7C7D065B}" dt="2021-08-05T12:55:52.223" v="5438" actId="1076"/>
        <pc:sldMkLst>
          <pc:docMk/>
          <pc:sldMk cId="795926706" sldId="269"/>
        </pc:sldMkLst>
        <pc:spChg chg="del mod">
          <ac:chgData name="Nancy Peters" userId="22d703bf2a84f198" providerId="LiveId" clId="{90CB690B-41F2-4DA3-81F3-1A4A7C7D065B}" dt="2021-08-05T12:52:07.796" v="5427" actId="478"/>
          <ac:spMkLst>
            <pc:docMk/>
            <pc:sldMk cId="795926706" sldId="269"/>
            <ac:spMk id="3" creationId="{7DC50779-345B-4F08-A3A2-96C516562E7D}"/>
          </ac:spMkLst>
        </pc:spChg>
        <pc:graphicFrameChg chg="add del mod">
          <ac:chgData name="Nancy Peters" userId="22d703bf2a84f198" providerId="LiveId" clId="{90CB690B-41F2-4DA3-81F3-1A4A7C7D065B}" dt="2021-08-05T12:54:52.985" v="5434" actId="478"/>
          <ac:graphicFrameMkLst>
            <pc:docMk/>
            <pc:sldMk cId="795926706" sldId="269"/>
            <ac:graphicFrameMk id="4" creationId="{2A1A285D-7F71-499C-9354-F212FF10A6E1}"/>
          </ac:graphicFrameMkLst>
        </pc:graphicFrameChg>
        <pc:graphicFrameChg chg="add mod modGraphic">
          <ac:chgData name="Nancy Peters" userId="22d703bf2a84f198" providerId="LiveId" clId="{90CB690B-41F2-4DA3-81F3-1A4A7C7D065B}" dt="2021-08-05T12:55:52.223" v="5438" actId="1076"/>
          <ac:graphicFrameMkLst>
            <pc:docMk/>
            <pc:sldMk cId="795926706" sldId="269"/>
            <ac:graphicFrameMk id="5" creationId="{26566080-D715-45E1-89F6-9E3B47C7767B}"/>
          </ac:graphicFrameMkLst>
        </pc:graphicFrameChg>
      </pc:sldChg>
      <pc:sldChg chg="modSp add mod modAnim">
        <pc:chgData name="Nancy Peters" userId="22d703bf2a84f198" providerId="LiveId" clId="{90CB690B-41F2-4DA3-81F3-1A4A7C7D065B}" dt="2021-08-05T14:50:21.278" v="6611" actId="20577"/>
        <pc:sldMkLst>
          <pc:docMk/>
          <pc:sldMk cId="2085060721" sldId="270"/>
        </pc:sldMkLst>
        <pc:spChg chg="mod">
          <ac:chgData name="Nancy Peters" userId="22d703bf2a84f198" providerId="LiveId" clId="{90CB690B-41F2-4DA3-81F3-1A4A7C7D065B}" dt="2021-08-05T13:35:21.893" v="6436" actId="20577"/>
          <ac:spMkLst>
            <pc:docMk/>
            <pc:sldMk cId="2085060721" sldId="270"/>
            <ac:spMk id="2" creationId="{7B680B03-2FC9-429F-A0D3-AB070EB2D05A}"/>
          </ac:spMkLst>
        </pc:spChg>
        <pc:spChg chg="mod">
          <ac:chgData name="Nancy Peters" userId="22d703bf2a84f198" providerId="LiveId" clId="{90CB690B-41F2-4DA3-81F3-1A4A7C7D065B}" dt="2021-08-05T14:50:21.278" v="6611" actId="20577"/>
          <ac:spMkLst>
            <pc:docMk/>
            <pc:sldMk cId="2085060721" sldId="270"/>
            <ac:spMk id="3" creationId="{70C12C70-553B-4F76-9D97-765C65D0E99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5T02:30:03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5T02:30:07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1,'168'14,"-57"-2,257 23,-162-25,-56-5,85 10,-224-14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5T12:28:46.73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1,'119'18,"1"-6,182-3,-282-9,-1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5T12:29:22.41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1,'689'0,"-716"5,13-2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6521-7492-434D-9765-EC2BAA2E3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5B13-023D-40C0-8F7D-AD2FF2A5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0713-5A4B-47BB-8F16-74B50293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58B6-052F-4DC4-BCE7-619BB6D1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08CC0-B0D4-4AE7-B740-5734236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17C1-E629-4CE0-B7AE-99C15D52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1F28-987B-4FED-B478-6B98F0D59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5EC6-6C55-45DF-AA67-5ED54B66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B935-24FB-4265-8006-CCCC772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0026-87FC-445D-A7D4-3F2C5D0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62E14-2FC1-45D3-BD7B-B9371477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4BA30-3204-4D2B-B0E8-3010D5B67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4F662-FF75-4A14-8EFE-E9AF9FCC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91C6-5069-4A5C-B13B-F7B8D8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BA24-60D7-486C-8831-63A29CB2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2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7A3-D350-4985-9C31-219EC57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05FC-D9A2-4D14-A2D9-05142954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7DA8F-91BB-4F4D-8A3C-8D53640F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1BE7-6581-44DD-8886-B67E4347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4FB-12A6-48B3-ABC5-A9864F8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9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2E01-FE87-4E69-8EC4-37D282BF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BFDB0-D8B6-4EE9-A5F2-C03A11DD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F88C-D0DE-4920-945D-AD7F516E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8F632-B62D-45D4-8F18-6CE14675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A194-468C-4841-A85C-98EEE17A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DE6F-7A9A-46D3-8D73-04D5085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0A7D-1B89-4361-95F9-09B2B7B7C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33F37-E5F2-4689-A9E8-C7772059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29BF7-4557-4664-A12B-66EA2408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77CE-A41A-4076-8335-353D4F7A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B3F1-AD41-4534-8F05-CDAC6CCF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6278-0094-4BDD-96EB-63016848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3920-6DDA-45D3-A087-357DF214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D8799-B422-49BE-8D0F-F88888EF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0853-668D-4C0D-8C3C-5A44C00B1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B24EE-82AD-4F95-B835-2210CEE4E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0AC0B-59EE-4B00-97B6-32200FFD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A162-6D61-49F4-A31D-8F3AA16A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043EC-0236-4915-93EC-4AB1ECD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3D9-56B5-4CD4-8ECF-4D021B03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3531-96F3-42C5-8D3D-6E582B0D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4572A-ABF9-40B6-B21D-6A331CD1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A72F8-F466-4A73-9E5C-6A7E802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0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AB0C5-562E-448A-996B-6E3B608A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F72C2-9438-4A96-8E4E-3A7EF6EB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59231-0720-42B6-ABE0-ABA075AD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F73A-2416-4805-9B56-CB71C8B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8934-0E86-4998-AFEA-0EF3940A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B5B0-D2C6-4C94-84F8-A47B528C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E0B8-D664-46A2-B016-2CB3484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F20E-4413-4F51-8225-5FA5410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1DA1B-06C1-40E2-B8E9-96B5323C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7A0C-7800-49DD-AA59-89A3048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ECC49-C474-4B8D-BDC1-9DC29372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0B2D3-2F2F-448B-B925-33D57E94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8BD8-F40B-421A-AA13-9B9AAC9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7207-27FF-45D3-B6A5-F4F99B3B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A0D73-F05F-44AE-9771-69EE973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6DDFC-7CCC-436A-A954-01EBA19C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7428E-CEC8-4F76-9B31-873E0C2E0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624-ACE1-4505-B491-E8945647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B1B4-241D-4F5A-84A2-07B444B663E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5728-3C05-49BE-8438-556B0077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DE77-047E-4A4D-813C-5779D73D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F63E-2E35-4D59-8940-AB923E757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7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2FDF-07E9-4AF2-A08A-8AB2DAA0B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BDC54-B67D-4FFB-A817-ADED7B43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a good one be modeled from the given data?</a:t>
            </a:r>
          </a:p>
        </p:txBody>
      </p:sp>
    </p:spTree>
    <p:extLst>
      <p:ext uri="{BB962C8B-B14F-4D97-AF65-F5344CB8AC3E}">
        <p14:creationId xmlns:p14="http://schemas.microsoft.com/office/powerpoint/2010/main" val="143675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9BDA-0B8A-44F8-B635-46E71694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Feature Data</a:t>
            </a:r>
          </a:p>
        </p:txBody>
      </p:sp>
      <p:pic>
        <p:nvPicPr>
          <p:cNvPr id="4" name="Content Placeholder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8318D5-39A0-40D8-978E-6036E7C092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105650" cy="480218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065800F-7CB8-4A59-A564-DBB74EA40EE8}"/>
                  </a:ext>
                </a:extLst>
              </p14:cNvPr>
              <p14:cNvContentPartPr/>
              <p14:nvPr/>
            </p14:nvContentPartPr>
            <p14:xfrm>
              <a:off x="2557260" y="535269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065800F-7CB8-4A59-A564-DBB74EA40E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260" y="524505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DEF40C-A512-4BF9-BBD9-BF138B1F4C22}"/>
                  </a:ext>
                </a:extLst>
              </p14:cNvPr>
              <p14:cNvContentPartPr/>
              <p14:nvPr/>
            </p14:nvContentPartPr>
            <p14:xfrm>
              <a:off x="2561940" y="5352690"/>
              <a:ext cx="45000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DEF40C-A512-4BF9-BBD9-BF138B1F4C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300" y="5245050"/>
                <a:ext cx="557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635561-3CB4-4E36-B239-AE5EBB162CD7}"/>
                  </a:ext>
                </a:extLst>
              </p14:cNvPr>
              <p14:cNvContentPartPr/>
              <p14:nvPr/>
            </p14:nvContentPartPr>
            <p14:xfrm>
              <a:off x="4524120" y="5333723"/>
              <a:ext cx="209160" cy="14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635561-3CB4-4E36-B239-AE5EBB162C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120" y="5226083"/>
                <a:ext cx="316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D5890A-FFFE-48B2-B943-7C52C88A4DFF}"/>
                  </a:ext>
                </a:extLst>
              </p14:cNvPr>
              <p14:cNvContentPartPr/>
              <p14:nvPr/>
            </p14:nvContentPartPr>
            <p14:xfrm>
              <a:off x="2561760" y="2704823"/>
              <a:ext cx="248400" cy="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D5890A-FFFE-48B2-B943-7C52C88A4D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8120" y="2597183"/>
                <a:ext cx="35604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1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D73-C123-4258-B8DF-54CA993B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0779-345B-4F08-A3A2-96C51656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Classifier, Linear SVC, and Logistic Regression models were examined.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Classifier was chosen because, even though all three models did well, it led in every category looked at, including: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confusion matrices before the final choosing of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best hyperparameters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shown in the table in the next slide using the best parameters found from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GridSearchCV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DD73-C123-4258-B8DF-54CA993B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Model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566080-D715-45E1-89F6-9E3B47C77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46691"/>
              </p:ext>
            </p:extLst>
          </p:nvPr>
        </p:nvGraphicFramePr>
        <p:xfrm>
          <a:off x="1016000" y="1929917"/>
          <a:ext cx="10515601" cy="3788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655">
                  <a:extLst>
                    <a:ext uri="{9D8B030D-6E8A-4147-A177-3AD203B41FA5}">
                      <a16:colId xmlns:a16="http://schemas.microsoft.com/office/drawing/2014/main" val="872555667"/>
                    </a:ext>
                  </a:extLst>
                </a:gridCol>
                <a:gridCol w="1433945">
                  <a:extLst>
                    <a:ext uri="{9D8B030D-6E8A-4147-A177-3AD203B41FA5}">
                      <a16:colId xmlns:a16="http://schemas.microsoft.com/office/drawing/2014/main" val="1718832479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1200154330"/>
                    </a:ext>
                  </a:extLst>
                </a:gridCol>
                <a:gridCol w="1488498">
                  <a:extLst>
                    <a:ext uri="{9D8B030D-6E8A-4147-A177-3AD203B41FA5}">
                      <a16:colId xmlns:a16="http://schemas.microsoft.com/office/drawing/2014/main" val="3222293777"/>
                    </a:ext>
                  </a:extLst>
                </a:gridCol>
                <a:gridCol w="1527464">
                  <a:extLst>
                    <a:ext uri="{9D8B030D-6E8A-4147-A177-3AD203B41FA5}">
                      <a16:colId xmlns:a16="http://schemas.microsoft.com/office/drawing/2014/main" val="3504295973"/>
                    </a:ext>
                  </a:extLst>
                </a:gridCol>
                <a:gridCol w="1309255">
                  <a:extLst>
                    <a:ext uri="{9D8B030D-6E8A-4147-A177-3AD203B41FA5}">
                      <a16:colId xmlns:a16="http://schemas.microsoft.com/office/drawing/2014/main" val="4046662100"/>
                    </a:ext>
                  </a:extLst>
                </a:gridCol>
                <a:gridCol w="1262495">
                  <a:extLst>
                    <a:ext uri="{9D8B030D-6E8A-4147-A177-3AD203B41FA5}">
                      <a16:colId xmlns:a16="http://schemas.microsoft.com/office/drawing/2014/main" val="1836232854"/>
                    </a:ext>
                  </a:extLst>
                </a:gridCol>
                <a:gridCol w="1239116">
                  <a:extLst>
                    <a:ext uri="{9D8B030D-6E8A-4147-A177-3AD203B41FA5}">
                      <a16:colId xmlns:a16="http://schemas.microsoft.com/office/drawing/2014/main" val="2772927214"/>
                    </a:ext>
                  </a:extLst>
                </a:gridCol>
              </a:tblGrid>
              <a:tr h="23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 - all boolean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Hyperparameters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Metrics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859330"/>
                  </a:ext>
                </a:extLst>
              </a:tr>
              <a:tr h="18786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(same for all models)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training set score using default scoring (10 cross-validation)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training set score using mae (10 cross-validation)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mae of predicted vs test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extLst>
                  <a:ext uri="{0D108BD9-81ED-4DB2-BD59-A6C34878D82A}">
                    <a16:rowId xmlns:a16="http://schemas.microsoft.com/office/drawing/2014/main" val="443924062"/>
                  </a:ext>
                </a:extLst>
              </a:tr>
              <a:tr h="187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 anchor="b"/>
                </a:tc>
                <a:extLst>
                  <a:ext uri="{0D108BD9-81ED-4DB2-BD59-A6C34878D82A}">
                    <a16:rowId xmlns:a16="http://schemas.microsoft.com/office/drawing/2014/main" val="4212435701"/>
                  </a:ext>
                </a:extLst>
              </a:tr>
              <a:tr h="9017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Gradient Boosting Classifier (winner)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is_male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polyuria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polydipsia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sudden_weight_loss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weakness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polyphagia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genital_thrush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visual_blurring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itching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irritability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delayed_healing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partial_paresis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muscle_stiffness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alopecia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obesity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age_over_47_point_5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learning_rate: 0.25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max_depth: 3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n_estimators: 88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0.97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extLst>
                  <a:ext uri="{0D108BD9-81ED-4DB2-BD59-A6C34878D82A}">
                    <a16:rowId xmlns:a16="http://schemas.microsoft.com/office/drawing/2014/main" val="3040083499"/>
                  </a:ext>
                </a:extLst>
              </a:tr>
              <a:tr h="82661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Linear SVC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tol: 1e-07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0.06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0.09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0.06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extLst>
                  <a:ext uri="{0D108BD9-81ED-4DB2-BD59-A6C34878D82A}">
                    <a16:rowId xmlns:a16="http://schemas.microsoft.com/office/drawing/2014/main" val="3832733702"/>
                  </a:ext>
                </a:extLst>
              </a:tr>
              <a:tr h="1275057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Logistic Regression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solver:  newton-cg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0.06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extLst>
                  <a:ext uri="{0D108BD9-81ED-4DB2-BD59-A6C34878D82A}">
                    <a16:rowId xmlns:a16="http://schemas.microsoft.com/office/drawing/2014/main" val="1755787469"/>
                  </a:ext>
                </a:extLst>
              </a:tr>
              <a:tr h="174716">
                <a:tc v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solver:  newton-cg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u="none" strike="noStrike" dirty="0">
                          <a:effectLst/>
                        </a:rPr>
                        <a:t>0.06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93" marR="7793" marT="7793" marB="0"/>
                </a:tc>
                <a:extLst>
                  <a:ext uri="{0D108BD9-81ED-4DB2-BD59-A6C34878D82A}">
                    <a16:rowId xmlns:a16="http://schemas.microsoft.com/office/drawing/2014/main" val="425271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2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B03-2FC9-429F-A0D3-AB070EB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2C70-553B-4F76-9D97-765C65D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was from a very limited source (a single hospital) and had only 520 rows, which is not the ideal.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However, it also did not have any columns/symptoms that needed to be eliminated to improve the results.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produced three good models with very little data cleaning.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B03-2FC9-429F-A0D3-AB070EB2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  <a:br>
              <a:rPr lang="en-US" dirty="0"/>
            </a:br>
            <a:r>
              <a:rPr lang="en-US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2C70-553B-4F76-9D97-765C65D0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is useful for diabetes prediction!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ertainly within the context of that hospital, but very possibly as a template for data collection for more universal prediction.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 although it is possible that additional symptoms that would have improved the diabetes prediction models developed here, the symptoms provided offered a promising start.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for the same or similar datasets, the three model types, but particularly Gradient Boosting Classifier, would be a good place to start to develop a universal model.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06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8C56-C122-4A31-82CB-5FA2C6A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A29-BCCF-465D-824A-140BA49B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Obtained patient data, based on a questionnaire supervised by doctors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consisted of </a:t>
            </a:r>
          </a:p>
          <a:p>
            <a:pPr marL="0" indent="0">
              <a:buNone/>
            </a:pPr>
            <a:r>
              <a:rPr lang="en-US" dirty="0"/>
              <a:t>	age, </a:t>
            </a:r>
          </a:p>
          <a:p>
            <a:pPr marL="0" indent="0">
              <a:buNone/>
            </a:pPr>
            <a:r>
              <a:rPr lang="en-US" dirty="0"/>
              <a:t>	gender, </a:t>
            </a:r>
          </a:p>
          <a:p>
            <a:pPr marL="0" indent="0">
              <a:buNone/>
            </a:pPr>
            <a:r>
              <a:rPr lang="en-US" dirty="0"/>
              <a:t>	the presence or not of 14 symptoms, </a:t>
            </a:r>
          </a:p>
          <a:p>
            <a:pPr marL="0" indent="0">
              <a:buNone/>
            </a:pPr>
            <a:r>
              <a:rPr lang="en-US" dirty="0"/>
              <a:t>	and whether the patient tested positive for diabetes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question:  Could a good diabetes predictor be modeled from this data?</a:t>
            </a:r>
          </a:p>
        </p:txBody>
      </p:sp>
    </p:spTree>
    <p:extLst>
      <p:ext uri="{BB962C8B-B14F-4D97-AF65-F5344CB8AC3E}">
        <p14:creationId xmlns:p14="http://schemas.microsoft.com/office/powerpoint/2010/main" val="28975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5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good for prediction of diabetes</a:t>
            </a:r>
          </a:p>
          <a:p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Three models with mean absolute error (</a:t>
            </a:r>
            <a:r>
              <a:rPr lang="en-US" sz="3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of 0.06 or better</a:t>
            </a:r>
          </a:p>
          <a:p>
            <a:pPr lvl="1"/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them very good with </a:t>
            </a:r>
            <a:r>
              <a:rPr lang="en-US" sz="3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only 0.03</a:t>
            </a:r>
          </a:p>
        </p:txBody>
      </p:sp>
    </p:spTree>
    <p:extLst>
      <p:ext uri="{BB962C8B-B14F-4D97-AF65-F5344CB8AC3E}">
        <p14:creationId xmlns:p14="http://schemas.microsoft.com/office/powerpoint/2010/main" val="427613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31" y="179045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columns in dataset were well chosen even though </a:t>
            </a:r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column was super predictive independently</a:t>
            </a:r>
          </a:p>
          <a:p>
            <a:pPr lvl="1"/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 were very predictive together</a:t>
            </a:r>
          </a:p>
          <a:p>
            <a:pPr lvl="1"/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column needed to be eliminated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251587"/>
            <a:ext cx="3505494" cy="4045384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amount sufficient</a:t>
            </a:r>
          </a:p>
          <a:p>
            <a:pPr marL="0" indent="0">
              <a:buNone/>
            </a:pPr>
            <a:endParaRPr lang="en-US" sz="3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small (total 520, with 364 training set)</a:t>
            </a:r>
          </a:p>
          <a:p>
            <a:pPr lvl="1"/>
            <a:endParaRPr lang="en-US" sz="3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Appeared 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be sufficient in context based on cross-validation score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7747D7D-F0B6-474A-92F8-9B13B110D7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40426"/>
            <a:ext cx="6019331" cy="3205293"/>
          </a:xfrm>
          <a:prstGeom prst="rect">
            <a:avLst/>
          </a:prstGeom>
          <a:noFill/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CC8B3-14FB-4711-864E-30E03732681A}"/>
              </a:ext>
            </a:extLst>
          </p:cNvPr>
          <p:cNvSpPr txBox="1"/>
          <p:nvPr/>
        </p:nvSpPr>
        <p:spPr>
          <a:xfrm>
            <a:off x="6096000" y="5094408"/>
            <a:ext cx="510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Benefits of increased training set size levels off at about 235 and training set consists of 364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2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37B0-7F89-4954-BB14-A5525459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F280-B8A4-439C-80EE-12A99373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31" y="1790456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Take on overfitting: possibly, but this investigation was still useful</a:t>
            </a:r>
          </a:p>
          <a:p>
            <a:endParaRPr lang="en-US" sz="4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 data source was from a singl</a:t>
            </a:r>
            <a:r>
              <a:rPr lang="en-US" sz="4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hospital,</a:t>
            </a:r>
            <a:r>
              <a:rPr lang="en-US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 possibly overfitted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news though:  the investigation found the </a:t>
            </a:r>
            <a:r>
              <a:rPr lang="en-US" sz="4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of data and type of </a:t>
            </a:r>
            <a:r>
              <a:rPr lang="en-US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are likely a good basis for a more universal predictor</a:t>
            </a:r>
          </a:p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4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646-C2F2-412C-860C-0B24DEB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Feature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0ADA-8E56-4E0A-84ED-4B993228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features/symptoms were binary, it seemed beneficial to convert the one non-binary column (age) into a binary one</a:t>
            </a:r>
          </a:p>
          <a:p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various examination of the data, the column age_over_47_point_5 was substituted for age</a:t>
            </a:r>
          </a:p>
        </p:txBody>
      </p:sp>
    </p:spTree>
    <p:extLst>
      <p:ext uri="{BB962C8B-B14F-4D97-AF65-F5344CB8AC3E}">
        <p14:creationId xmlns:p14="http://schemas.microsoft.com/office/powerpoint/2010/main" val="38595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08B-63B7-4777-B759-79C8A42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Feature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DFEE-0031-4F1B-8BF4-6CE8EF91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 any columns? – part 1</a:t>
            </a:r>
          </a:p>
          <a:p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Pearson coefficient correlation heatmap was used to find too strong correlations between symptoms, possible elimination of one</a:t>
            </a:r>
          </a:p>
          <a:p>
            <a:pPr lvl="1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strongest correlation was 0.6 between polyuria and polydipsia – not enough to eliminate one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9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908B-63B7-4777-B759-79C8A42C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dirty="0"/>
              <a:t>Feature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DFEE-0031-4F1B-8BF4-6CE8EF91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 any columns? – part 2</a:t>
            </a:r>
          </a:p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Pearson coefficient correlation heatmap was used to find how correlated each symptom and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diabetes_found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see if only top correlations should be used in model</a:t>
            </a:r>
          </a:p>
          <a:p>
            <a:pPr lvl="1"/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were a range in correlations – from (absolute) 0.01 to 0.67 and a top 8 was noted, so possibly, but…</a:t>
            </a:r>
          </a:p>
          <a:p>
            <a:pPr lvl="1"/>
            <a:endParaRPr lang="en-US" sz="3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later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kbest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would indicate that using all 16 symptoms would produce the best results</a:t>
            </a:r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806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Diabetes Predictor</vt:lpstr>
      <vt:lpstr>BACKGROUND</vt:lpstr>
      <vt:lpstr>KEY FINDINGS</vt:lpstr>
      <vt:lpstr>KEY FINDINGS</vt:lpstr>
      <vt:lpstr>KEY FINDINGS</vt:lpstr>
      <vt:lpstr>KEY FINDINGS</vt:lpstr>
      <vt:lpstr>MODELING RESULTS AND ANALYSIS Feature Data</vt:lpstr>
      <vt:lpstr>MODELING RESULTS AND ANALYSIS Feature Data</vt:lpstr>
      <vt:lpstr>MODELING RESULTS AND ANALYSIS Feature Data</vt:lpstr>
      <vt:lpstr>MODELING RESULTS AND ANALYSIS Feature Data</vt:lpstr>
      <vt:lpstr>MODELING RESULTS AND ANALYSIS Model Selection</vt:lpstr>
      <vt:lpstr>MODELING RESULTS AND ANALYSIS Model Selection</vt:lpstr>
      <vt:lpstr>SUMMARY AND CONCLUSION Summary</vt:lpstr>
      <vt:lpstr>SUMMARY AND CONCLUSION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Nancy</dc:creator>
  <cp:lastModifiedBy>Nancy Peters</cp:lastModifiedBy>
  <cp:revision>4</cp:revision>
  <dcterms:created xsi:type="dcterms:W3CDTF">2021-01-11T03:38:04Z</dcterms:created>
  <dcterms:modified xsi:type="dcterms:W3CDTF">2021-08-05T14:54:13Z</dcterms:modified>
</cp:coreProperties>
</file>