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6" r:id="rId4"/>
    <p:sldId id="257" r:id="rId5"/>
    <p:sldId id="258" r:id="rId6"/>
    <p:sldId id="261" r:id="rId7"/>
    <p:sldId id="263" r:id="rId8"/>
    <p:sldId id="264" r:id="rId9"/>
    <p:sldId id="262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38B4F2C-17D0-4CC5-8FA1-9C7EBCDA3030}">
          <p14:sldIdLst>
            <p14:sldId id="256"/>
            <p14:sldId id="260"/>
            <p14:sldId id="266"/>
            <p14:sldId id="257"/>
            <p14:sldId id="258"/>
            <p14:sldId id="261"/>
            <p14:sldId id="263"/>
            <p14:sldId id="264"/>
            <p14:sldId id="262"/>
            <p14:sldId id="265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CD222-F32C-4ECC-AC1B-13F0EBBBFCB9}" v="12" dt="2019-11-17T14:28:23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Jonb" userId="e375c811e7f78603" providerId="LiveId" clId="{50BCD222-F32C-4ECC-AC1B-13F0EBBBFCB9}"/>
    <pc:docChg chg="undo custSel addSld delSld modSld modSection">
      <pc:chgData name="Lee Jonb" userId="e375c811e7f78603" providerId="LiveId" clId="{50BCD222-F32C-4ECC-AC1B-13F0EBBBFCB9}" dt="2019-11-17T14:29:22.792" v="76" actId="20577"/>
      <pc:docMkLst>
        <pc:docMk/>
      </pc:docMkLst>
      <pc:sldChg chg="modSp">
        <pc:chgData name="Lee Jonb" userId="e375c811e7f78603" providerId="LiveId" clId="{50BCD222-F32C-4ECC-AC1B-13F0EBBBFCB9}" dt="2019-11-17T14:26:18.757" v="7"/>
        <pc:sldMkLst>
          <pc:docMk/>
          <pc:sldMk cId="1603090590" sldId="257"/>
        </pc:sldMkLst>
        <pc:spChg chg="mod">
          <ac:chgData name="Lee Jonb" userId="e375c811e7f78603" providerId="LiveId" clId="{50BCD222-F32C-4ECC-AC1B-13F0EBBBFCB9}" dt="2019-11-17T14:26:18.757" v="7"/>
          <ac:spMkLst>
            <pc:docMk/>
            <pc:sldMk cId="1603090590" sldId="257"/>
            <ac:spMk id="3" creationId="{7C009FBB-A893-4FCF-B536-151C0780D4B6}"/>
          </ac:spMkLst>
        </pc:spChg>
      </pc:sldChg>
      <pc:sldChg chg="addSp modSp mod setBg">
        <pc:chgData name="Lee Jonb" userId="e375c811e7f78603" providerId="LiveId" clId="{50BCD222-F32C-4ECC-AC1B-13F0EBBBFCB9}" dt="2019-11-17T14:27:28.889" v="23" actId="113"/>
        <pc:sldMkLst>
          <pc:docMk/>
          <pc:sldMk cId="1360458413" sldId="265"/>
        </pc:sldMkLst>
        <pc:spChg chg="mod ord">
          <ac:chgData name="Lee Jonb" userId="e375c811e7f78603" providerId="LiveId" clId="{50BCD222-F32C-4ECC-AC1B-13F0EBBBFCB9}" dt="2019-11-17T14:27:28.889" v="23" actId="113"/>
          <ac:spMkLst>
            <pc:docMk/>
            <pc:sldMk cId="1360458413" sldId="265"/>
            <ac:spMk id="2" creationId="{95B2BDCA-50FA-4E15-836D-42A88EF25EF2}"/>
          </ac:spMkLst>
        </pc:spChg>
        <pc:spChg chg="mod ord">
          <ac:chgData name="Lee Jonb" userId="e375c811e7f78603" providerId="LiveId" clId="{50BCD222-F32C-4ECC-AC1B-13F0EBBBFCB9}" dt="2019-11-17T14:27:22.042" v="20" actId="113"/>
          <ac:spMkLst>
            <pc:docMk/>
            <pc:sldMk cId="1360458413" sldId="265"/>
            <ac:spMk id="3" creationId="{895AF856-6B1C-495F-A6C7-59FA16BEB43F}"/>
          </ac:spMkLst>
        </pc:spChg>
        <pc:picChg chg="add">
          <ac:chgData name="Lee Jonb" userId="e375c811e7f78603" providerId="LiveId" clId="{50BCD222-F32C-4ECC-AC1B-13F0EBBBFCB9}" dt="2019-11-17T14:27:02.628" v="13" actId="26606"/>
          <ac:picMkLst>
            <pc:docMk/>
            <pc:sldMk cId="1360458413" sldId="265"/>
            <ac:picMk id="73" creationId="{22901FED-4FC9-4ED5-8123-C98BCD1616BA}"/>
          </ac:picMkLst>
        </pc:picChg>
        <pc:picChg chg="add mod">
          <ac:chgData name="Lee Jonb" userId="e375c811e7f78603" providerId="LiveId" clId="{50BCD222-F32C-4ECC-AC1B-13F0EBBBFCB9}" dt="2019-11-17T14:27:02.628" v="13" actId="26606"/>
          <ac:picMkLst>
            <pc:docMk/>
            <pc:sldMk cId="1360458413" sldId="265"/>
            <ac:picMk id="3074" creationId="{45357110-0E6D-4817-9A05-CB0A8452C65C}"/>
          </ac:picMkLst>
        </pc:picChg>
        <pc:picChg chg="add mod">
          <ac:chgData name="Lee Jonb" userId="e375c811e7f78603" providerId="LiveId" clId="{50BCD222-F32C-4ECC-AC1B-13F0EBBBFCB9}" dt="2019-11-17T14:27:02.628" v="13" actId="26606"/>
          <ac:picMkLst>
            <pc:docMk/>
            <pc:sldMk cId="1360458413" sldId="265"/>
            <ac:picMk id="3076" creationId="{A9FD20B5-2644-41FD-BE11-8C70BEA32D73}"/>
          </ac:picMkLst>
        </pc:picChg>
      </pc:sldChg>
      <pc:sldChg chg="modSp add">
        <pc:chgData name="Lee Jonb" userId="e375c811e7f78603" providerId="LiveId" clId="{50BCD222-F32C-4ECC-AC1B-13F0EBBBFCB9}" dt="2019-11-17T14:29:22.792" v="76" actId="20577"/>
        <pc:sldMkLst>
          <pc:docMk/>
          <pc:sldMk cId="1824186116" sldId="267"/>
        </pc:sldMkLst>
        <pc:spChg chg="mod">
          <ac:chgData name="Lee Jonb" userId="e375c811e7f78603" providerId="LiveId" clId="{50BCD222-F32C-4ECC-AC1B-13F0EBBBFCB9}" dt="2019-11-17T14:29:22.792" v="76" actId="20577"/>
          <ac:spMkLst>
            <pc:docMk/>
            <pc:sldMk cId="1824186116" sldId="267"/>
            <ac:spMk id="2" creationId="{A8B4C814-7401-4348-BFAC-E15CFAEB9B9A}"/>
          </ac:spMkLst>
        </pc:spChg>
        <pc:spChg chg="mod">
          <ac:chgData name="Lee Jonb" userId="e375c811e7f78603" providerId="LiveId" clId="{50BCD222-F32C-4ECC-AC1B-13F0EBBBFCB9}" dt="2019-11-17T14:29:10.387" v="73" actId="20577"/>
          <ac:spMkLst>
            <pc:docMk/>
            <pc:sldMk cId="1824186116" sldId="267"/>
            <ac:spMk id="3" creationId="{E4E9C823-8CDF-459A-8B89-9D21F52F1017}"/>
          </ac:spMkLst>
        </pc:spChg>
      </pc:sldChg>
      <pc:sldChg chg="add del">
        <pc:chgData name="Lee Jonb" userId="e375c811e7f78603" providerId="LiveId" clId="{50BCD222-F32C-4ECC-AC1B-13F0EBBBFCB9}" dt="2019-11-17T14:28:15.746" v="25" actId="47"/>
        <pc:sldMkLst>
          <pc:docMk/>
          <pc:sldMk cId="2490515718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BBF9-1C66-45C1-9087-A00FFD22F0D4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422D-2614-4905-B3DB-693312D7D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55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BBF9-1C66-45C1-9087-A00FFD22F0D4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422D-2614-4905-B3DB-693312D7D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5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BBF9-1C66-45C1-9087-A00FFD22F0D4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422D-2614-4905-B3DB-693312D7D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7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BBF9-1C66-45C1-9087-A00FFD22F0D4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422D-2614-4905-B3DB-693312D7D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87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BBF9-1C66-45C1-9087-A00FFD22F0D4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422D-2614-4905-B3DB-693312D7D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51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BBF9-1C66-45C1-9087-A00FFD22F0D4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422D-2614-4905-B3DB-693312D7D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38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BBF9-1C66-45C1-9087-A00FFD22F0D4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422D-2614-4905-B3DB-693312D7D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60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BBF9-1C66-45C1-9087-A00FFD22F0D4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422D-2614-4905-B3DB-693312D7D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41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BBF9-1C66-45C1-9087-A00FFD22F0D4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422D-2614-4905-B3DB-693312D7D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25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BBF9-1C66-45C1-9087-A00FFD22F0D4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422D-2614-4905-B3DB-693312D7D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71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BBF9-1C66-45C1-9087-A00FFD22F0D4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422D-2614-4905-B3DB-693312D7D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20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EBBF9-1C66-45C1-9087-A00FFD22F0D4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6422D-2614-4905-B3DB-693312D7D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08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DC94A23-4678-42DB-A3CE-3AD9094D4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408506"/>
            <a:ext cx="9144000" cy="1655762"/>
          </a:xfrm>
        </p:spPr>
        <p:txBody>
          <a:bodyPr/>
          <a:lstStyle/>
          <a:p>
            <a:r>
              <a:rPr lang="en-US" altLang="zh-CN" sz="2800" dirty="0"/>
              <a:t>Nameless Studio</a:t>
            </a:r>
          </a:p>
          <a:p>
            <a:r>
              <a:rPr lang="zh-CN" altLang="en-US" dirty="0"/>
              <a:t>梁恒宇 </a:t>
            </a:r>
            <a:r>
              <a:rPr lang="en-US" altLang="zh-CN" dirty="0"/>
              <a:t>/ </a:t>
            </a:r>
            <a:r>
              <a:rPr lang="zh-CN" altLang="en-US" dirty="0"/>
              <a:t>李卓 </a:t>
            </a:r>
            <a:r>
              <a:rPr lang="en-US" altLang="zh-CN" dirty="0"/>
              <a:t>/ Jonbgua</a:t>
            </a:r>
            <a:endParaRPr lang="zh-CN" altLang="en-US" dirty="0"/>
          </a:p>
        </p:txBody>
      </p:sp>
      <p:pic>
        <p:nvPicPr>
          <p:cNvPr id="6" name="图片 5" descr="卡通人物&#10;&#10;描述已自动生成">
            <a:extLst>
              <a:ext uri="{FF2B5EF4-FFF2-40B4-BE49-F238E27FC236}">
                <a16:creationId xmlns:a16="http://schemas.microsoft.com/office/drawing/2014/main" id="{5AE9670E-BC54-44DB-A70D-FBF77E00B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09" y="845191"/>
            <a:ext cx="2150382" cy="21503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图片 7" descr="卡通画&#10;&#10;描述已自动生成">
            <a:extLst>
              <a:ext uri="{FF2B5EF4-FFF2-40B4-BE49-F238E27FC236}">
                <a16:creationId xmlns:a16="http://schemas.microsoft.com/office/drawing/2014/main" id="{F3842203-4430-4E88-AACB-22A91F004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173" y="2120920"/>
            <a:ext cx="2002588" cy="20025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4A846AF-C2A8-4823-A9BA-B1F0B4822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239" y="2263419"/>
            <a:ext cx="2002588" cy="200258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24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匕 用 鼢 来 荆 走 &#10;还 砭 》 丿 &#10;、 人 丿 &#10;' 、 新 们 一 礼 旧 便 去 巛 叫 ） &#10;2 省 枚 莅 包 蚓 &#10;鞣 单 伺 &#10;， 每 个 危 寺 上 格 乁 右 ">
            <a:extLst>
              <a:ext uri="{FF2B5EF4-FFF2-40B4-BE49-F238E27FC236}">
                <a16:creationId xmlns:a16="http://schemas.microsoft.com/office/drawing/2014/main" id="{45357110-0E6D-4817-9A05-CB0A8452C6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0" r="-3" b="38173"/>
          <a:stretch/>
        </p:blipFill>
        <p:spPr bwMode="auto">
          <a:xfrm>
            <a:off x="4562839" y="-168318"/>
            <a:ext cx="4695998" cy="3932313"/>
          </a:xfrm>
          <a:prstGeom prst="rect">
            <a:avLst/>
          </a:prstGeom>
          <a:noFill/>
          <a:effectLst>
            <a:softEdge rad="533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ん 用 放 ル 圀 ー 卉 を 行 騎 &#10;&quot; [MAX-HEIGHT] 〔 ー 0 日 〕 &#10;〇 夫 は 以 か 周 万 ) &#10;btQ &#10;匈 2 叫 の &#10;① 操 作 此 比 &#10;の 捉 尸 / 翻 奴 調 亠 &#10;, 行 お 未 , 怎 ム 画 ネ 心 &#10;比 椚 物 ー 下 B 引 な 心 ">
            <a:extLst>
              <a:ext uri="{FF2B5EF4-FFF2-40B4-BE49-F238E27FC236}">
                <a16:creationId xmlns:a16="http://schemas.microsoft.com/office/drawing/2014/main" id="{A9FD20B5-2644-41FD-BE11-8C70BEA32D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r="3" b="8658"/>
          <a:stretch/>
        </p:blipFill>
        <p:spPr bwMode="auto">
          <a:xfrm>
            <a:off x="4567428" y="2487168"/>
            <a:ext cx="4697730" cy="4215384"/>
          </a:xfrm>
          <a:prstGeom prst="rect">
            <a:avLst/>
          </a:prstGeom>
          <a:noFill/>
          <a:effectLst>
            <a:softEdge rad="533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22901FED-4FC9-4ED5-8123-C98BCD161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5B2BDCA-50FA-4E15-836D-42A88EF25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48" y="798445"/>
            <a:ext cx="3602727" cy="1311664"/>
          </a:xfrm>
        </p:spPr>
        <p:txBody>
          <a:bodyPr>
            <a:normAutofit/>
          </a:bodyPr>
          <a:lstStyle/>
          <a:p>
            <a:r>
              <a:rPr lang="zh-CN" altLang="en-US" sz="3500" dirty="0">
                <a:solidFill>
                  <a:srgbClr val="000000"/>
                </a:solidFill>
                <a:latin typeface="+mn-ea"/>
                <a:ea typeface="+mn-ea"/>
              </a:rPr>
              <a:t>游戏中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AF856-6B1C-495F-A6C7-59FA16BE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747" y="2272143"/>
            <a:ext cx="3602728" cy="3788830"/>
          </a:xfrm>
        </p:spPr>
        <p:txBody>
          <a:bodyPr anchor="ctr"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</a:rPr>
              <a:t>捕获输入</a:t>
            </a:r>
            <a:endParaRPr lang="en-US" altLang="zh-CN" sz="2400" dirty="0">
              <a:solidFill>
                <a:srgbClr val="000000"/>
              </a:solidFill>
            </a:endParaRPr>
          </a:p>
          <a:p>
            <a:endParaRPr lang="en-US" altLang="zh-CN" sz="2400" dirty="0">
              <a:solidFill>
                <a:srgbClr val="000000"/>
              </a:solidFill>
            </a:endParaRPr>
          </a:p>
          <a:p>
            <a:r>
              <a:rPr lang="zh-CN" altLang="en-US" sz="2400" dirty="0">
                <a:solidFill>
                  <a:srgbClr val="000000"/>
                </a:solidFill>
              </a:rPr>
              <a:t>做出反应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数据的调整</a:t>
            </a:r>
            <a:endParaRPr lang="en-US" altLang="zh-CN" dirty="0">
              <a:solidFill>
                <a:srgbClr val="000000"/>
              </a:solidFill>
            </a:endParaRPr>
          </a:p>
          <a:p>
            <a:pPr lvl="2"/>
            <a:r>
              <a:rPr lang="zh-CN" altLang="en-US" sz="2400" dirty="0">
                <a:solidFill>
                  <a:srgbClr val="000000"/>
                </a:solidFill>
              </a:rPr>
              <a:t>玩家位置改变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2"/>
            <a:r>
              <a:rPr lang="zh-CN" altLang="en-US" sz="2400" dirty="0">
                <a:solidFill>
                  <a:srgbClr val="000000"/>
                </a:solidFill>
              </a:rPr>
              <a:t>跳板随机生成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2"/>
            <a:endParaRPr lang="en-US" altLang="zh-CN" sz="2400" dirty="0">
              <a:solidFill>
                <a:srgbClr val="000000"/>
              </a:solidFill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屏幕刷新（渲染）</a:t>
            </a:r>
            <a:endParaRPr lang="en-US" altLang="zh-CN" dirty="0">
              <a:solidFill>
                <a:srgbClr val="000000"/>
              </a:solidFill>
            </a:endParaRPr>
          </a:p>
          <a:p>
            <a:pPr lvl="2"/>
            <a:endParaRPr lang="en-US" altLang="zh-CN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58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4C814-7401-4348-BFAC-E15CFAEB9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r>
              <a:rPr lang="zh-CN" altLang="en-US" dirty="0"/>
              <a:t>   以上。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E9C823-8CDF-459A-8B89-9D21F52F1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Nameless Studio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18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BF04C-7703-4074-B50B-1839EEDF2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涂鸦跳跃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498413-CC60-4ACE-A08C-7C6FE48B1F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Doodle Jump at the command prompt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94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5DDF1-E5F3-4E93-AB3F-3A13D391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语言与开发环境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009FBB-A893-4FCF-B536-151C0780D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语言：无后缀 </a:t>
            </a:r>
            <a:r>
              <a:rPr lang="en-US" altLang="zh-CN" dirty="0"/>
              <a:t>C </a:t>
            </a:r>
          </a:p>
          <a:p>
            <a:r>
              <a:rPr lang="zh-CN" altLang="en-US" dirty="0"/>
              <a:t>开发环境：</a:t>
            </a:r>
            <a:endParaRPr lang="en-US" altLang="zh-CN" dirty="0"/>
          </a:p>
          <a:p>
            <a:pPr lvl="1"/>
            <a:r>
              <a:rPr lang="zh-CN" altLang="en-US" dirty="0"/>
              <a:t>主要：</a:t>
            </a:r>
            <a:r>
              <a:rPr lang="en-US" altLang="zh-CN" dirty="0"/>
              <a:t>Visual Studio Community 2019</a:t>
            </a:r>
          </a:p>
          <a:p>
            <a:pPr lvl="1"/>
            <a:r>
              <a:rPr lang="zh-CN" altLang="en-US" dirty="0"/>
              <a:t>备选：</a:t>
            </a:r>
            <a:r>
              <a:rPr lang="en-US" altLang="zh-CN" dirty="0"/>
              <a:t>Dev-C++</a:t>
            </a:r>
          </a:p>
          <a:p>
            <a:pPr lvl="2"/>
            <a:r>
              <a:rPr lang="zh-CN" altLang="en-US" dirty="0"/>
              <a:t>对 </a:t>
            </a:r>
            <a:r>
              <a:rPr lang="en-US" altLang="zh-CN" dirty="0"/>
              <a:t>Windows 10 </a:t>
            </a:r>
            <a:r>
              <a:rPr lang="zh-CN" altLang="en-US" dirty="0"/>
              <a:t>设备支持不好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555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5DDF1-E5F3-4E93-AB3F-3A13D391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009FBB-A893-4FCF-B536-151C0780D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开箱即用</a:t>
            </a:r>
            <a:endParaRPr lang="en-US" altLang="zh-CN" dirty="0"/>
          </a:p>
          <a:p>
            <a:r>
              <a:rPr lang="zh-CN" altLang="en-US" dirty="0"/>
              <a:t>模块化</a:t>
            </a:r>
            <a:endParaRPr lang="en-US" altLang="zh-CN" dirty="0"/>
          </a:p>
          <a:p>
            <a:pPr lvl="1"/>
            <a:r>
              <a:rPr lang="zh-CN" altLang="en-US" dirty="0"/>
              <a:t>易于维护</a:t>
            </a:r>
            <a:endParaRPr lang="en-US" altLang="zh-CN" dirty="0"/>
          </a:p>
          <a:p>
            <a:pPr lvl="1"/>
            <a:r>
              <a:rPr lang="zh-CN" altLang="en-US" dirty="0"/>
              <a:t>易于部分升级 </a:t>
            </a:r>
            <a:r>
              <a:rPr lang="en-US" altLang="zh-CN" dirty="0"/>
              <a:t>/ </a:t>
            </a:r>
            <a:r>
              <a:rPr lang="zh-CN" altLang="en-US" dirty="0"/>
              <a:t>重构</a:t>
            </a:r>
            <a:endParaRPr lang="en-US" altLang="zh-CN" dirty="0"/>
          </a:p>
          <a:p>
            <a:pPr lvl="1"/>
            <a:r>
              <a:rPr lang="zh-CN" altLang="en-US" dirty="0"/>
              <a:t>易读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初探基于 </a:t>
            </a:r>
            <a:r>
              <a:rPr lang="en-US" altLang="zh-CN" dirty="0"/>
              <a:t>Git </a:t>
            </a:r>
            <a:r>
              <a:rPr lang="zh-CN" altLang="en-US" dirty="0"/>
              <a:t>的多人协作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309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2D8F3-976A-4975-8E00-ADA07E9B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61B15-5FC7-4B21-A79B-C8296C2C9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将过程打包成函数</a:t>
            </a:r>
            <a:endParaRPr lang="en-US" altLang="zh-CN" dirty="0"/>
          </a:p>
          <a:p>
            <a:pPr lvl="1"/>
            <a:r>
              <a:rPr lang="zh-CN" altLang="en-US" dirty="0"/>
              <a:t>易于调试</a:t>
            </a:r>
            <a:endParaRPr lang="en-US" altLang="zh-CN" dirty="0"/>
          </a:p>
          <a:p>
            <a:pPr lvl="1"/>
            <a:r>
              <a:rPr lang="zh-CN" altLang="en-US" dirty="0"/>
              <a:t>易于维护</a:t>
            </a:r>
            <a:endParaRPr lang="en-US" altLang="zh-CN" dirty="0"/>
          </a:p>
          <a:p>
            <a:pPr lvl="1"/>
            <a:r>
              <a:rPr lang="zh-CN" altLang="en-US" dirty="0"/>
              <a:t>可复用</a:t>
            </a:r>
            <a:endParaRPr lang="en-US" altLang="zh-CN" dirty="0"/>
          </a:p>
          <a:p>
            <a:pPr lvl="1"/>
            <a:r>
              <a:rPr lang="zh-CN" altLang="en-US" dirty="0"/>
              <a:t>分工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统一的开发规范</a:t>
            </a:r>
            <a:endParaRPr lang="en-US" altLang="zh-CN" dirty="0"/>
          </a:p>
          <a:p>
            <a:pPr lvl="1"/>
            <a:r>
              <a:rPr lang="zh-CN" altLang="en-US" dirty="0"/>
              <a:t>命名</a:t>
            </a:r>
            <a:endParaRPr lang="en-US" altLang="zh-CN" dirty="0"/>
          </a:p>
          <a:p>
            <a:pPr lvl="1"/>
            <a:r>
              <a:rPr lang="zh-CN" altLang="en-US" dirty="0"/>
              <a:t>形参顺序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339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9BC66-EBEB-46B2-A752-E06ACD42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命名是个大问题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C06BF-45E7-4FD2-BD73-2400A17CF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34013"/>
            <a:ext cx="7886700" cy="4843623"/>
          </a:xfrm>
        </p:spPr>
        <p:txBody>
          <a:bodyPr>
            <a:normAutofit/>
          </a:bodyPr>
          <a:lstStyle/>
          <a:p>
            <a:r>
              <a:rPr lang="en-US" altLang="zh-CN" dirty="0"/>
              <a:t>PHP:</a:t>
            </a:r>
          </a:p>
          <a:p>
            <a:pPr lvl="1"/>
            <a:r>
              <a:rPr lang="en-US" altLang="zh-CN" dirty="0"/>
              <a:t>No consistent naming convention is used. Some functions are </a:t>
            </a:r>
            <a:r>
              <a:rPr lang="en-US" altLang="zh-CN" dirty="0" err="1"/>
              <a:t>verb_noun</a:t>
            </a:r>
            <a:r>
              <a:rPr lang="en-US" altLang="zh-CN" dirty="0"/>
              <a:t>() and others are </a:t>
            </a:r>
            <a:r>
              <a:rPr lang="en-US" altLang="zh-CN" dirty="0" err="1"/>
              <a:t>noun_verb</a:t>
            </a:r>
            <a:r>
              <a:rPr lang="en-US" altLang="zh-CN" dirty="0"/>
              <a:t>(). Some are </a:t>
            </a:r>
            <a:r>
              <a:rPr lang="en-US" altLang="zh-CN" dirty="0" err="1"/>
              <a:t>underscore_separated</a:t>
            </a:r>
            <a:r>
              <a:rPr lang="en-US" altLang="zh-CN" dirty="0"/>
              <a:t>, while others are CamelCase or </a:t>
            </a:r>
            <a:r>
              <a:rPr lang="en-US" altLang="zh-CN" dirty="0" err="1"/>
              <a:t>runtogether</a:t>
            </a:r>
            <a:r>
              <a:rPr lang="en-US" altLang="zh-CN" dirty="0"/>
              <a:t>. Some are </a:t>
            </a:r>
            <a:r>
              <a:rPr lang="en-US" altLang="zh-CN" dirty="0" err="1"/>
              <a:t>prefixed_byModuleName</a:t>
            </a:r>
            <a:r>
              <a:rPr lang="en-US" altLang="zh-CN" dirty="0"/>
              <a:t>, and others use a </a:t>
            </a:r>
            <a:r>
              <a:rPr lang="en-US" altLang="zh-CN" dirty="0" err="1"/>
              <a:t>module_suffix_scheme</a:t>
            </a:r>
            <a:r>
              <a:rPr lang="en-US" altLang="zh-CN" dirty="0"/>
              <a:t>. Some use "to" and others use "2". </a:t>
            </a:r>
            <a:r>
              <a:rPr lang="en-US" altLang="zh-CN" baseline="30000" dirty="0"/>
              <a:t>[1]</a:t>
            </a:r>
          </a:p>
          <a:p>
            <a:pPr lvl="1"/>
            <a:endParaRPr lang="en-US" altLang="zh-CN" baseline="30000" dirty="0"/>
          </a:p>
          <a:p>
            <a:pPr lvl="1"/>
            <a:endParaRPr lang="en-US" altLang="zh-CN" baseline="30000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en-US" altLang="zh-CN" sz="1400" dirty="0"/>
              <a:t>[1]:  Problems with PHP, Selene </a:t>
            </a:r>
            <a:r>
              <a:rPr lang="en-US" altLang="zh-CN" sz="1400" dirty="0" err="1"/>
              <a:t>ToyKeeper</a:t>
            </a:r>
            <a:r>
              <a:rPr lang="en-US" altLang="zh-CN" sz="1400" dirty="0"/>
              <a:t>, http://toykeeper.net/soapbox/php_problems/</a:t>
            </a:r>
          </a:p>
        </p:txBody>
      </p:sp>
    </p:spTree>
    <p:extLst>
      <p:ext uri="{BB962C8B-B14F-4D97-AF65-F5344CB8AC3E}">
        <p14:creationId xmlns:p14="http://schemas.microsoft.com/office/powerpoint/2010/main" val="899711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B5581-E9E8-46D8-8B78-AB53761A1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那，要咋个模块化啊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7670D4-EE25-4288-A6AE-AF65E15E64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012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8FEBD-0D17-4461-A0B0-6598A6E01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07882-BF51-4340-BE2D-D9A714E07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减少各模块函数的形参数目</a:t>
            </a:r>
            <a:endParaRPr lang="en-US" altLang="zh-CN" dirty="0"/>
          </a:p>
          <a:p>
            <a:pPr lvl="1"/>
            <a:r>
              <a:rPr lang="en-US" altLang="zh-CN" dirty="0"/>
              <a:t>Not recommended: </a:t>
            </a:r>
            <a:r>
              <a:rPr lang="en-US" altLang="zh-CN" dirty="0" err="1"/>
              <a:t>player_x</a:t>
            </a:r>
            <a:r>
              <a:rPr lang="en-US" altLang="zh-CN" dirty="0"/>
              <a:t>, </a:t>
            </a:r>
            <a:r>
              <a:rPr lang="en-US" altLang="zh-CN" dirty="0" err="1"/>
              <a:t>player_y</a:t>
            </a:r>
            <a:endParaRPr lang="en-US" altLang="zh-CN" dirty="0"/>
          </a:p>
          <a:p>
            <a:r>
              <a:rPr lang="zh-CN" altLang="en-US" dirty="0"/>
              <a:t>设置项</a:t>
            </a:r>
            <a:endParaRPr lang="en-US" altLang="zh-CN" dirty="0"/>
          </a:p>
          <a:p>
            <a:pPr lvl="1"/>
            <a:r>
              <a:rPr lang="zh-CN" altLang="en-US" dirty="0"/>
              <a:t>可高度定制</a:t>
            </a:r>
            <a:endParaRPr lang="en-US" altLang="zh-CN" dirty="0"/>
          </a:p>
          <a:p>
            <a:pPr lvl="1"/>
            <a:r>
              <a:rPr lang="zh-CN" altLang="en-US" dirty="0"/>
              <a:t>方便修改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1057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8FEBD-0D17-4461-A0B0-6598A6E01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07882-BF51-4340-BE2D-D9A714E07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成 人 朩 &#10;大 / 卜 &#10;入 使 用 ">
            <a:extLst>
              <a:ext uri="{FF2B5EF4-FFF2-40B4-BE49-F238E27FC236}">
                <a16:creationId xmlns:a16="http://schemas.microsoft.com/office/drawing/2014/main" id="{4DC94857-D3AF-4B38-AA57-13FC1AD36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57" y="1825625"/>
            <a:ext cx="7443685" cy="1037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752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239</Words>
  <Application>Microsoft Office PowerPoint</Application>
  <PresentationFormat>全屏显示(4:3)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Office 主题​​</vt:lpstr>
      <vt:lpstr>PowerPoint 演示文稿</vt:lpstr>
      <vt:lpstr>涂鸦跳跃</vt:lpstr>
      <vt:lpstr>语言与开发环境</vt:lpstr>
      <vt:lpstr>目标</vt:lpstr>
      <vt:lpstr>模块化</vt:lpstr>
      <vt:lpstr>命名是个大问题</vt:lpstr>
      <vt:lpstr>那，要咋个模块化啊</vt:lpstr>
      <vt:lpstr>数据存储</vt:lpstr>
      <vt:lpstr>数据存储</vt:lpstr>
      <vt:lpstr>游戏中</vt:lpstr>
      <vt:lpstr>   以上。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Jonb</dc:creator>
  <cp:lastModifiedBy>Lee Jonb</cp:lastModifiedBy>
  <cp:revision>5</cp:revision>
  <dcterms:created xsi:type="dcterms:W3CDTF">2019-11-17T13:44:15Z</dcterms:created>
  <dcterms:modified xsi:type="dcterms:W3CDTF">2019-11-17T14:29:23Z</dcterms:modified>
</cp:coreProperties>
</file>