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7" r:id="rId3"/>
    <p:sldId id="289" r:id="rId4"/>
    <p:sldId id="296" r:id="rId5"/>
    <p:sldId id="294" r:id="rId6"/>
    <p:sldId id="290" r:id="rId7"/>
    <p:sldId id="299" r:id="rId8"/>
    <p:sldId id="295" r:id="rId9"/>
    <p:sldId id="293" r:id="rId10"/>
    <p:sldId id="288" r:id="rId11"/>
    <p:sldId id="291" r:id="rId12"/>
    <p:sldId id="298" r:id="rId13"/>
    <p:sldId id="292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5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CE"/>
    <a:srgbClr val="6638B6"/>
    <a:srgbClr val="9B7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F21A1-D09D-4E82-A811-5AF18D02A2E3}" v="3009" dt="2021-01-20T17:26:24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40" d="100"/>
          <a:sy n="140" d="100"/>
        </p:scale>
        <p:origin x="144" y="6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Jaishi" userId="75869e3b3ca07b4d" providerId="Windows Live" clId="Web-{F32F21A1-D09D-4E82-A811-5AF18D02A2E3}"/>
    <pc:docChg chg="addSld delSld modSld sldOrd">
      <pc:chgData name="Tara Jaishi" userId="75869e3b3ca07b4d" providerId="Windows Live" clId="Web-{F32F21A1-D09D-4E82-A811-5AF18D02A2E3}" dt="2021-01-20T17:26:24.601" v="1563" actId="20577"/>
      <pc:docMkLst>
        <pc:docMk/>
      </pc:docMkLst>
      <pc:sldChg chg="add del ord">
        <pc:chgData name="Tara Jaishi" userId="75869e3b3ca07b4d" providerId="Windows Live" clId="Web-{F32F21A1-D09D-4E82-A811-5AF18D02A2E3}" dt="2021-01-20T13:42:02.919" v="4"/>
        <pc:sldMkLst>
          <pc:docMk/>
          <pc:sldMk cId="3299715198" sldId="276"/>
        </pc:sldMkLst>
      </pc:sldChg>
      <pc:sldChg chg="addSp delSp modSp add ord replId">
        <pc:chgData name="Tara Jaishi" userId="75869e3b3ca07b4d" providerId="Windows Live" clId="Web-{F32F21A1-D09D-4E82-A811-5AF18D02A2E3}" dt="2021-01-20T13:45:28.611" v="29" actId="1076"/>
        <pc:sldMkLst>
          <pc:docMk/>
          <pc:sldMk cId="497649974" sldId="296"/>
        </pc:sldMkLst>
        <pc:spChg chg="mod">
          <ac:chgData name="Tara Jaishi" userId="75869e3b3ca07b4d" providerId="Windows Live" clId="Web-{F32F21A1-D09D-4E82-A811-5AF18D02A2E3}" dt="2021-01-20T13:43:12.045" v="15" actId="20577"/>
          <ac:spMkLst>
            <pc:docMk/>
            <pc:sldMk cId="497649974" sldId="296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43:22.155" v="16" actId="20577"/>
          <ac:spMkLst>
            <pc:docMk/>
            <pc:sldMk cId="497649974" sldId="296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3:43:30.249" v="18" actId="20577"/>
          <ac:spMkLst>
            <pc:docMk/>
            <pc:sldMk cId="497649974" sldId="296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45:28.611" v="29" actId="1076"/>
          <ac:picMkLst>
            <pc:docMk/>
            <pc:sldMk cId="497649974" sldId="296"/>
            <ac:picMk id="10" creationId="{EFEBFC0A-1E2B-41D3-BAF0-EAFE7D71ECF3}"/>
          </ac:picMkLst>
        </pc:picChg>
        <pc:picChg chg="del">
          <ac:chgData name="Tara Jaishi" userId="75869e3b3ca07b4d" providerId="Windows Live" clId="Web-{F32F21A1-D09D-4E82-A811-5AF18D02A2E3}" dt="2021-01-20T13:43:27.592" v="17"/>
          <ac:picMkLst>
            <pc:docMk/>
            <pc:sldMk cId="497649974" sldId="296"/>
            <ac:picMk id="1026" creationId="{090F7CDA-2869-43B3-8EFC-62DDA0150655}"/>
          </ac:picMkLst>
        </pc:picChg>
      </pc:sldChg>
      <pc:sldChg chg="new del">
        <pc:chgData name="Tara Jaishi" userId="75869e3b3ca07b4d" providerId="Windows Live" clId="Web-{F32F21A1-D09D-4E82-A811-5AF18D02A2E3}" dt="2021-01-20T13:41:21.684" v="2"/>
        <pc:sldMkLst>
          <pc:docMk/>
          <pc:sldMk cId="1308242479" sldId="296"/>
        </pc:sldMkLst>
      </pc:sldChg>
      <pc:sldChg chg="new del">
        <pc:chgData name="Tara Jaishi" userId="75869e3b3ca07b4d" providerId="Windows Live" clId="Web-{F32F21A1-D09D-4E82-A811-5AF18D02A2E3}" dt="2021-01-20T13:42:26.451" v="6"/>
        <pc:sldMkLst>
          <pc:docMk/>
          <pc:sldMk cId="4040369466" sldId="296"/>
        </pc:sldMkLst>
      </pc:sldChg>
      <pc:sldChg chg="addSp delSp modSp add del ord replId">
        <pc:chgData name="Tara Jaishi" userId="75869e3b3ca07b4d" providerId="Windows Live" clId="Web-{F32F21A1-D09D-4E82-A811-5AF18D02A2E3}" dt="2021-01-20T13:47:36.363" v="38"/>
        <pc:sldMkLst>
          <pc:docMk/>
          <pc:sldMk cId="715887548" sldId="297"/>
        </pc:sldMkLst>
        <pc:spChg chg="mod">
          <ac:chgData name="Tara Jaishi" userId="75869e3b3ca07b4d" providerId="Windows Live" clId="Web-{F32F21A1-D09D-4E82-A811-5AF18D02A2E3}" dt="2021-01-20T13:46:09.643" v="33" actId="20577"/>
          <ac:spMkLst>
            <pc:docMk/>
            <pc:sldMk cId="715887548" sldId="297"/>
            <ac:spMk id="5" creationId="{8EA40ACF-0077-4CE7-B226-B0831DDD08A3}"/>
          </ac:spMkLst>
        </pc:spChg>
        <pc:picChg chg="add del mod">
          <ac:chgData name="Tara Jaishi" userId="75869e3b3ca07b4d" providerId="Windows Live" clId="Web-{F32F21A1-D09D-4E82-A811-5AF18D02A2E3}" dt="2021-01-20T13:46:40.909" v="37"/>
          <ac:picMkLst>
            <pc:docMk/>
            <pc:sldMk cId="715887548" sldId="297"/>
            <ac:picMk id="14" creationId="{4BB8BA9F-148E-49F7-8F4D-242B6C7209C3}"/>
          </ac:picMkLst>
        </pc:picChg>
      </pc:sldChg>
      <pc:sldChg chg="addSp delSp modSp add ord replId">
        <pc:chgData name="Tara Jaishi" userId="75869e3b3ca07b4d" providerId="Windows Live" clId="Web-{F32F21A1-D09D-4E82-A811-5AF18D02A2E3}" dt="2021-01-20T17:18:25.166" v="1475" actId="20577"/>
        <pc:sldMkLst>
          <pc:docMk/>
          <pc:sldMk cId="3690236601" sldId="297"/>
        </pc:sldMkLst>
        <pc:spChg chg="mod">
          <ac:chgData name="Tara Jaishi" userId="75869e3b3ca07b4d" providerId="Windows Live" clId="Web-{F32F21A1-D09D-4E82-A811-5AF18D02A2E3}" dt="2021-01-20T15:56:32.546" v="639" actId="20577"/>
          <ac:spMkLst>
            <pc:docMk/>
            <pc:sldMk cId="3690236601" sldId="297"/>
            <ac:spMk id="5" creationId="{8EA40ACF-0077-4CE7-B226-B0831DDD08A3}"/>
          </ac:spMkLst>
        </pc:spChg>
        <pc:spChg chg="add mod">
          <ac:chgData name="Tara Jaishi" userId="75869e3b3ca07b4d" providerId="Windows Live" clId="Web-{F32F21A1-D09D-4E82-A811-5AF18D02A2E3}" dt="2021-01-20T17:18:25.166" v="1475" actId="20577"/>
          <ac:spMkLst>
            <pc:docMk/>
            <pc:sldMk cId="3690236601" sldId="297"/>
            <ac:spMk id="7" creationId="{D6E9E62A-5ED7-4F94-9004-2B46A73FF5F1}"/>
          </ac:spMkLst>
        </pc:spChg>
        <pc:spChg chg="del">
          <ac:chgData name="Tara Jaishi" userId="75869e3b3ca07b4d" providerId="Windows Live" clId="Web-{F32F21A1-D09D-4E82-A811-5AF18D02A2E3}" dt="2021-01-20T13:48:12.348" v="55"/>
          <ac:spMkLst>
            <pc:docMk/>
            <pc:sldMk cId="3690236601" sldId="297"/>
            <ac:spMk id="7" creationId="{D8F9882E-2BE4-43DB-AE3F-D0CDAA5B9710}"/>
          </ac:spMkLst>
        </pc:spChg>
        <pc:spChg chg="mod">
          <ac:chgData name="Tara Jaishi" userId="75869e3b3ca07b4d" providerId="Windows Live" clId="Web-{F32F21A1-D09D-4E82-A811-5AF18D02A2E3}" dt="2021-01-20T15:46:12.097" v="425" actId="20577"/>
          <ac:spMkLst>
            <pc:docMk/>
            <pc:sldMk cId="3690236601" sldId="297"/>
            <ac:spMk id="9" creationId="{2D18E395-CD7F-4ED4-B9E2-FF6BE97297CE}"/>
          </ac:spMkLst>
        </pc:spChg>
        <pc:picChg chg="del">
          <ac:chgData name="Tara Jaishi" userId="75869e3b3ca07b4d" providerId="Windows Live" clId="Web-{F32F21A1-D09D-4E82-A811-5AF18D02A2E3}" dt="2021-01-20T13:48:16.458" v="56"/>
          <ac:picMkLst>
            <pc:docMk/>
            <pc:sldMk cId="3690236601" sldId="297"/>
            <ac:picMk id="1026" creationId="{090F7CDA-2869-43B3-8EFC-62DDA0150655}"/>
          </ac:picMkLst>
        </pc:picChg>
      </pc:sldChg>
      <pc:sldChg chg="modSp add ord replId">
        <pc:chgData name="Tara Jaishi" userId="75869e3b3ca07b4d" providerId="Windows Live" clId="Web-{F32F21A1-D09D-4E82-A811-5AF18D02A2E3}" dt="2021-01-20T17:26:24.601" v="1563" actId="20577"/>
        <pc:sldMkLst>
          <pc:docMk/>
          <pc:sldMk cId="2297094395" sldId="298"/>
        </pc:sldMkLst>
        <pc:spChg chg="mod">
          <ac:chgData name="Tara Jaishi" userId="75869e3b3ca07b4d" providerId="Windows Live" clId="Web-{F32F21A1-D09D-4E82-A811-5AF18D02A2E3}" dt="2021-01-20T17:18:45.713" v="1476" actId="20577"/>
          <ac:spMkLst>
            <pc:docMk/>
            <pc:sldMk cId="2297094395" sldId="298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7:26:24.601" v="1563" actId="20577"/>
          <ac:spMkLst>
            <pc:docMk/>
            <pc:sldMk cId="2297094395" sldId="298"/>
            <ac:spMk id="9" creationId="{2D18E395-CD7F-4ED4-B9E2-FF6BE97297CE}"/>
          </ac:spMkLst>
        </pc:spChg>
      </pc:sldChg>
      <pc:sldChg chg="addSp modSp add ord replId">
        <pc:chgData name="Tara Jaishi" userId="75869e3b3ca07b4d" providerId="Windows Live" clId="Web-{F32F21A1-D09D-4E82-A811-5AF18D02A2E3}" dt="2021-01-20T13:53:37.573" v="197" actId="14100"/>
        <pc:sldMkLst>
          <pc:docMk/>
          <pc:sldMk cId="652095785" sldId="299"/>
        </pc:sldMkLst>
        <pc:spChg chg="mod">
          <ac:chgData name="Tara Jaishi" userId="75869e3b3ca07b4d" providerId="Windows Live" clId="Web-{F32F21A1-D09D-4E82-A811-5AF18D02A2E3}" dt="2021-01-20T13:52:40.963" v="194" actId="20577"/>
          <ac:spMkLst>
            <pc:docMk/>
            <pc:sldMk cId="652095785" sldId="299"/>
            <ac:spMk id="5" creationId="{8EA40ACF-0077-4CE7-B226-B0831DDD08A3}"/>
          </ac:spMkLst>
        </pc:spChg>
        <pc:spChg chg="mod">
          <ac:chgData name="Tara Jaishi" userId="75869e3b3ca07b4d" providerId="Windows Live" clId="Web-{F32F21A1-D09D-4E82-A811-5AF18D02A2E3}" dt="2021-01-20T13:51:30.024" v="187" actId="20577"/>
          <ac:spMkLst>
            <pc:docMk/>
            <pc:sldMk cId="652095785" sldId="299"/>
            <ac:spMk id="9" creationId="{2D18E395-CD7F-4ED4-B9E2-FF6BE97297CE}"/>
          </ac:spMkLst>
        </pc:spChg>
        <pc:picChg chg="add mod">
          <ac:chgData name="Tara Jaishi" userId="75869e3b3ca07b4d" providerId="Windows Live" clId="Web-{F32F21A1-D09D-4E82-A811-5AF18D02A2E3}" dt="2021-01-20T13:53:37.573" v="197" actId="14100"/>
          <ac:picMkLst>
            <pc:docMk/>
            <pc:sldMk cId="652095785" sldId="299"/>
            <ac:picMk id="7" creationId="{0A496F78-A6CA-4787-A6FB-A461070C17B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b="1" noProof="0" dirty="0"/>
              <a:t>Projekt</a:t>
            </a:r>
            <a:r>
              <a:rPr lang="de-DE" sz="1600" b="1" baseline="0" noProof="0" dirty="0"/>
              <a:t>risikoanalyse</a:t>
            </a:r>
            <a:endParaRPr lang="de-DE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Datenreihe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Datenreihe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20.01.2021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20.01.2021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20.01.2021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lsy/VHD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04"/>
            <a:ext cx="9144000" cy="1606594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>
                <a:solidFill>
                  <a:srgbClr val="6638B6"/>
                </a:solidFill>
              </a:rPr>
              <a:t>Circuit Design</a:t>
            </a:r>
            <a:br>
              <a:rPr lang="de-DE" b="1" dirty="0">
                <a:solidFill>
                  <a:srgbClr val="6638B6"/>
                </a:solidFill>
              </a:rPr>
            </a:br>
            <a:r>
              <a:rPr lang="de-DE" sz="2400" b="1" dirty="0">
                <a:solidFill>
                  <a:srgbClr val="6638B6"/>
                </a:solidFill>
              </a:rPr>
              <a:t>(WS2020/21)</a:t>
            </a:r>
            <a:br>
              <a:rPr lang="de-DE" dirty="0">
                <a:solidFill>
                  <a:srgbClr val="6638B6"/>
                </a:solidFill>
              </a:rPr>
            </a:br>
            <a:r>
              <a:rPr lang="de-DE" sz="3200" dirty="0">
                <a:solidFill>
                  <a:srgbClr val="9B7DD4"/>
                </a:solidFill>
              </a:rPr>
              <a:t>Prof. Dr. –Ing Andreas Siggelkow</a:t>
            </a:r>
            <a:endParaRPr lang="de-DE" dirty="0">
              <a:solidFill>
                <a:srgbClr val="9B7DD4"/>
              </a:solidFill>
            </a:endParaRPr>
          </a:p>
        </p:txBody>
      </p:sp>
      <p:sp>
        <p:nvSpPr>
          <p:cNvPr id="4" name="Raut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-1351697"/>
            <a:ext cx="2607364" cy="2607364"/>
          </a:xfrm>
          <a:prstGeom prst="diamond">
            <a:avLst/>
          </a:prstGeom>
          <a:noFill/>
          <a:ln>
            <a:solidFill>
              <a:srgbClr val="663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-2514198"/>
            <a:ext cx="3541486" cy="3541486"/>
          </a:xfrm>
          <a:prstGeom prst="diamond">
            <a:avLst/>
          </a:prstGeom>
          <a:noFill/>
          <a:ln>
            <a:solidFill>
              <a:srgbClr val="9B7D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C97270-13DE-418D-A11B-EBBF82F2F926}"/>
              </a:ext>
            </a:extLst>
          </p:cNvPr>
          <p:cNvSpPr txBox="1"/>
          <p:nvPr/>
        </p:nvSpPr>
        <p:spPr>
          <a:xfrm>
            <a:off x="3773286" y="4981389"/>
            <a:ext cx="494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Nils Schlegel, 32067 &amp; Tara </a:t>
            </a:r>
            <a:r>
              <a:rPr lang="de-DE" dirty="0" err="1"/>
              <a:t>Jaishi</a:t>
            </a:r>
            <a:r>
              <a:rPr lang="de-DE" dirty="0"/>
              <a:t>, 32289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714AD1-2794-411E-9241-5C29E42D9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24" y="3481243"/>
            <a:ext cx="3415095" cy="114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BF051-ADBA-4F0C-8AC8-81BA08B19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0" y="1997929"/>
            <a:ext cx="6419920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D28FDD-3F0C-479C-BCBE-5A28F2A5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70" y="1371313"/>
            <a:ext cx="4906060" cy="4115374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0A1D25-D3B2-4732-ADB1-8A4938325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224334" y="2939722"/>
            <a:ext cx="1174333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pPr algn="ctr"/>
            <a:r>
              <a:rPr lang="de-DE" sz="2400" b="1" dirty="0">
                <a:cs typeface="Segoe UI Light"/>
              </a:rPr>
              <a:t>In real world it can be implemented in various ways such </a:t>
            </a:r>
            <a:r>
              <a:rPr lang="de-DE" sz="2400" b="1">
                <a:cs typeface="Segoe UI Light"/>
              </a:rPr>
              <a:t>as:</a:t>
            </a:r>
            <a:endParaRPr lang="de-DE" sz="2400" b="1" dirty="0">
              <a:cs typeface="Segoe UI Light"/>
            </a:endParaRPr>
          </a:p>
          <a:p>
            <a:pPr marL="342900" indent="-342900" algn="ctr">
              <a:buFont typeface="Wingdings"/>
              <a:buChar char="q"/>
            </a:pPr>
            <a:endParaRPr lang="de-DE" sz="24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709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Link: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https://github.com/nlsy/VHDL</a:t>
            </a:r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090F7CDA-2869-43B3-8EFC-62DDA015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05" y="3453988"/>
            <a:ext cx="1161789" cy="10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/>
              <a:t>Thank</a:t>
            </a:r>
            <a:r>
              <a:rPr lang="de-DE" sz="3600" b="1" dirty="0"/>
              <a:t> </a:t>
            </a:r>
            <a:r>
              <a:rPr lang="de-DE" sz="3600" b="1" dirty="0" err="1"/>
              <a:t>you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9761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SPEZIFIKATION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ENTWURF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ENTWICKLUNG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ANALYSE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IMPLEMENTIERUNG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TESTS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31" name="Gruppieren 30" descr="Symbol, das ein Balkendiagramm mit einem Liniendiagramm darstellt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ihand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912823-CBC4-4063-B0C4-1FE30607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MARKTANALYSE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TECHNISCHE ANALYSE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308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FINANZANALYSE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WIRTSCHAFTLI-CHE 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616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500" b="1" dirty="0">
                <a:solidFill>
                  <a:schemeClr val="bg1"/>
                </a:solidFill>
              </a:rPr>
              <a:t>ÖKOLOGISCHE ANALYSE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de-DE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ihandform 4197" descr="Symbol, das einen Einkaufswagen darstell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57" name="Freihandform 4344" descr="Symbol, das einen Schraubenschlüssel darstellt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8" name="Gruppieren 57" descr="Symbol, das Geld darstell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ihand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67" name="Gruppieren 66" descr="Symbol, das einen Abakus darstellt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ihand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0" name="Freihand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1" name="Freihand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2" name="Freihandform 2319" descr="Symbol, das ein Blatt darstellt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400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0" name="Verbinder: Winkel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mit Pfeil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Management-ziele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Kundenziele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Projektziele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 err="1">
                <a:solidFill>
                  <a:schemeClr val="bg1"/>
                </a:solidFill>
              </a:rPr>
              <a:t>Implementie-rungsplan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Zeitpläne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Aufgaben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1600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5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m 6" descr="Diagramm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37505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5.980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–1,19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113.200,50 €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reis: Hohl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Kreis: Hohl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Kreis: Hohl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Kreis: Hohl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Kreis: Hohl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Kreis: Hohl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uppieren 40" descr="Symbol, das einen Menschen und eine Sprechblase darstellt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ihand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2" name="Freihand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53" name="Gruppieren 52" descr="Symbol, das Bücher darstellt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hteck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Rechteck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Rechteck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5" name="Freihand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6" name="Freihand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7" name="Rechteck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8" name="Freihand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9" name="Freihand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0" name="Freihandform 1671" descr="Symbol, das ein Häkchen darstellt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1" name="Freihandform 3850" descr="Symbol, das einen Blitz darstellt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72" name="Freihandform 3886" descr="Symbol, das eine Lupe darstellt (Suche)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73" name="Gruppieren 72" descr="Symbol, das Computerbildschirme darstellt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ihand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5" name="Freihand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6" name="Freihand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7" name="Freihand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8" name="Freihand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Projektanalyse – Folie 7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89855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de-DE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de-DE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reihandform 3886" descr="Symbol, das eine Lupe darstellt (Suche)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50" name="Gruppieren 49" descr="Symbol, das Papier und Stift darstellt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ihand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9" name="Freihand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0" name="Freihand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1" name="Rechteck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2" name="Gruppieren 81" descr="Symbol, das einen Computerbildschirm darstellt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ihand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4" name="Freihand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85" name="Gruppieren 84" descr="Symbol, das Computerbildschirme darstellt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ihand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92" name="Gruppieren 91" descr="Symbol, das vier Quadrate darstellt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ihand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7" name="Freihand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8" name="Freihand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1" name="Gruppieren 100" descr="Symbol, das ein Mobiltelefon mit Sprechblase darstellt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ihand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06" name="Gruppieren 105" descr="Symbol, das Papier darstellt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hteck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Rechteck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Rechteck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1" name="Gruppieren 110" descr="Symbol, das einen Umschlag darstellt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ihand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3" name="Freihand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18" name="Gruppieren 117" descr="Symbol, das Kästen darstellt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ihand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5" name="Freihand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6" name="Freihand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7" name="Freihand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128" name="Gruppieren 127" descr="Symbol, das einen Menschen und eine Sprechblase darstellt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ihand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0" name="Freihand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31" name="Freihandform 1837" descr="Markierung mit Pluszeichen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2" name="Freihandform 1838" descr="Markierung mit Minuszeichen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3" name="Freihandform 1839" descr="Markierung mit Multiplikationszeichen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4" name="Freihandform 1839" descr="Markierung mit Multiplikationszeichen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5" name="Freihandform 1837" descr="Markierung mit Pluszeichen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6" name="Freihandform 1839" descr="Markierung mit Multiplikationszeichen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7" name="Freihandform 1838" descr="Markierung mit Minuszeichen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8" name="Freihandform 1837" descr="Markierung mit Pluszeichen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39" name="Freihandform 1837" descr="Markierung mit Pluszeichen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0" name="Freihandform 1838" descr="Markierung mit Minuszeichen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1" name="Freihandform 1838" descr="Markierung mit Minuszeichen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2" name="Freihandform 1837" descr="Markierung mit Pluszeichen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3" name="Freihandform 1839" descr="Markierung mit Multiplikationszeichen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4" name="Freihandform 1837" descr="Markierung mit Pluszeichen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5" name="Freihandform 1837" descr="Markierung mit Pluszeichen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6" name="Freihandform 1837" descr="Markierung mit Pluszeichen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7" name="Freihandform 1839" descr="Markierung mit Multiplikationszeichen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1400" dirty="0"/>
              <a:t>“</a:t>
            </a:r>
            <a:r>
              <a:rPr lang="de-DE" sz="1400" dirty="0" err="1"/>
              <a:t>Lorem</a:t>
            </a:r>
            <a:r>
              <a:rPr lang="de-DE" sz="1400" dirty="0"/>
              <a:t> </a:t>
            </a:r>
            <a:r>
              <a:rPr lang="de-DE" sz="1400" dirty="0" err="1"/>
              <a:t>ipsum</a:t>
            </a:r>
            <a:r>
              <a:rPr lang="de-DE" sz="1400" dirty="0"/>
              <a:t> </a:t>
            </a:r>
            <a:r>
              <a:rPr lang="de-DE" sz="1400" dirty="0" err="1"/>
              <a:t>dolor</a:t>
            </a:r>
            <a:r>
              <a:rPr lang="de-DE" sz="1400" dirty="0"/>
              <a:t> </a:t>
            </a:r>
            <a:r>
              <a:rPr lang="de-DE" sz="1400" dirty="0" err="1"/>
              <a:t>sit</a:t>
            </a:r>
            <a:r>
              <a:rPr lang="de-DE" sz="1400" dirty="0"/>
              <a:t> </a:t>
            </a:r>
            <a:r>
              <a:rPr lang="de-DE" sz="1400" dirty="0" err="1"/>
              <a:t>amet</a:t>
            </a:r>
            <a:r>
              <a:rPr lang="de-DE" sz="1400" dirty="0"/>
              <a:t>, </a:t>
            </a:r>
            <a:r>
              <a:rPr lang="de-DE" sz="1400" dirty="0" err="1"/>
              <a:t>consectetur</a:t>
            </a:r>
            <a:r>
              <a:rPr lang="de-DE" sz="1400" dirty="0"/>
              <a:t> </a:t>
            </a:r>
            <a:r>
              <a:rPr lang="de-DE" sz="1400" dirty="0" err="1"/>
              <a:t>adipiscing</a:t>
            </a:r>
            <a:r>
              <a:rPr lang="de-DE" sz="1400" dirty="0"/>
              <a:t> </a:t>
            </a:r>
            <a:r>
              <a:rPr lang="de-DE" sz="1400" dirty="0" err="1"/>
              <a:t>elit</a:t>
            </a:r>
            <a:r>
              <a:rPr lang="de-DE" sz="1400" dirty="0"/>
              <a:t>. Duis </a:t>
            </a:r>
            <a:r>
              <a:rPr lang="de-DE" sz="1400" dirty="0" err="1"/>
              <a:t>suscipit</a:t>
            </a:r>
            <a:r>
              <a:rPr lang="de-DE" sz="1400" dirty="0"/>
              <a:t> in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ac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Sed</a:t>
            </a:r>
            <a:r>
              <a:rPr lang="de-DE" sz="1400" dirty="0"/>
              <a:t> </a:t>
            </a:r>
            <a:r>
              <a:rPr lang="de-DE" sz="1400" dirty="0" err="1"/>
              <a:t>congue</a:t>
            </a:r>
            <a:r>
              <a:rPr lang="de-DE" sz="1400" dirty="0"/>
              <a:t> </a:t>
            </a:r>
            <a:r>
              <a:rPr lang="de-DE" sz="1400" dirty="0" err="1"/>
              <a:t>lacus</a:t>
            </a:r>
            <a:r>
              <a:rPr lang="de-DE" sz="1400" dirty="0"/>
              <a:t> </a:t>
            </a:r>
            <a:r>
              <a:rPr lang="de-DE" sz="1400" dirty="0" err="1"/>
              <a:t>vitae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finibus</a:t>
            </a:r>
            <a:r>
              <a:rPr lang="de-DE" sz="1400" dirty="0"/>
              <a:t>, </a:t>
            </a:r>
            <a:r>
              <a:rPr lang="de-DE" sz="1400" dirty="0" err="1"/>
              <a:t>eu</a:t>
            </a:r>
            <a:r>
              <a:rPr lang="de-DE" sz="1400" dirty="0"/>
              <a:t> </a:t>
            </a:r>
            <a:r>
              <a:rPr lang="de-DE" sz="1400" dirty="0" err="1"/>
              <a:t>faucibus</a:t>
            </a:r>
            <a:r>
              <a:rPr lang="de-DE" sz="1400" dirty="0"/>
              <a:t> </a:t>
            </a:r>
            <a:r>
              <a:rPr lang="de-DE" sz="1400" dirty="0" err="1"/>
              <a:t>nisi</a:t>
            </a:r>
            <a:r>
              <a:rPr lang="de-DE" sz="1400" dirty="0"/>
              <a:t> </a:t>
            </a:r>
            <a:r>
              <a:rPr lang="de-DE" sz="1400" dirty="0" err="1"/>
              <a:t>ullamcorper</a:t>
            </a:r>
            <a:r>
              <a:rPr lang="de-DE" sz="1400" dirty="0"/>
              <a:t>. </a:t>
            </a:r>
            <a:r>
              <a:rPr lang="de-DE" sz="1400" dirty="0" err="1"/>
              <a:t>Quisque</a:t>
            </a:r>
            <a:r>
              <a:rPr lang="de-DE" sz="1400" dirty="0"/>
              <a:t> </a:t>
            </a:r>
            <a:r>
              <a:rPr lang="de-DE" sz="1400" dirty="0" err="1"/>
              <a:t>volutpat</a:t>
            </a:r>
            <a:r>
              <a:rPr lang="de-DE" sz="1400" dirty="0"/>
              <a:t> </a:t>
            </a:r>
            <a:r>
              <a:rPr lang="de-DE" sz="1400" dirty="0" err="1"/>
              <a:t>leo</a:t>
            </a:r>
            <a:r>
              <a:rPr lang="de-DE" sz="1400" dirty="0"/>
              <a:t> at </a:t>
            </a:r>
            <a:r>
              <a:rPr lang="de-DE" sz="1400" dirty="0" err="1"/>
              <a:t>arcu</a:t>
            </a:r>
            <a:r>
              <a:rPr lang="de-DE" sz="1400" dirty="0"/>
              <a:t> </a:t>
            </a:r>
            <a:r>
              <a:rPr lang="de-DE" sz="1400" dirty="0" err="1"/>
              <a:t>placerat</a:t>
            </a:r>
            <a:r>
              <a:rPr lang="de-DE" sz="1400" dirty="0"/>
              <a:t>, </a:t>
            </a:r>
            <a:r>
              <a:rPr lang="de-DE" sz="1400" dirty="0" err="1"/>
              <a:t>quis</a:t>
            </a:r>
            <a:r>
              <a:rPr lang="de-DE" sz="1400" dirty="0"/>
              <a:t> </a:t>
            </a:r>
            <a:r>
              <a:rPr lang="de-DE" sz="1400" dirty="0" err="1"/>
              <a:t>pellentesque</a:t>
            </a:r>
            <a:r>
              <a:rPr lang="de-DE" sz="1400" dirty="0"/>
              <a:t> </a:t>
            </a:r>
            <a:r>
              <a:rPr lang="de-DE" sz="1400" dirty="0" err="1"/>
              <a:t>tellus</a:t>
            </a:r>
            <a:r>
              <a:rPr lang="de-DE" sz="1400" dirty="0"/>
              <a:t> </a:t>
            </a:r>
            <a:r>
              <a:rPr lang="de-DE" sz="1400" dirty="0" err="1"/>
              <a:t>bibendum</a:t>
            </a:r>
            <a:r>
              <a:rPr lang="de-DE" sz="1400" dirty="0"/>
              <a:t>. </a:t>
            </a:r>
            <a:r>
              <a:rPr lang="de-DE" sz="1400" dirty="0" err="1"/>
              <a:t>Proin</a:t>
            </a:r>
            <a:r>
              <a:rPr lang="de-DE" sz="1400" dirty="0"/>
              <a:t> et </a:t>
            </a:r>
            <a:r>
              <a:rPr lang="de-DE" sz="1400" dirty="0" err="1"/>
              <a:t>luctus</a:t>
            </a:r>
            <a:r>
              <a:rPr lang="de-DE" sz="1400" dirty="0"/>
              <a:t> </a:t>
            </a:r>
            <a:r>
              <a:rPr lang="de-DE" sz="1400" dirty="0" err="1"/>
              <a:t>nisl</a:t>
            </a:r>
            <a:r>
              <a:rPr lang="de-DE" sz="1400" dirty="0"/>
              <a:t>, </a:t>
            </a:r>
            <a:r>
              <a:rPr lang="de-DE" sz="1400" dirty="0" err="1"/>
              <a:t>ut</a:t>
            </a:r>
            <a:r>
              <a:rPr lang="de-DE" sz="1400" dirty="0"/>
              <a:t> </a:t>
            </a:r>
            <a:r>
              <a:rPr lang="de-DE" sz="1400" dirty="0" err="1"/>
              <a:t>viverra</a:t>
            </a:r>
            <a:r>
              <a:rPr lang="de-DE" sz="1400" dirty="0"/>
              <a:t> </a:t>
            </a:r>
            <a:r>
              <a:rPr lang="de-DE" sz="1400" dirty="0" err="1"/>
              <a:t>eros</a:t>
            </a:r>
            <a:r>
              <a:rPr lang="de-DE" sz="1400" dirty="0"/>
              <a:t>. </a:t>
            </a:r>
            <a:r>
              <a:rPr lang="de-DE" sz="1400" dirty="0" err="1"/>
              <a:t>Suspendisse</a:t>
            </a:r>
            <a:r>
              <a:rPr lang="de-DE" sz="1400" dirty="0"/>
              <a:t> </a:t>
            </a:r>
            <a:r>
              <a:rPr lang="de-DE" sz="1400" dirty="0" err="1"/>
              <a:t>pharetra</a:t>
            </a:r>
            <a:r>
              <a:rPr lang="de-DE" sz="1400" dirty="0"/>
              <a:t> </a:t>
            </a:r>
            <a:r>
              <a:rPr lang="de-DE" sz="1400" dirty="0" err="1"/>
              <a:t>mattis</a:t>
            </a:r>
            <a:r>
              <a:rPr lang="de-DE" sz="1400" dirty="0"/>
              <a:t> </a:t>
            </a:r>
            <a:r>
              <a:rPr lang="de-DE" sz="1400" dirty="0" err="1"/>
              <a:t>purus</a:t>
            </a:r>
            <a:r>
              <a:rPr lang="de-DE" sz="1400" dirty="0"/>
              <a:t> </a:t>
            </a:r>
            <a:r>
              <a:rPr lang="de-DE" sz="1400" dirty="0" err="1"/>
              <a:t>eu</a:t>
            </a:r>
            <a:r>
              <a:rPr lang="de-DE" sz="1400" dirty="0"/>
              <a:t>.”</a:t>
            </a:r>
          </a:p>
        </p:txBody>
      </p: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de-DE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5.980.650,32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-58799"/>
            <a:ext cx="11734800" cy="240989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q"/>
            </a:pPr>
            <a:endParaRPr lang="de-DE" sz="18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q"/>
            </a:pPr>
            <a:endParaRPr lang="de-DE" sz="1800" b="1" dirty="0">
              <a:solidFill>
                <a:srgbClr val="000000"/>
              </a:solidFill>
            </a:endParaRPr>
          </a:p>
          <a:p>
            <a:pPr algn="ctr"/>
            <a:endParaRPr lang="de-DE" sz="2800" b="1" dirty="0">
              <a:solidFill>
                <a:srgbClr val="404040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9E62A-5ED7-4F94-9004-2B46A73FF5F1}"/>
              </a:ext>
            </a:extLst>
          </p:cNvPr>
          <p:cNvSpPr txBox="1"/>
          <p:nvPr/>
        </p:nvSpPr>
        <p:spPr>
          <a:xfrm>
            <a:off x="228600" y="1143000"/>
            <a:ext cx="11734800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ea typeface="+mn-lt"/>
                <a:cs typeface="+mn-lt"/>
              </a:rPr>
              <a:t>Single application processing chip IC_4 designed to restrict no of people in room due to covid-19.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ea typeface="+mn-lt"/>
                <a:cs typeface="+mn-lt"/>
              </a:rPr>
              <a:t>Designed for a chamber which only has one entry/exit gate.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ea typeface="+mn-lt"/>
                <a:cs typeface="+mn-lt"/>
              </a:rPr>
              <a:t>IC_4 is designed in FPGA prototype-board Max1000 with 10M16SAU169C8G device on board. 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Operated in condition depending in LEDs(Green-go, Red-stop).</a:t>
            </a: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Only one entry or exit possible at a time in sprecific time interval.</a:t>
            </a: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People enters/leaves chamber when Green-go LED is on untill maximum no of people reached in chamber.</a:t>
            </a: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Red-stop LED indicates no of people in chamber is maximum and hence no futher entry is made.</a:t>
            </a: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An unique acoustic sound signal is played when people enters/leave chamber.</a:t>
            </a: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Unique acoustic sound is played when max no of specified people reached in room.</a:t>
            </a: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r>
              <a:rPr lang="de-DE" b="1">
                <a:cs typeface="Segoe UI Light"/>
              </a:rPr>
              <a:t>All the information is displayed in Serial Transmission.</a:t>
            </a:r>
            <a:endParaRPr lang="de-DE" b="1" dirty="0">
              <a:cs typeface="Segoe U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b="1" dirty="0"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Wingdings,Sans-Serif"/>
              <a:buChar char="q"/>
            </a:pPr>
            <a:endParaRPr lang="de-DE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023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POSITIV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NEGATIV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EXTERN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+mj-lt"/>
              </a:rPr>
              <a:t>INTERN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STÄRKE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SCHWÄCHE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CHANCE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BEDROHUNG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Projektanalyse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m 3" descr="Dieses Bild zeigt ein Balkendiagramm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559284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bibendum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vitae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eu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21" name="Gruppieren 20" descr="Dieses Bild ist ein Symbol, das zwei Blatt Papier darstellt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ihand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6638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9B7D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9B7DD4"/>
                </a:solidFill>
              </a:endParaRP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Digram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BB8BA9F-148E-49F7-8F4D-242B6C7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44" y="2034263"/>
            <a:ext cx="3899711" cy="27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2800" dirty="0"/>
              <a:t>Board Setup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8F9882E-2BE4-43DB-AE3F-D0CDAA5B9710}"/>
              </a:ext>
            </a:extLst>
          </p:cNvPr>
          <p:cNvSpPr txBox="1"/>
          <p:nvPr/>
        </p:nvSpPr>
        <p:spPr>
          <a:xfrm>
            <a:off x="719327" y="4602716"/>
            <a:ext cx="10753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138075"/>
            <a:ext cx="56092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/>
          </a:p>
        </p:txBody>
      </p:sp>
      <p:pic>
        <p:nvPicPr>
          <p:cNvPr id="10" name="Picture 10" descr="A picture containing indoor, small, table, computer&#10;&#10;Description automatically generated">
            <a:extLst>
              <a:ext uri="{FF2B5EF4-FFF2-40B4-BE49-F238E27FC236}">
                <a16:creationId xmlns:a16="http://schemas.microsoft.com/office/drawing/2014/main" id="{EFEBFC0A-1E2B-41D3-BAF0-EAFE7D7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019175"/>
            <a:ext cx="8210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Chart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FA8DA42-1963-4528-A326-9B86F0A90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428875"/>
            <a:ext cx="10487025" cy="200025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27BD67-3CB9-4D50-82C0-BDC792D3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Top-Level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D9B225-F66C-49AE-85B0-60874D77F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233487"/>
            <a:ext cx="8391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5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</a:p>
          <a:p>
            <a:pPr algn="ctr"/>
            <a:endParaRPr lang="de-DE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1C1B44C-4997-4E8A-A6CA-8EA0B386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D18E395-CD7F-4ED4-B9E2-FF6BE97297CE}"/>
              </a:ext>
            </a:extLst>
          </p:cNvPr>
          <p:cNvSpPr txBox="1"/>
          <p:nvPr/>
        </p:nvSpPr>
        <p:spPr>
          <a:xfrm>
            <a:off x="3291384" y="2385725"/>
            <a:ext cx="560923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de-DE" sz="3600" b="1" dirty="0">
              <a:cs typeface="Segoe UI Light"/>
            </a:endParaRPr>
          </a:p>
          <a:p>
            <a:pPr algn="ctr"/>
            <a:endParaRPr lang="de-DE" sz="3600" b="1" dirty="0">
              <a:cs typeface="Segoe UI Light"/>
            </a:endParaRPr>
          </a:p>
        </p:txBody>
      </p:sp>
      <p:pic>
        <p:nvPicPr>
          <p:cNvPr id="7" name="Picture 9" descr="Diagram&#10;&#10;Description automatically generated">
            <a:extLst>
              <a:ext uri="{FF2B5EF4-FFF2-40B4-BE49-F238E27FC236}">
                <a16:creationId xmlns:a16="http://schemas.microsoft.com/office/drawing/2014/main" id="{0A496F78-A6CA-4787-A6FB-A461070C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1010483"/>
            <a:ext cx="5600700" cy="4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9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Unit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F89B014-7AA3-4B35-97CF-6B678B5E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FD43D7D-B7D1-42B1-87BF-6F9E6F9D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09" y="1124880"/>
            <a:ext cx="4195691" cy="54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7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6D8A6E64-AE2F-4723-BFA9-53896AA2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60176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1600" dirty="0"/>
              <a:t>APPLICATION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1C1A06A-3699-4D0B-9297-893D3516D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52200" y="59182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5D2C249-A2B6-47A3-87D2-7396F2E8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8EA40ACF-0077-4CE7-B226-B0831DDD08A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 Design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S3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95B609-5ACB-4FC5-841A-CAC8B0E0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3547A9-EC68-4963-AB6A-01A96F3A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60" y="104560"/>
            <a:ext cx="1269440" cy="4251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5C155B7-98AD-4881-8F63-54B144823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16" y="2192163"/>
            <a:ext cx="6419920" cy="269470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EDADF69-D3D5-4D34-B4B5-F778E6372A0C}"/>
              </a:ext>
            </a:extLst>
          </p:cNvPr>
          <p:cNvSpPr txBox="1"/>
          <p:nvPr/>
        </p:nvSpPr>
        <p:spPr>
          <a:xfrm>
            <a:off x="3173104" y="1727495"/>
            <a:ext cx="280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3-Wire-Interface</a:t>
            </a:r>
          </a:p>
        </p:txBody>
      </p:sp>
    </p:spTree>
    <p:extLst>
      <p:ext uri="{BB962C8B-B14F-4D97-AF65-F5344CB8AC3E}">
        <p14:creationId xmlns:p14="http://schemas.microsoft.com/office/powerpoint/2010/main" val="369871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751</Words>
  <Application>Microsoft Office PowerPoint</Application>
  <PresentationFormat>Widescreen</PresentationFormat>
  <Paragraphs>116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Office-Design</vt:lpstr>
      <vt:lpstr>Circuit Design (WS2020/21) Prof. Dr. –Ing Andreas Siggelkow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Projektanalyse – Folie 2</vt:lpstr>
      <vt:lpstr>Projektanalyse – Folie 3</vt:lpstr>
      <vt:lpstr>Projektanalyse – Folie 4</vt:lpstr>
      <vt:lpstr>Projektanalyse – Folie 5</vt:lpstr>
      <vt:lpstr>Projektanalyse – Folie 6</vt:lpstr>
      <vt:lpstr>Projektanalyse – Folie 7</vt:lpstr>
      <vt:lpstr>Projektanalyse – Folie 8</vt:lpstr>
      <vt:lpstr>Projektanalyse – Folie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Projektanalyse Präsentation</dc:title>
  <dc:creator>Nils Schlegel</dc:creator>
  <cp:lastModifiedBy>Nils Schlegel</cp:lastModifiedBy>
  <cp:revision>258</cp:revision>
  <dcterms:created xsi:type="dcterms:W3CDTF">2021-01-16T14:03:43Z</dcterms:created>
  <dcterms:modified xsi:type="dcterms:W3CDTF">2021-01-20T17:26:29Z</dcterms:modified>
</cp:coreProperties>
</file>