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89" r:id="rId4"/>
    <p:sldId id="294" r:id="rId5"/>
    <p:sldId id="290" r:id="rId6"/>
    <p:sldId id="295" r:id="rId7"/>
    <p:sldId id="293" r:id="rId8"/>
    <p:sldId id="288" r:id="rId9"/>
    <p:sldId id="291" r:id="rId10"/>
    <p:sldId id="292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5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6638B6"/>
    <a:srgbClr val="9B7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40" d="100"/>
          <a:sy n="140" d="100"/>
        </p:scale>
        <p:origin x="144" y="6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noProof="0" dirty="0"/>
              <a:t>Projekt</a:t>
            </a:r>
            <a:r>
              <a:rPr lang="de-DE" sz="1600" b="1" baseline="0" noProof="0" dirty="0"/>
              <a:t>risikoanalyse</a:t>
            </a:r>
            <a:endParaRPr lang="de-DE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Datenreihe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Datenreihe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19.01.2021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19.01.2021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19.01.2021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lsy/VHD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204"/>
            <a:ext cx="9144000" cy="16065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>
                <a:solidFill>
                  <a:srgbClr val="6638B6"/>
                </a:solidFill>
              </a:rPr>
              <a:t>Circuit Design</a:t>
            </a:r>
            <a:br>
              <a:rPr lang="de-DE" b="1" dirty="0">
                <a:solidFill>
                  <a:srgbClr val="6638B6"/>
                </a:solidFill>
              </a:rPr>
            </a:br>
            <a:r>
              <a:rPr lang="de-DE" sz="2400" b="1" dirty="0">
                <a:solidFill>
                  <a:srgbClr val="6638B6"/>
                </a:solidFill>
              </a:rPr>
              <a:t>(WS2020/21)</a:t>
            </a:r>
            <a:br>
              <a:rPr lang="de-DE" dirty="0">
                <a:solidFill>
                  <a:srgbClr val="6638B6"/>
                </a:solidFill>
              </a:rPr>
            </a:br>
            <a:r>
              <a:rPr lang="de-DE" sz="3200" dirty="0">
                <a:solidFill>
                  <a:srgbClr val="9B7DD4"/>
                </a:solidFill>
              </a:rPr>
              <a:t>Prof. Dr. –Ing Andreas Siggelkow</a:t>
            </a:r>
            <a:endParaRPr lang="de-DE" dirty="0">
              <a:solidFill>
                <a:srgbClr val="9B7DD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1351697"/>
            <a:ext cx="2607364" cy="2607364"/>
          </a:xfrm>
          <a:prstGeom prst="diamond">
            <a:avLst/>
          </a:prstGeom>
          <a:noFill/>
          <a:ln>
            <a:solidFill>
              <a:srgbClr val="663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2514198"/>
            <a:ext cx="3541486" cy="3541486"/>
          </a:xfrm>
          <a:prstGeom prst="diamond">
            <a:avLst/>
          </a:prstGeom>
          <a:noFill/>
          <a:ln>
            <a:solidFill>
              <a:srgbClr val="9B7D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2C97270-13DE-418D-A11B-EBBF82F2F926}"/>
              </a:ext>
            </a:extLst>
          </p:cNvPr>
          <p:cNvSpPr txBox="1"/>
          <p:nvPr/>
        </p:nvSpPr>
        <p:spPr>
          <a:xfrm>
            <a:off x="3773286" y="4981389"/>
            <a:ext cx="494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Nils Schlegel, 32067 &amp; Tara </a:t>
            </a:r>
            <a:r>
              <a:rPr lang="de-DE" dirty="0" err="1"/>
              <a:t>Jaishi</a:t>
            </a:r>
            <a:r>
              <a:rPr lang="de-DE" dirty="0"/>
              <a:t>, 32289</a:t>
            </a:r>
          </a:p>
        </p:txBody>
      </p:sp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714AD1-2794-411E-9241-5C29E42D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24" y="3481243"/>
            <a:ext cx="3415095" cy="11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Link: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https://github.com/nlsy/VHDL</a:t>
            </a:r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090F7CDA-2869-43B3-8EFC-62DDA015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05" y="3453988"/>
            <a:ext cx="1161789" cy="10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/>
              <a:t>Thank</a:t>
            </a:r>
            <a:r>
              <a:rPr lang="de-DE" sz="3600" b="1" dirty="0"/>
              <a:t> </a:t>
            </a:r>
            <a:r>
              <a:rPr lang="de-DE" sz="3600" b="1" dirty="0" err="1"/>
              <a:t>you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976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MARKTANALYSE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TECHNISCHE ANALYSE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FINANZANALYSE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WIRTSCHAFTLI-CHE ANALYSE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ÖKOLOGISCHE ANALYSE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ihandform 4197" descr="Symbol, das einen Einkaufswagen darstell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57" name="Freihandform 4344" descr="Symbol, das einen Schraubenschlüssel darstellt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8" name="Gruppieren 57" descr="Symbol, das Geld darstell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ihand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67" name="Gruppieren 66" descr="Symbol, das einen Abakus darstellt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ihand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0" name="Freihand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1" name="Freihand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2" name="Freihandform 2319" descr="Symbol, das ein Blatt darstellt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400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0" name="Verbinder: Winkel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mit Pfei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mit Pfeil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mit Pfeil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Winkel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Management-ziele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Kundenziele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Projektziele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 err="1">
                <a:solidFill>
                  <a:schemeClr val="bg1"/>
                </a:solidFill>
              </a:rPr>
              <a:t>Implementie-rungsplan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Zeitpläne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Aufgaben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5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 6" descr="Diagramm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375050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5.980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–1,19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113.200,50 €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reis: Hohl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Kreis: Hohl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Kreis: Hohl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Kreis: Hohl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Kreis: Hohl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Kreis: Hohl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uppieren 40" descr="Symbol, das einen Menschen und eine Sprechblase darstellt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ihand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2" name="Freihand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53" name="Gruppieren 52" descr="Symbol, das Bücher darstellt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hteck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Rechteck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Rechteck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Rechteck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8" name="Freihand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0" name="Freihandform 1671" descr="Symbol, das ein Häkchen darstellt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1" name="Freihandform 3850" descr="Symbol, das einen Blitz darstellt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2" name="Freihandform 3886" descr="Symbol, das eine Lupe darstellt (Suche)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73" name="Gruppieren 72" descr="Symbol, das Computerbildschirme darstellt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ihand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5" name="Freihand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6" name="Freihand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7" name="Freihand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8" name="Freihand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7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89855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reihandform 3886" descr="Symbol, das eine Lupe darstellt (Suche)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0" name="Gruppieren 49" descr="Symbol, das Papier und Stift darstellt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ihand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9" name="Freihand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0" name="Freihand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1" name="Rechteck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2" name="Gruppieren 81" descr="Symbol, das einen Computerbildschirm darstellt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ihand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4" name="Freihand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5" name="Gruppieren 84" descr="Symbol, das Computerbildschirme darstellt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ihand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92" name="Gruppieren 91" descr="Symbol, das vier Quadrate darstellt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ihand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8" name="Freihand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1" name="Gruppieren 100" descr="Symbol, das ein Mobiltelefon mit Sprechblase darstellt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ihand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6" name="Gruppieren 105" descr="Symbol, das Papier darstellt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hteck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Rechteck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Rechteck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1" name="Gruppieren 110" descr="Symbol, das einen Umschlag darstellt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ihand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3" name="Freihand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8" name="Gruppieren 117" descr="Symbol, das Kästen darstellt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ihand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5" name="Freihand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6" name="Freihand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7" name="Freihand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28" name="Gruppieren 127" descr="Symbol, das einen Menschen und eine Sprechblase darstellt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ihand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0" name="Freihand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31" name="Freihandform 1837" descr="Markierung mit Pluszeichen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2" name="Freihandform 1838" descr="Markierung mit Minuszeichen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3" name="Freihandform 1839" descr="Markierung mit Multiplikationszeichen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4" name="Freihandform 1839" descr="Markierung mit Multiplikationszeichen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5" name="Freihandform 1837" descr="Markierung mit Pluszeichen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6" name="Freihandform 1839" descr="Markierung mit Multiplikationszeichen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7" name="Freihandform 1838" descr="Markierung mit Minuszeichen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8" name="Freihandform 1837" descr="Markierung mit Pluszeichen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9" name="Freihandform 1837" descr="Markierung mit Pluszeichen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0" name="Freihandform 1838" descr="Markierung mit Minuszeichen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1" name="Freihandform 1838" descr="Markierung mit Minuszeichen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2" name="Freihandform 1837" descr="Markierung mit Pluszeichen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3" name="Freihandform 1839" descr="Markierung mit Multiplikationszeichen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4" name="Freihandform 1837" descr="Markierung mit Pluszeichen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5" name="Freihandform 1837" descr="Markierung mit Pluszeichen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6" name="Freihandform 1837" descr="Markierung mit Pluszeichen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7" name="Freihandform 1839" descr="Markierung mit Multiplikationszeichen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de-DE" sz="1400" dirty="0"/>
              <a:t>“</a:t>
            </a: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, </a:t>
            </a:r>
            <a:r>
              <a:rPr lang="de-DE" sz="1400" dirty="0" err="1"/>
              <a:t>consectetur</a:t>
            </a:r>
            <a:r>
              <a:rPr lang="de-DE" sz="1400" dirty="0"/>
              <a:t> </a:t>
            </a:r>
            <a:r>
              <a:rPr lang="de-DE" sz="1400" dirty="0" err="1"/>
              <a:t>adipiscing</a:t>
            </a:r>
            <a:r>
              <a:rPr lang="de-DE" sz="1400" dirty="0"/>
              <a:t> </a:t>
            </a:r>
            <a:r>
              <a:rPr lang="de-DE" sz="1400" dirty="0" err="1"/>
              <a:t>elit</a:t>
            </a:r>
            <a:r>
              <a:rPr lang="de-DE" sz="1400" dirty="0"/>
              <a:t>. Duis </a:t>
            </a:r>
            <a:r>
              <a:rPr lang="de-DE" sz="1400" dirty="0" err="1"/>
              <a:t>suscipit</a:t>
            </a:r>
            <a:r>
              <a:rPr lang="de-DE" sz="1400" dirty="0"/>
              <a:t> in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ac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Sed</a:t>
            </a:r>
            <a:r>
              <a:rPr lang="de-DE" sz="1400" dirty="0"/>
              <a:t> </a:t>
            </a:r>
            <a:r>
              <a:rPr lang="de-DE" sz="1400" dirty="0" err="1"/>
              <a:t>congue</a:t>
            </a:r>
            <a:r>
              <a:rPr lang="de-DE" sz="1400" dirty="0"/>
              <a:t> </a:t>
            </a:r>
            <a:r>
              <a:rPr lang="de-DE" sz="1400" dirty="0" err="1"/>
              <a:t>lacus</a:t>
            </a:r>
            <a:r>
              <a:rPr lang="de-DE" sz="1400" dirty="0"/>
              <a:t> </a:t>
            </a:r>
            <a:r>
              <a:rPr lang="de-DE" sz="1400" dirty="0" err="1"/>
              <a:t>vitae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finibus</a:t>
            </a:r>
            <a:r>
              <a:rPr lang="de-DE" sz="1400" dirty="0"/>
              <a:t>, </a:t>
            </a:r>
            <a:r>
              <a:rPr lang="de-DE" sz="1400" dirty="0" err="1"/>
              <a:t>eu</a:t>
            </a:r>
            <a:r>
              <a:rPr lang="de-DE" sz="1400" dirty="0"/>
              <a:t> </a:t>
            </a:r>
            <a:r>
              <a:rPr lang="de-DE" sz="1400" dirty="0" err="1"/>
              <a:t>faucibus</a:t>
            </a:r>
            <a:r>
              <a:rPr lang="de-DE" sz="1400" dirty="0"/>
              <a:t> </a:t>
            </a:r>
            <a:r>
              <a:rPr lang="de-DE" sz="1400" dirty="0" err="1"/>
              <a:t>nisi</a:t>
            </a:r>
            <a:r>
              <a:rPr lang="de-DE" sz="1400" dirty="0"/>
              <a:t> </a:t>
            </a:r>
            <a:r>
              <a:rPr lang="de-DE" sz="1400" dirty="0" err="1"/>
              <a:t>ullamcorper</a:t>
            </a:r>
            <a:r>
              <a:rPr lang="de-DE" sz="1400" dirty="0"/>
              <a:t>. </a:t>
            </a:r>
            <a:r>
              <a:rPr lang="de-DE" sz="1400" dirty="0" err="1"/>
              <a:t>Quisque</a:t>
            </a:r>
            <a:r>
              <a:rPr lang="de-DE" sz="1400" dirty="0"/>
              <a:t> </a:t>
            </a:r>
            <a:r>
              <a:rPr lang="de-DE" sz="1400" dirty="0" err="1"/>
              <a:t>volutpat</a:t>
            </a:r>
            <a:r>
              <a:rPr lang="de-DE" sz="1400" dirty="0"/>
              <a:t> </a:t>
            </a:r>
            <a:r>
              <a:rPr lang="de-DE" sz="1400" dirty="0" err="1"/>
              <a:t>leo</a:t>
            </a:r>
            <a:r>
              <a:rPr lang="de-DE" sz="1400" dirty="0"/>
              <a:t> at </a:t>
            </a:r>
            <a:r>
              <a:rPr lang="de-DE" sz="1400" dirty="0" err="1"/>
              <a:t>arcu</a:t>
            </a:r>
            <a:r>
              <a:rPr lang="de-DE" sz="1400" dirty="0"/>
              <a:t> </a:t>
            </a:r>
            <a:r>
              <a:rPr lang="de-DE" sz="1400" dirty="0" err="1"/>
              <a:t>placerat</a:t>
            </a:r>
            <a:r>
              <a:rPr lang="de-DE" sz="1400" dirty="0"/>
              <a:t>, </a:t>
            </a:r>
            <a:r>
              <a:rPr lang="de-DE" sz="1400" dirty="0" err="1"/>
              <a:t>quis</a:t>
            </a:r>
            <a:r>
              <a:rPr lang="de-DE" sz="1400" dirty="0"/>
              <a:t> </a:t>
            </a:r>
            <a:r>
              <a:rPr lang="de-DE" sz="1400" dirty="0" err="1"/>
              <a:t>pellentesque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Proin</a:t>
            </a:r>
            <a:r>
              <a:rPr lang="de-DE" sz="1400" dirty="0"/>
              <a:t> et </a:t>
            </a:r>
            <a:r>
              <a:rPr lang="de-DE" sz="1400" dirty="0" err="1"/>
              <a:t>luctus</a:t>
            </a:r>
            <a:r>
              <a:rPr lang="de-DE" sz="1400" dirty="0"/>
              <a:t> </a:t>
            </a:r>
            <a:r>
              <a:rPr lang="de-DE" sz="1400" dirty="0" err="1"/>
              <a:t>nisl</a:t>
            </a:r>
            <a:r>
              <a:rPr lang="de-DE" sz="1400" dirty="0"/>
              <a:t>, </a:t>
            </a:r>
            <a:r>
              <a:rPr lang="de-DE" sz="1400" dirty="0" err="1"/>
              <a:t>ut</a:t>
            </a:r>
            <a:r>
              <a:rPr lang="de-DE" sz="1400" dirty="0"/>
              <a:t> </a:t>
            </a:r>
            <a:r>
              <a:rPr lang="de-DE" sz="1400" dirty="0" err="1"/>
              <a:t>viverra</a:t>
            </a:r>
            <a:r>
              <a:rPr lang="de-DE" sz="1400" dirty="0"/>
              <a:t> </a:t>
            </a:r>
            <a:r>
              <a:rPr lang="de-DE" sz="1400" dirty="0" err="1"/>
              <a:t>eros</a:t>
            </a:r>
            <a:r>
              <a:rPr lang="de-DE" sz="1400" dirty="0"/>
              <a:t>. </a:t>
            </a:r>
            <a:r>
              <a:rPr lang="de-DE" sz="1400" dirty="0" err="1"/>
              <a:t>Suspendisse</a:t>
            </a:r>
            <a:r>
              <a:rPr lang="de-DE" sz="1400" dirty="0"/>
              <a:t> </a:t>
            </a:r>
            <a:r>
              <a:rPr lang="de-DE" sz="1400" dirty="0" err="1"/>
              <a:t>pharetra</a:t>
            </a:r>
            <a:r>
              <a:rPr lang="de-DE" sz="1400" dirty="0"/>
              <a:t> </a:t>
            </a:r>
            <a:r>
              <a:rPr lang="de-DE" sz="1400" dirty="0" err="1"/>
              <a:t>mattis</a:t>
            </a:r>
            <a:r>
              <a:rPr lang="de-DE" sz="1400" dirty="0"/>
              <a:t> </a:t>
            </a:r>
            <a:r>
              <a:rPr lang="de-DE" sz="1400" dirty="0" err="1"/>
              <a:t>purus</a:t>
            </a:r>
            <a:r>
              <a:rPr lang="de-DE" sz="1400" dirty="0"/>
              <a:t> </a:t>
            </a:r>
            <a:r>
              <a:rPr lang="de-DE" sz="1400" dirty="0" err="1"/>
              <a:t>eu</a:t>
            </a:r>
            <a:r>
              <a:rPr lang="de-DE" sz="1400" dirty="0"/>
              <a:t>.”</a:t>
            </a:r>
          </a:p>
        </p:txBody>
      </p: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5.980.650,32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POSITIV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NEGATIV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EXTERN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INTERN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STÄRKE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SCHWÄCHE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CHANCE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BEDROHUNG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m 3" descr="Dieses Bild zeigt ein Balkendiagramm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559284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21" name="Gruppieren 20" descr="Dieses Bild ist ein Symbol, das zwei Blatt Papier darstellt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ihand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3" name="Freihand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6638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9B7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PROJEKT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SPEZIFIKATION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ENTWURF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ENTWICKLUNG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ANALYSE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IMPLEMENTIERUNG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TESTS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912823-CBC4-4063-B0C4-1FE30607C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Digram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B8BA9F-148E-49F7-8F4D-242B6C72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44" y="2034263"/>
            <a:ext cx="3899711" cy="27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Chart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FA8DA42-1963-4528-A326-9B86F0A90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428875"/>
            <a:ext cx="10487025" cy="200025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Top-Level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D9B225-F66C-49AE-85B0-60874D77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233487"/>
            <a:ext cx="8391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Unit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FD43D7D-B7D1-42B1-87BF-6F9E6F9DE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09" y="1124880"/>
            <a:ext cx="4195691" cy="54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7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S3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5C155B7-98AD-4881-8F63-54B144823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16" y="2192163"/>
            <a:ext cx="6419920" cy="269470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EDADF69-D3D5-4D34-B4B5-F778E6372A0C}"/>
              </a:ext>
            </a:extLst>
          </p:cNvPr>
          <p:cNvSpPr txBox="1"/>
          <p:nvPr/>
        </p:nvSpPr>
        <p:spPr>
          <a:xfrm>
            <a:off x="3173104" y="1727495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3-Wire-Interface</a:t>
            </a:r>
          </a:p>
        </p:txBody>
      </p:sp>
    </p:spTree>
    <p:extLst>
      <p:ext uri="{BB962C8B-B14F-4D97-AF65-F5344CB8AC3E}">
        <p14:creationId xmlns:p14="http://schemas.microsoft.com/office/powerpoint/2010/main" val="369871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FBF051-ADBA-4F0C-8AC8-81BA08B1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0" y="1997929"/>
            <a:ext cx="6419920" cy="28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D28FDD-3F0C-479C-BCBE-5A28F2A5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1371313"/>
            <a:ext cx="4906060" cy="4115374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0A1D25-D3B2-4732-ADB1-8A4938325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751</Words>
  <Application>Microsoft Office PowerPoint</Application>
  <PresentationFormat>Breitbild</PresentationFormat>
  <Paragraphs>116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Segoe UI Light</vt:lpstr>
      <vt:lpstr>Office-Design</vt:lpstr>
      <vt:lpstr>Circuit Design (WS2020/21) Prof. Dr. –Ing Andreas Siggelkow</vt:lpstr>
      <vt:lpstr>Projektanalyse – Folie 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Projektanalyse – Folie 3</vt:lpstr>
      <vt:lpstr>Projektanalyse – Folie 4</vt:lpstr>
      <vt:lpstr>Projektanalyse – Folie 5</vt:lpstr>
      <vt:lpstr>Projektanalyse – Folie 6</vt:lpstr>
      <vt:lpstr>Projektanalyse – Folie 7</vt:lpstr>
      <vt:lpstr>Projektanalyse – Folie 8</vt:lpstr>
      <vt:lpstr>Projektanalyse – Folie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Projektanalyse Präsentation</dc:title>
  <dc:creator>Nils Schlegel</dc:creator>
  <cp:lastModifiedBy>Nils Schlegel</cp:lastModifiedBy>
  <cp:revision>23</cp:revision>
  <dcterms:created xsi:type="dcterms:W3CDTF">2021-01-16T14:03:43Z</dcterms:created>
  <dcterms:modified xsi:type="dcterms:W3CDTF">2021-01-19T15:33:17Z</dcterms:modified>
</cp:coreProperties>
</file>