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9" r:id="rId3"/>
    <p:sldId id="300" r:id="rId4"/>
    <p:sldId id="296" r:id="rId5"/>
    <p:sldId id="294" r:id="rId6"/>
    <p:sldId id="290" r:id="rId7"/>
    <p:sldId id="299" r:id="rId8"/>
    <p:sldId id="295" r:id="rId9"/>
    <p:sldId id="293" r:id="rId10"/>
    <p:sldId id="288" r:id="rId11"/>
    <p:sldId id="291" r:id="rId12"/>
    <p:sldId id="298" r:id="rId13"/>
    <p:sldId id="292" r:id="rId14"/>
    <p:sldId id="276" r:id="rId15"/>
    <p:sldId id="277" r:id="rId16"/>
    <p:sldId id="278" r:id="rId17"/>
    <p:sldId id="279" r:id="rId18"/>
    <p:sldId id="280" r:id="rId19"/>
    <p:sldId id="281" r:id="rId20"/>
    <p:sldId id="283" r:id="rId21"/>
    <p:sldId id="282" r:id="rId22"/>
    <p:sldId id="285" r:id="rId2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CE"/>
    <a:srgbClr val="6638B6"/>
    <a:srgbClr val="9B7D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1AE74E-1A27-4365-84FF-21D67F1D81EC}" v="8" dt="2021-01-21T22:24:09.466"/>
    <p1510:client id="{F32F21A1-D09D-4E82-A811-5AF18D02A2E3}" v="3009" dt="2021-01-20T17:26:24.6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408" autoAdjust="0"/>
  </p:normalViewPr>
  <p:slideViewPr>
    <p:cSldViewPr snapToGrid="0" showGuides="1">
      <p:cViewPr varScale="1">
        <p:scale>
          <a:sx n="79" d="100"/>
          <a:sy n="79" d="100"/>
        </p:scale>
        <p:origin x="126" y="72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 Jaishi" userId="75869e3b3ca07b4d" providerId="Windows Live" clId="Web-{F32F21A1-D09D-4E82-A811-5AF18D02A2E3}"/>
    <pc:docChg chg="addSld delSld modSld sldOrd">
      <pc:chgData name="Tara Jaishi" userId="75869e3b3ca07b4d" providerId="Windows Live" clId="Web-{F32F21A1-D09D-4E82-A811-5AF18D02A2E3}" dt="2021-01-20T17:26:24.601" v="1563" actId="20577"/>
      <pc:docMkLst>
        <pc:docMk/>
      </pc:docMkLst>
      <pc:sldChg chg="add del ord">
        <pc:chgData name="Tara Jaishi" userId="75869e3b3ca07b4d" providerId="Windows Live" clId="Web-{F32F21A1-D09D-4E82-A811-5AF18D02A2E3}" dt="2021-01-20T13:42:02.919" v="4"/>
        <pc:sldMkLst>
          <pc:docMk/>
          <pc:sldMk cId="3299715198" sldId="276"/>
        </pc:sldMkLst>
      </pc:sldChg>
      <pc:sldChg chg="addSp delSp modSp add ord replId">
        <pc:chgData name="Tara Jaishi" userId="75869e3b3ca07b4d" providerId="Windows Live" clId="Web-{F32F21A1-D09D-4E82-A811-5AF18D02A2E3}" dt="2021-01-20T13:45:28.611" v="29" actId="1076"/>
        <pc:sldMkLst>
          <pc:docMk/>
          <pc:sldMk cId="497649974" sldId="296"/>
        </pc:sldMkLst>
        <pc:spChg chg="mod">
          <ac:chgData name="Tara Jaishi" userId="75869e3b3ca07b4d" providerId="Windows Live" clId="Web-{F32F21A1-D09D-4E82-A811-5AF18D02A2E3}" dt="2021-01-20T13:43:12.045" v="15" actId="20577"/>
          <ac:spMkLst>
            <pc:docMk/>
            <pc:sldMk cId="497649974" sldId="296"/>
            <ac:spMk id="5" creationId="{8EA40ACF-0077-4CE7-B226-B0831DDD08A3}"/>
          </ac:spMkLst>
        </pc:spChg>
        <pc:spChg chg="mod">
          <ac:chgData name="Tara Jaishi" userId="75869e3b3ca07b4d" providerId="Windows Live" clId="Web-{F32F21A1-D09D-4E82-A811-5AF18D02A2E3}" dt="2021-01-20T13:43:22.155" v="16" actId="20577"/>
          <ac:spMkLst>
            <pc:docMk/>
            <pc:sldMk cId="497649974" sldId="296"/>
            <ac:spMk id="7" creationId="{D8F9882E-2BE4-43DB-AE3F-D0CDAA5B9710}"/>
          </ac:spMkLst>
        </pc:spChg>
        <pc:spChg chg="mod">
          <ac:chgData name="Tara Jaishi" userId="75869e3b3ca07b4d" providerId="Windows Live" clId="Web-{F32F21A1-D09D-4E82-A811-5AF18D02A2E3}" dt="2021-01-20T13:43:30.249" v="18" actId="20577"/>
          <ac:spMkLst>
            <pc:docMk/>
            <pc:sldMk cId="497649974" sldId="296"/>
            <ac:spMk id="9" creationId="{2D18E395-CD7F-4ED4-B9E2-FF6BE97297CE}"/>
          </ac:spMkLst>
        </pc:spChg>
        <pc:picChg chg="add mod">
          <ac:chgData name="Tara Jaishi" userId="75869e3b3ca07b4d" providerId="Windows Live" clId="Web-{F32F21A1-D09D-4E82-A811-5AF18D02A2E3}" dt="2021-01-20T13:45:28.611" v="29" actId="1076"/>
          <ac:picMkLst>
            <pc:docMk/>
            <pc:sldMk cId="497649974" sldId="296"/>
            <ac:picMk id="10" creationId="{EFEBFC0A-1E2B-41D3-BAF0-EAFE7D71ECF3}"/>
          </ac:picMkLst>
        </pc:picChg>
        <pc:picChg chg="del">
          <ac:chgData name="Tara Jaishi" userId="75869e3b3ca07b4d" providerId="Windows Live" clId="Web-{F32F21A1-D09D-4E82-A811-5AF18D02A2E3}" dt="2021-01-20T13:43:27.592" v="17"/>
          <ac:picMkLst>
            <pc:docMk/>
            <pc:sldMk cId="497649974" sldId="296"/>
            <ac:picMk id="1026" creationId="{090F7CDA-2869-43B3-8EFC-62DDA0150655}"/>
          </ac:picMkLst>
        </pc:picChg>
      </pc:sldChg>
      <pc:sldChg chg="new del">
        <pc:chgData name="Tara Jaishi" userId="75869e3b3ca07b4d" providerId="Windows Live" clId="Web-{F32F21A1-D09D-4E82-A811-5AF18D02A2E3}" dt="2021-01-20T13:41:21.684" v="2"/>
        <pc:sldMkLst>
          <pc:docMk/>
          <pc:sldMk cId="1308242479" sldId="296"/>
        </pc:sldMkLst>
      </pc:sldChg>
      <pc:sldChg chg="new del">
        <pc:chgData name="Tara Jaishi" userId="75869e3b3ca07b4d" providerId="Windows Live" clId="Web-{F32F21A1-D09D-4E82-A811-5AF18D02A2E3}" dt="2021-01-20T13:42:26.451" v="6"/>
        <pc:sldMkLst>
          <pc:docMk/>
          <pc:sldMk cId="4040369466" sldId="296"/>
        </pc:sldMkLst>
      </pc:sldChg>
      <pc:sldChg chg="addSp delSp modSp add del ord replId">
        <pc:chgData name="Tara Jaishi" userId="75869e3b3ca07b4d" providerId="Windows Live" clId="Web-{F32F21A1-D09D-4E82-A811-5AF18D02A2E3}" dt="2021-01-20T13:47:36.363" v="38"/>
        <pc:sldMkLst>
          <pc:docMk/>
          <pc:sldMk cId="715887548" sldId="297"/>
        </pc:sldMkLst>
        <pc:spChg chg="mod">
          <ac:chgData name="Tara Jaishi" userId="75869e3b3ca07b4d" providerId="Windows Live" clId="Web-{F32F21A1-D09D-4E82-A811-5AF18D02A2E3}" dt="2021-01-20T13:46:09.643" v="33" actId="20577"/>
          <ac:spMkLst>
            <pc:docMk/>
            <pc:sldMk cId="715887548" sldId="297"/>
            <ac:spMk id="5" creationId="{8EA40ACF-0077-4CE7-B226-B0831DDD08A3}"/>
          </ac:spMkLst>
        </pc:spChg>
        <pc:picChg chg="add del mod">
          <ac:chgData name="Tara Jaishi" userId="75869e3b3ca07b4d" providerId="Windows Live" clId="Web-{F32F21A1-D09D-4E82-A811-5AF18D02A2E3}" dt="2021-01-20T13:46:40.909" v="37"/>
          <ac:picMkLst>
            <pc:docMk/>
            <pc:sldMk cId="715887548" sldId="297"/>
            <ac:picMk id="14" creationId="{4BB8BA9F-148E-49F7-8F4D-242B6C7209C3}"/>
          </ac:picMkLst>
        </pc:picChg>
      </pc:sldChg>
      <pc:sldChg chg="addSp delSp modSp add ord replId">
        <pc:chgData name="Tara Jaishi" userId="75869e3b3ca07b4d" providerId="Windows Live" clId="Web-{F32F21A1-D09D-4E82-A811-5AF18D02A2E3}" dt="2021-01-20T17:18:25.166" v="1475" actId="20577"/>
        <pc:sldMkLst>
          <pc:docMk/>
          <pc:sldMk cId="3690236601" sldId="297"/>
        </pc:sldMkLst>
        <pc:spChg chg="mod">
          <ac:chgData name="Tara Jaishi" userId="75869e3b3ca07b4d" providerId="Windows Live" clId="Web-{F32F21A1-D09D-4E82-A811-5AF18D02A2E3}" dt="2021-01-20T15:56:32.546" v="639" actId="20577"/>
          <ac:spMkLst>
            <pc:docMk/>
            <pc:sldMk cId="3690236601" sldId="297"/>
            <ac:spMk id="5" creationId="{8EA40ACF-0077-4CE7-B226-B0831DDD08A3}"/>
          </ac:spMkLst>
        </pc:spChg>
        <pc:spChg chg="add mod">
          <ac:chgData name="Tara Jaishi" userId="75869e3b3ca07b4d" providerId="Windows Live" clId="Web-{F32F21A1-D09D-4E82-A811-5AF18D02A2E3}" dt="2021-01-20T17:18:25.166" v="1475" actId="20577"/>
          <ac:spMkLst>
            <pc:docMk/>
            <pc:sldMk cId="3690236601" sldId="297"/>
            <ac:spMk id="7" creationId="{D6E9E62A-5ED7-4F94-9004-2B46A73FF5F1}"/>
          </ac:spMkLst>
        </pc:spChg>
        <pc:spChg chg="del">
          <ac:chgData name="Tara Jaishi" userId="75869e3b3ca07b4d" providerId="Windows Live" clId="Web-{F32F21A1-D09D-4E82-A811-5AF18D02A2E3}" dt="2021-01-20T13:48:12.348" v="55"/>
          <ac:spMkLst>
            <pc:docMk/>
            <pc:sldMk cId="3690236601" sldId="297"/>
            <ac:spMk id="7" creationId="{D8F9882E-2BE4-43DB-AE3F-D0CDAA5B9710}"/>
          </ac:spMkLst>
        </pc:spChg>
        <pc:spChg chg="mod">
          <ac:chgData name="Tara Jaishi" userId="75869e3b3ca07b4d" providerId="Windows Live" clId="Web-{F32F21A1-D09D-4E82-A811-5AF18D02A2E3}" dt="2021-01-20T15:46:12.097" v="425" actId="20577"/>
          <ac:spMkLst>
            <pc:docMk/>
            <pc:sldMk cId="3690236601" sldId="297"/>
            <ac:spMk id="9" creationId="{2D18E395-CD7F-4ED4-B9E2-FF6BE97297CE}"/>
          </ac:spMkLst>
        </pc:spChg>
        <pc:picChg chg="del">
          <ac:chgData name="Tara Jaishi" userId="75869e3b3ca07b4d" providerId="Windows Live" clId="Web-{F32F21A1-D09D-4E82-A811-5AF18D02A2E3}" dt="2021-01-20T13:48:16.458" v="56"/>
          <ac:picMkLst>
            <pc:docMk/>
            <pc:sldMk cId="3690236601" sldId="297"/>
            <ac:picMk id="1026" creationId="{090F7CDA-2869-43B3-8EFC-62DDA0150655}"/>
          </ac:picMkLst>
        </pc:picChg>
      </pc:sldChg>
      <pc:sldChg chg="modSp add ord replId">
        <pc:chgData name="Tara Jaishi" userId="75869e3b3ca07b4d" providerId="Windows Live" clId="Web-{F32F21A1-D09D-4E82-A811-5AF18D02A2E3}" dt="2021-01-20T17:26:24.601" v="1563" actId="20577"/>
        <pc:sldMkLst>
          <pc:docMk/>
          <pc:sldMk cId="2297094395" sldId="298"/>
        </pc:sldMkLst>
        <pc:spChg chg="mod">
          <ac:chgData name="Tara Jaishi" userId="75869e3b3ca07b4d" providerId="Windows Live" clId="Web-{F32F21A1-D09D-4E82-A811-5AF18D02A2E3}" dt="2021-01-20T17:18:45.713" v="1476" actId="20577"/>
          <ac:spMkLst>
            <pc:docMk/>
            <pc:sldMk cId="2297094395" sldId="298"/>
            <ac:spMk id="5" creationId="{8EA40ACF-0077-4CE7-B226-B0831DDD08A3}"/>
          </ac:spMkLst>
        </pc:spChg>
        <pc:spChg chg="mod">
          <ac:chgData name="Tara Jaishi" userId="75869e3b3ca07b4d" providerId="Windows Live" clId="Web-{F32F21A1-D09D-4E82-A811-5AF18D02A2E3}" dt="2021-01-20T17:26:24.601" v="1563" actId="20577"/>
          <ac:spMkLst>
            <pc:docMk/>
            <pc:sldMk cId="2297094395" sldId="298"/>
            <ac:spMk id="9" creationId="{2D18E395-CD7F-4ED4-B9E2-FF6BE97297CE}"/>
          </ac:spMkLst>
        </pc:spChg>
      </pc:sldChg>
      <pc:sldChg chg="addSp modSp add ord replId">
        <pc:chgData name="Tara Jaishi" userId="75869e3b3ca07b4d" providerId="Windows Live" clId="Web-{F32F21A1-D09D-4E82-A811-5AF18D02A2E3}" dt="2021-01-20T13:53:37.573" v="197" actId="14100"/>
        <pc:sldMkLst>
          <pc:docMk/>
          <pc:sldMk cId="652095785" sldId="299"/>
        </pc:sldMkLst>
        <pc:spChg chg="mod">
          <ac:chgData name="Tara Jaishi" userId="75869e3b3ca07b4d" providerId="Windows Live" clId="Web-{F32F21A1-D09D-4E82-A811-5AF18D02A2E3}" dt="2021-01-20T13:52:40.963" v="194" actId="20577"/>
          <ac:spMkLst>
            <pc:docMk/>
            <pc:sldMk cId="652095785" sldId="299"/>
            <ac:spMk id="5" creationId="{8EA40ACF-0077-4CE7-B226-B0831DDD08A3}"/>
          </ac:spMkLst>
        </pc:spChg>
        <pc:spChg chg="mod">
          <ac:chgData name="Tara Jaishi" userId="75869e3b3ca07b4d" providerId="Windows Live" clId="Web-{F32F21A1-D09D-4E82-A811-5AF18D02A2E3}" dt="2021-01-20T13:51:30.024" v="187" actId="20577"/>
          <ac:spMkLst>
            <pc:docMk/>
            <pc:sldMk cId="652095785" sldId="299"/>
            <ac:spMk id="9" creationId="{2D18E395-CD7F-4ED4-B9E2-FF6BE97297CE}"/>
          </ac:spMkLst>
        </pc:spChg>
        <pc:picChg chg="add mod">
          <ac:chgData name="Tara Jaishi" userId="75869e3b3ca07b4d" providerId="Windows Live" clId="Web-{F32F21A1-D09D-4E82-A811-5AF18D02A2E3}" dt="2021-01-20T13:53:37.573" v="197" actId="14100"/>
          <ac:picMkLst>
            <pc:docMk/>
            <pc:sldMk cId="652095785" sldId="299"/>
            <ac:picMk id="7" creationId="{0A496F78-A6CA-4787-A6FB-A461070C17BC}"/>
          </ac:picMkLst>
        </pc:picChg>
      </pc:sldChg>
    </pc:docChg>
  </pc:docChgLst>
  <pc:docChgLst>
    <pc:chgData name="Tara Jaishi" userId="75869e3b3ca07b4d" providerId="Windows Live" clId="Web-{B21AE74E-1A27-4365-84FF-21D67F1D81EC}"/>
    <pc:docChg chg="delSld modSld">
      <pc:chgData name="Tara Jaishi" userId="75869e3b3ca07b4d" providerId="Windows Live" clId="Web-{B21AE74E-1A27-4365-84FF-21D67F1D81EC}" dt="2021-01-21T22:24:09.466" v="6" actId="14100"/>
      <pc:docMkLst>
        <pc:docMk/>
      </pc:docMkLst>
      <pc:sldChg chg="modSp">
        <pc:chgData name="Tara Jaishi" userId="75869e3b3ca07b4d" providerId="Windows Live" clId="Web-{B21AE74E-1A27-4365-84FF-21D67F1D81EC}" dt="2021-01-21T22:24:09.466" v="6" actId="14100"/>
        <pc:sldMkLst>
          <pc:docMk/>
          <pc:sldMk cId="4112370754" sldId="295"/>
        </pc:sldMkLst>
        <pc:picChg chg="mod">
          <ac:chgData name="Tara Jaishi" userId="75869e3b3ca07b4d" providerId="Windows Live" clId="Web-{B21AE74E-1A27-4365-84FF-21D67F1D81EC}" dt="2021-01-21T22:24:09.466" v="6" actId="14100"/>
          <ac:picMkLst>
            <pc:docMk/>
            <pc:sldMk cId="4112370754" sldId="295"/>
            <ac:picMk id="10" creationId="{BFD43D7D-B7D1-42B1-87BF-6F9E6F9DE450}"/>
          </ac:picMkLst>
        </pc:picChg>
      </pc:sldChg>
      <pc:sldChg chg="del">
        <pc:chgData name="Tara Jaishi" userId="75869e3b3ca07b4d" providerId="Windows Live" clId="Web-{B21AE74E-1A27-4365-84FF-21D67F1D81EC}" dt="2021-01-21T22:22:47.370" v="0"/>
        <pc:sldMkLst>
          <pc:docMk/>
          <pc:sldMk cId="3690236601" sldId="29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Datenreihe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Sheet1!$A$2:$A$10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7</c:v>
                </c:pt>
                <c:pt idx="5">
                  <c:v>9</c:v>
                </c:pt>
                <c:pt idx="6">
                  <c:v>12</c:v>
                </c:pt>
                <c:pt idx="7">
                  <c:v>15</c:v>
                </c:pt>
                <c:pt idx="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221-4E34-B1DE-91754F1A4E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9086552"/>
        <c:axId val="659085568"/>
      </c:lineChart>
      <c:catAx>
        <c:axId val="659086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9085568"/>
        <c:crosses val="autoZero"/>
        <c:auto val="1"/>
        <c:lblAlgn val="ctr"/>
        <c:lblOffset val="100"/>
        <c:noMultiLvlLbl val="0"/>
      </c:catAx>
      <c:valAx>
        <c:axId val="65908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59086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de-DE" sz="1600" b="1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600" b="1" noProof="0" dirty="0"/>
              <a:t>Projekt</a:t>
            </a:r>
            <a:r>
              <a:rPr lang="de-DE" sz="1600" b="1" baseline="0" noProof="0" dirty="0"/>
              <a:t>risikoanalyse</a:t>
            </a:r>
            <a:endParaRPr lang="de-DE" sz="1600" b="1" noProof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de-DE" sz="1600" b="1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9-4F49-8CBC-B30308E5CF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9-4F49-8CBC-B30308E5CF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49-4F49-8CBC-B30308E5CF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Datenreihe 4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49-4F49-8CBC-B30308E5CFD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Datenreihe 5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49-4F49-8CBC-B30308E5CFD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Datenreihe 6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649-4F49-8CBC-B30308E5CFD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Datenreihe 7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649-4F49-8CBC-B30308E5C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63"/>
        <c:axId val="389775312"/>
        <c:axId val="389775968"/>
      </c:barChart>
      <c:catAx>
        <c:axId val="389775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9775968"/>
        <c:crosses val="autoZero"/>
        <c:auto val="1"/>
        <c:lblAlgn val="ctr"/>
        <c:lblOffset val="100"/>
        <c:noMultiLvlLbl val="0"/>
      </c:catAx>
      <c:valAx>
        <c:axId val="389775968"/>
        <c:scaling>
          <c:orientation val="minMax"/>
          <c:max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897753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9D3BBD2-794C-43E3-8362-720D61104479}" type="datetime1">
              <a:rPr lang="de-DE" smtClean="0"/>
              <a:t>22.01.2021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3A590-B97D-4BAF-9F3E-EEA7B3B9DE95}" type="datetime1">
              <a:rPr lang="de-DE" smtClean="0"/>
              <a:pPr/>
              <a:t>22.01.2021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0490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8681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7649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3749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C5B48D-1595-4AE5-99BE-B4F81BDE0E43}" type="datetime1">
              <a:rPr lang="de-DE" noProof="0" smtClean="0"/>
              <a:t>22.01.2021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A7CF3B-DF02-45CA-B230-36D076F988CB}" type="datetime1">
              <a:rPr lang="de-DE" noProof="0" smtClean="0"/>
              <a:t>22.01.2021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365999-2290-4E60-992D-296ECB78F257}" type="datetime1">
              <a:rPr lang="de-DE" noProof="0" smtClean="0"/>
              <a:t>22.01.2021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ADF625-E924-4E28-AB29-79F5A373A66E}" type="datetime1">
              <a:rPr lang="de-DE" noProof="0" smtClean="0"/>
              <a:t>22.01.2021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B0ED4E-F720-4940-9CF6-0E0E03C44619}" type="datetime1">
              <a:rPr lang="de-DE" noProof="0" smtClean="0"/>
              <a:t>22.01.2021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17CE92-BA86-47A5-BE5E-D9B9ACFE7127}" type="datetime1">
              <a:rPr lang="de-DE" noProof="0" smtClean="0"/>
              <a:t>22.01.2021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A74D19-B73F-4989-9865-5AA17C14CF23}" type="datetime1">
              <a:rPr lang="de-DE" noProof="0" smtClean="0"/>
              <a:t>22.01.2021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1C9E94-BB9D-4990-BC94-06DE9342F154}" type="datetime1">
              <a:rPr lang="de-DE" noProof="0" smtClean="0"/>
              <a:t>22.01.2021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7269F5-2A87-4F03-A051-B4072EE42F74}" type="datetime1">
              <a:rPr lang="de-DE" noProof="0" smtClean="0"/>
              <a:t>22.01.2021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90EACE-40FC-4E9B-8BD7-2D421E031484}" type="datetime1">
              <a:rPr lang="de-DE" noProof="0" smtClean="0"/>
              <a:t>22.01.2021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49C316-295D-44C0-A987-EA6FDFAADBCB}" type="datetime1">
              <a:rPr lang="de-DE" noProof="0" smtClean="0"/>
              <a:t>22.01.2021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2BE735C-FA27-4E5F-8CFA-ECD4A52F4D2C}" type="datetime1">
              <a:rPr lang="de-DE" noProof="0" smtClean="0"/>
              <a:t>22.01.2021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nlsy/VHD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8204"/>
            <a:ext cx="9144000" cy="1606594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de-DE" b="1" dirty="0">
                <a:solidFill>
                  <a:srgbClr val="6638B6"/>
                </a:solidFill>
              </a:rPr>
              <a:t>Circuit Design</a:t>
            </a:r>
            <a:br>
              <a:rPr lang="de-DE" b="1" dirty="0">
                <a:solidFill>
                  <a:srgbClr val="6638B6"/>
                </a:solidFill>
              </a:rPr>
            </a:br>
            <a:r>
              <a:rPr lang="de-DE" sz="2400" b="1" dirty="0">
                <a:solidFill>
                  <a:srgbClr val="6638B6"/>
                </a:solidFill>
              </a:rPr>
              <a:t>(WS2020/21)</a:t>
            </a:r>
            <a:br>
              <a:rPr lang="de-DE" dirty="0">
                <a:solidFill>
                  <a:srgbClr val="6638B6"/>
                </a:solidFill>
              </a:rPr>
            </a:br>
            <a:r>
              <a:rPr lang="de-DE" sz="3200" dirty="0">
                <a:solidFill>
                  <a:srgbClr val="9B7DD4"/>
                </a:solidFill>
              </a:rPr>
              <a:t>Prof. Dr. –Ing Andreas Siggelkow</a:t>
            </a:r>
            <a:endParaRPr lang="de-DE" dirty="0">
              <a:solidFill>
                <a:srgbClr val="9B7DD4"/>
              </a:solidFill>
            </a:endParaRPr>
          </a:p>
        </p:txBody>
      </p:sp>
      <p:sp>
        <p:nvSpPr>
          <p:cNvPr id="4" name="Raute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8" y="-1351697"/>
            <a:ext cx="2607364" cy="2607364"/>
          </a:xfrm>
          <a:prstGeom prst="diamond">
            <a:avLst/>
          </a:prstGeom>
          <a:noFill/>
          <a:ln>
            <a:solidFill>
              <a:srgbClr val="6638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7" y="-2514198"/>
            <a:ext cx="3541486" cy="3541486"/>
          </a:xfrm>
          <a:prstGeom prst="diamond">
            <a:avLst/>
          </a:prstGeom>
          <a:noFill/>
          <a:ln>
            <a:solidFill>
              <a:srgbClr val="9B7D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2C97270-13DE-418D-A11B-EBBF82F2F926}"/>
              </a:ext>
            </a:extLst>
          </p:cNvPr>
          <p:cNvSpPr txBox="1"/>
          <p:nvPr/>
        </p:nvSpPr>
        <p:spPr>
          <a:xfrm>
            <a:off x="3773286" y="4981389"/>
            <a:ext cx="494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Nils Schlegel, 32067 &amp; Tara </a:t>
            </a:r>
            <a:r>
              <a:rPr lang="de-DE" dirty="0" err="1"/>
              <a:t>Jaishi</a:t>
            </a:r>
            <a:r>
              <a:rPr lang="de-DE" dirty="0"/>
              <a:t>, 32289</a:t>
            </a:r>
          </a:p>
        </p:txBody>
      </p:sp>
      <p:pic>
        <p:nvPicPr>
          <p:cNvPr id="20" name="Grafik 19" descr="Ein Bild, das Text enthält.&#10;&#10;Automatisch generierte Beschreibung">
            <a:extLst>
              <a:ext uri="{FF2B5EF4-FFF2-40B4-BE49-F238E27FC236}">
                <a16:creationId xmlns:a16="http://schemas.microsoft.com/office/drawing/2014/main" id="{7B714AD1-2794-411E-9241-5C29E42D9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624" y="3481243"/>
            <a:ext cx="3415095" cy="114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UART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5D3547A9-EC68-4963-AB6A-01A96F3AB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4FBF051-ADBA-4F0C-8AC8-81BA08B19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40" y="1997929"/>
            <a:ext cx="6419920" cy="28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93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D5D28FDD-3F0C-479C-BCBE-5A28F2A5A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70" y="1371313"/>
            <a:ext cx="4906060" cy="4115374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030A1D25-D3B2-4732-ADB1-8A4938325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21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</a:p>
          <a:p>
            <a:pPr algn="ctr"/>
            <a:endParaRPr lang="de-DE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1C1B44C-4997-4E8A-A6CA-8EA0B386A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D18E395-CD7F-4ED4-B9E2-FF6BE97297CE}"/>
              </a:ext>
            </a:extLst>
          </p:cNvPr>
          <p:cNvSpPr txBox="1"/>
          <p:nvPr/>
        </p:nvSpPr>
        <p:spPr>
          <a:xfrm>
            <a:off x="939800" y="1353895"/>
            <a:ext cx="10312400" cy="2492990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spAutoFit/>
          </a:bodyPr>
          <a:lstStyle/>
          <a:p>
            <a:r>
              <a:rPr lang="en-US" sz="2400" dirty="0">
                <a:cs typeface="Segoe UI Light"/>
              </a:rPr>
              <a:t>In real world assumptions:</a:t>
            </a:r>
          </a:p>
          <a:p>
            <a:pPr marL="342900" indent="-342900">
              <a:buFont typeface="Wingdings"/>
              <a:buChar char="q"/>
            </a:pPr>
            <a:r>
              <a:rPr lang="en-US" sz="2400" dirty="0">
                <a:cs typeface="Segoe UI Light"/>
              </a:rPr>
              <a:t>Only one door to enter/exit</a:t>
            </a:r>
          </a:p>
          <a:p>
            <a:pPr marL="342900" indent="-342900">
              <a:buFont typeface="Wingdings"/>
              <a:buChar char="q"/>
            </a:pPr>
            <a:r>
              <a:rPr lang="en-US" sz="2400" dirty="0">
                <a:cs typeface="Segoe UI Light"/>
              </a:rPr>
              <a:t>Everyone completes the enter/leave process completely</a:t>
            </a:r>
          </a:p>
          <a:p>
            <a:pPr marL="342900" indent="-342900">
              <a:buFont typeface="Wingdings"/>
              <a:buChar char="q"/>
            </a:pPr>
            <a:r>
              <a:rPr lang="en-US" sz="2400" dirty="0">
                <a:cs typeface="Segoe UI Light"/>
              </a:rPr>
              <a:t>No one enters, when the room is full</a:t>
            </a:r>
          </a:p>
          <a:p>
            <a:pPr marL="342900" indent="-342900">
              <a:buFont typeface="Wingdings"/>
              <a:buChar char="q"/>
            </a:pPr>
            <a:r>
              <a:rPr lang="en-US" sz="2400" dirty="0">
                <a:cs typeface="Segoe UI Light"/>
              </a:rPr>
              <a:t>No one leaves, when room is already empty</a:t>
            </a:r>
          </a:p>
          <a:p>
            <a:pPr marL="342900" indent="-342900">
              <a:buFont typeface="Wingdings"/>
              <a:buChar char="q"/>
            </a:pPr>
            <a:endParaRPr lang="en-US" sz="3600" dirty="0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9709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D8F9882E-2BE4-43DB-AE3F-D0CDAA5B9710}"/>
              </a:ext>
            </a:extLst>
          </p:cNvPr>
          <p:cNvSpPr txBox="1"/>
          <p:nvPr/>
        </p:nvSpPr>
        <p:spPr>
          <a:xfrm>
            <a:off x="719327" y="4602716"/>
            <a:ext cx="1075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Link:</a:t>
            </a:r>
            <a:r>
              <a:rPr lang="de-DE" dirty="0"/>
              <a:t> </a:t>
            </a:r>
            <a:r>
              <a:rPr lang="de-DE" dirty="0">
                <a:hlinkClick r:id="rId2"/>
              </a:rPr>
              <a:t>https://github.com/nlsy/VHDL</a:t>
            </a:r>
            <a:endParaRPr lang="de-DE" dirty="0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1C1B44C-4997-4E8A-A6CA-8EA0B386A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pic>
        <p:nvPicPr>
          <p:cNvPr id="1026" name="Picture 2" descr="GitHub logo and symbol, meaning, history, PNG">
            <a:extLst>
              <a:ext uri="{FF2B5EF4-FFF2-40B4-BE49-F238E27FC236}">
                <a16:creationId xmlns:a16="http://schemas.microsoft.com/office/drawing/2014/main" id="{090F7CDA-2869-43B3-8EFC-62DDA0150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105" y="3453988"/>
            <a:ext cx="1161789" cy="104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D18E395-CD7F-4ED4-B9E2-FF6BE97297CE}"/>
              </a:ext>
            </a:extLst>
          </p:cNvPr>
          <p:cNvSpPr txBox="1"/>
          <p:nvPr/>
        </p:nvSpPr>
        <p:spPr>
          <a:xfrm>
            <a:off x="3291384" y="2138075"/>
            <a:ext cx="5609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 err="1"/>
              <a:t>Thank</a:t>
            </a:r>
            <a:r>
              <a:rPr lang="de-DE" sz="3600" b="1" dirty="0"/>
              <a:t> </a:t>
            </a:r>
            <a:r>
              <a:rPr lang="de-DE" sz="3600" b="1" dirty="0" err="1"/>
              <a:t>you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197610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PROJEKT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SPEZIFIKATION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ENTWURF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ENTWICKLUNG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ANALYSE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IMPLEMENTIERUNG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TESTS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grpSp>
        <p:nvGrpSpPr>
          <p:cNvPr id="31" name="Gruppieren 30" descr="Symbol, das ein Balkendiagramm mit einem Liniendiagramm darstellt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ihand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" name="Freihand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4" name="Freihandform 1676" descr="Symbol, das ein Kontrollkästchen darstellt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35" name="Freihandform 4665" descr="Symbol, das einen Graph darstellt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36" name="Gruppieren 35" descr="Symbol, das einen Menschen und ein Zahnrad darstellt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ihand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8" name="Freihand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39" name="Gruppieren 38" descr="Symbol, das Zahnräder darstellt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ihand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1" name="Freihand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42" name="Freihandform 4346" descr="Symbol, das ein Kastengrafikdiagramm darstellt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pic>
        <p:nvPicPr>
          <p:cNvPr id="43" name="Grafik 42" descr="Ein Bild, das Text enthält.&#10;&#10;Automatisch generierte Beschreibung">
            <a:extLst>
              <a:ext uri="{FF2B5EF4-FFF2-40B4-BE49-F238E27FC236}">
                <a16:creationId xmlns:a16="http://schemas.microsoft.com/office/drawing/2014/main" id="{6A912823-CBC4-4063-B0C4-1FE30607C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3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308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1500" b="1" dirty="0">
                <a:solidFill>
                  <a:schemeClr val="bg1"/>
                </a:solidFill>
              </a:rPr>
              <a:t>MARKTANALYSE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616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1500" b="1" dirty="0">
                <a:solidFill>
                  <a:schemeClr val="bg1"/>
                </a:solidFill>
              </a:rPr>
              <a:t>TECHNISCHE ANALYSE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308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1500" b="1" dirty="0">
                <a:solidFill>
                  <a:schemeClr val="bg1"/>
                </a:solidFill>
              </a:rPr>
              <a:t>FINANZANALYSE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616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1500" b="1" dirty="0">
                <a:solidFill>
                  <a:schemeClr val="bg1"/>
                </a:solidFill>
              </a:rPr>
              <a:t>WIRTSCHAFTLI-CHE ANALYSE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616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1500" b="1" dirty="0">
                <a:solidFill>
                  <a:schemeClr val="bg1"/>
                </a:solidFill>
              </a:rPr>
              <a:t>ÖKOLOGISCHE ANALYSE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6" name="Freihandform 4197" descr="Symbol, das einen Einkaufswagen darstellt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57" name="Freihandform 4344" descr="Symbol, das einen Schraubenschlüssel darstellt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58" name="Gruppieren 57" descr="Symbol, das Geld darstellt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ihand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0" name="Freihand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1" name="Freihand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2" name="Freihand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3" name="Freihand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4" name="Freihand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5" name="Freihand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6" name="Freihand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67" name="Gruppieren 66" descr="Symbol, das einen Abakus darstellt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ihand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9" name="Freihand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0" name="Freihand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1" name="Freihand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72" name="Freihandform 2319" descr="Symbol, das ein Blatt darstellt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4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1786303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400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4071326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9244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95256" y="292881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110783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474979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10" name="Verbinder: Winkel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3310732" y="2580053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mit Pfeil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540125" y="3722564"/>
            <a:ext cx="56911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mit Pfeil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696744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mit Pfeil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8082756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Winkel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881268" y="1901583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1600" dirty="0">
                <a:solidFill>
                  <a:schemeClr val="bg1"/>
                </a:solidFill>
              </a:rPr>
              <a:t>Management-ziele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74196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1600" dirty="0">
                <a:solidFill>
                  <a:schemeClr val="bg1"/>
                </a:solidFill>
              </a:rPr>
              <a:t>Kundenziele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1600" dirty="0">
                <a:solidFill>
                  <a:schemeClr val="bg1"/>
                </a:solidFill>
              </a:rPr>
              <a:t>Projektziele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1600" dirty="0" err="1">
                <a:solidFill>
                  <a:schemeClr val="bg1"/>
                </a:solidFill>
              </a:rPr>
              <a:t>Implementie-rungsplan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1600" dirty="0">
                <a:solidFill>
                  <a:schemeClr val="bg1"/>
                </a:solidFill>
              </a:rPr>
              <a:t>Zeitpläne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1600" dirty="0">
                <a:solidFill>
                  <a:schemeClr val="bg1"/>
                </a:solidFill>
              </a:rPr>
              <a:t>Aufgaben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1600" dirty="0">
                <a:solidFill>
                  <a:schemeClr val="bg1"/>
                </a:solidFill>
              </a:rPr>
              <a:t>Ressourcen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6614715" y="462141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4228703" y="462141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10576718" y="1657927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10576718" y="347890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10576718" y="529988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266700" y="2336397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FC109BEC-95E0-4EA0-B65C-A8353481F394}"/>
              </a:ext>
            </a:extLst>
          </p:cNvPr>
          <p:cNvSpPr/>
          <p:nvPr/>
        </p:nvSpPr>
        <p:spPr>
          <a:xfrm>
            <a:off x="266700" y="4621420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5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m 6" descr="Diagramm">
            <a:extLst>
              <a:ext uri="{FF2B5EF4-FFF2-40B4-BE49-F238E27FC236}">
                <a16:creationId xmlns:a16="http://schemas.microsoft.com/office/drawing/2014/main" id="{686C4999-06C3-490E-B7B9-866B1D0D9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1375050"/>
              </p:ext>
            </p:extLst>
          </p:nvPr>
        </p:nvGraphicFramePr>
        <p:xfrm>
          <a:off x="654050" y="1075266"/>
          <a:ext cx="10883900" cy="334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5.980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–1,19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600" y="5521007"/>
            <a:ext cx="274319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113.200,50 €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6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Kreis: Hohl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Kreis: Hohl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Kreis: Hohl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Kreis: Hohl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Kreis: Hohl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Kreis: Hohl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292015" y="1357350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529115" y="1357350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7766215" y="1357350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1996865" y="5332295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233965" y="5332295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471065" y="5332295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41" name="Gruppieren 40" descr="Symbol, das einen Menschen und eine Sprechblase darstellt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144646" y="290362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reihandform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2" name="Freihandform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53" name="Gruppieren 52" descr="Symbol, das Bücher darstellt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571346" y="290191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hteck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5" name="Freihandform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6" name="Freihandform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7" name="Freihandform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8" name="Freihandform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9" name="Freihandform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0" name="Rechteck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1" name="Freihandform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2" name="Freihandform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3" name="Freihandform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4" name="Rechteck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5" name="Freihandform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6" name="Freihandform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7" name="Rechteck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8" name="Freihandform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9" name="Freihandform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70" name="Freihandform 1671" descr="Symbol, das ein Häkchen darstellt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963181" y="2902974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71" name="Freihandform 3850" descr="Symbol, das einen Blitz darstellt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904481" y="410809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72" name="Freihandform 3886" descr="Symbol, das eine Lupe darstellt (Suche)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257227" y="410809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73" name="Gruppieren 72" descr="Symbol, das Computerbildschirme darstellt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667022" y="4107036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reihandform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5" name="Freihandform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6" name="Freihandform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7" name="Freihandform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8" name="Freihandform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Projektanalyse – Folie 7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7149B44-59AD-4690-80C9-E1BD6CD00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elle 47">
            <a:extLst>
              <a:ext uri="{FF2B5EF4-FFF2-40B4-BE49-F238E27FC236}">
                <a16:creationId xmlns:a16="http://schemas.microsoft.com/office/drawing/2014/main" id="{4293C5FE-8B5A-43A8-B602-44F13362891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289855"/>
              </p:ext>
            </p:extLst>
          </p:nvPr>
        </p:nvGraphicFramePr>
        <p:xfrm>
          <a:off x="431800" y="1263895"/>
          <a:ext cx="11328400" cy="4000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840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528819555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3985123976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999644776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607982248"/>
                    </a:ext>
                  </a:extLst>
                </a:gridCol>
              </a:tblGrid>
              <a:tr h="500062"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11411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74924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256183"/>
                  </a:ext>
                </a:extLst>
              </a:tr>
            </a:tbl>
          </a:graphicData>
        </a:graphic>
      </p:graphicFrame>
      <p:sp>
        <p:nvSpPr>
          <p:cNvPr id="49" name="Freihandform 3886" descr="Symbol, das eine Lupe darstellt (Suche) ">
            <a:extLst>
              <a:ext uri="{FF2B5EF4-FFF2-40B4-BE49-F238E27FC236}">
                <a16:creationId xmlns:a16="http://schemas.microsoft.com/office/drawing/2014/main" id="{9EE2839B-44FB-42AC-BF2D-037A4BE4BEC7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368977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50" name="Gruppieren 49" descr="Symbol, das Papier und Stift darstellt ">
            <a:extLst>
              <a:ext uri="{FF2B5EF4-FFF2-40B4-BE49-F238E27FC236}">
                <a16:creationId xmlns:a16="http://schemas.microsoft.com/office/drawing/2014/main" id="{2FA1B3F0-F0C6-4C2E-ABD3-6AE2AAF66A07}"/>
              </a:ext>
            </a:extLst>
          </p:cNvPr>
          <p:cNvGrpSpPr/>
          <p:nvPr/>
        </p:nvGrpSpPr>
        <p:grpSpPr>
          <a:xfrm>
            <a:off x="1989538" y="1368977"/>
            <a:ext cx="287337" cy="285750"/>
            <a:chOff x="7018338" y="4656138"/>
            <a:chExt cx="287337" cy="285750"/>
          </a:xfrm>
          <a:solidFill>
            <a:schemeClr val="bg1"/>
          </a:solidFill>
        </p:grpSpPr>
        <p:sp>
          <p:nvSpPr>
            <p:cNvPr id="51" name="Freihandform 4604">
              <a:extLst>
                <a:ext uri="{FF2B5EF4-FFF2-40B4-BE49-F238E27FC236}">
                  <a16:creationId xmlns:a16="http://schemas.microsoft.com/office/drawing/2014/main" id="{F6337A0B-842D-4F0F-B93C-DA957BFFC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9" name="Freihandform 4605">
              <a:extLst>
                <a:ext uri="{FF2B5EF4-FFF2-40B4-BE49-F238E27FC236}">
                  <a16:creationId xmlns:a16="http://schemas.microsoft.com/office/drawing/2014/main" id="{1D074A71-FBEB-4855-BA1E-068499BF4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0" name="Freihandform 4606">
              <a:extLst>
                <a:ext uri="{FF2B5EF4-FFF2-40B4-BE49-F238E27FC236}">
                  <a16:creationId xmlns:a16="http://schemas.microsoft.com/office/drawing/2014/main" id="{BD829E04-6F8B-4CD1-B1AB-1428DE5A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1" name="Rechteck 4607">
              <a:extLst>
                <a:ext uri="{FF2B5EF4-FFF2-40B4-BE49-F238E27FC236}">
                  <a16:creationId xmlns:a16="http://schemas.microsoft.com/office/drawing/2014/main" id="{99EDB192-0D59-41C6-AD02-EC166F03C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82" name="Gruppieren 81" descr="Symbol, das einen Computerbildschirm darstellt ">
            <a:extLst>
              <a:ext uri="{FF2B5EF4-FFF2-40B4-BE49-F238E27FC236}">
                <a16:creationId xmlns:a16="http://schemas.microsoft.com/office/drawing/2014/main" id="{9418C6B8-1E51-409C-A0E5-16AE173CE45B}"/>
              </a:ext>
            </a:extLst>
          </p:cNvPr>
          <p:cNvGrpSpPr/>
          <p:nvPr/>
        </p:nvGrpSpPr>
        <p:grpSpPr>
          <a:xfrm>
            <a:off x="3133330" y="1382471"/>
            <a:ext cx="287338" cy="258762"/>
            <a:chOff x="879475" y="817563"/>
            <a:chExt cx="287338" cy="258762"/>
          </a:xfrm>
          <a:solidFill>
            <a:schemeClr val="bg1"/>
          </a:solidFill>
        </p:grpSpPr>
        <p:sp>
          <p:nvSpPr>
            <p:cNvPr id="83" name="Freihandform 1593">
              <a:extLst>
                <a:ext uri="{FF2B5EF4-FFF2-40B4-BE49-F238E27FC236}">
                  <a16:creationId xmlns:a16="http://schemas.microsoft.com/office/drawing/2014/main" id="{671BC17B-6D08-4ADE-B6A7-ECAE4A5EA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817563"/>
              <a:ext cx="287338" cy="171450"/>
            </a:xfrm>
            <a:custGeom>
              <a:avLst/>
              <a:gdLst>
                <a:gd name="T0" fmla="*/ 829 w 904"/>
                <a:gd name="T1" fmla="*/ 0 h 544"/>
                <a:gd name="T2" fmla="*/ 75 w 904"/>
                <a:gd name="T3" fmla="*/ 0 h 544"/>
                <a:gd name="T4" fmla="*/ 67 w 904"/>
                <a:gd name="T5" fmla="*/ 2 h 544"/>
                <a:gd name="T6" fmla="*/ 59 w 904"/>
                <a:gd name="T7" fmla="*/ 3 h 544"/>
                <a:gd name="T8" fmla="*/ 53 w 904"/>
                <a:gd name="T9" fmla="*/ 4 h 544"/>
                <a:gd name="T10" fmla="*/ 46 w 904"/>
                <a:gd name="T11" fmla="*/ 7 h 544"/>
                <a:gd name="T12" fmla="*/ 40 w 904"/>
                <a:gd name="T13" fmla="*/ 10 h 544"/>
                <a:gd name="T14" fmla="*/ 33 w 904"/>
                <a:gd name="T15" fmla="*/ 14 h 544"/>
                <a:gd name="T16" fmla="*/ 27 w 904"/>
                <a:gd name="T17" fmla="*/ 18 h 544"/>
                <a:gd name="T18" fmla="*/ 22 w 904"/>
                <a:gd name="T19" fmla="*/ 23 h 544"/>
                <a:gd name="T20" fmla="*/ 16 w 904"/>
                <a:gd name="T21" fmla="*/ 28 h 544"/>
                <a:gd name="T22" fmla="*/ 12 w 904"/>
                <a:gd name="T23" fmla="*/ 34 h 544"/>
                <a:gd name="T24" fmla="*/ 9 w 904"/>
                <a:gd name="T25" fmla="*/ 40 h 544"/>
                <a:gd name="T26" fmla="*/ 5 w 904"/>
                <a:gd name="T27" fmla="*/ 47 h 544"/>
                <a:gd name="T28" fmla="*/ 3 w 904"/>
                <a:gd name="T29" fmla="*/ 54 h 544"/>
                <a:gd name="T30" fmla="*/ 1 w 904"/>
                <a:gd name="T31" fmla="*/ 61 h 544"/>
                <a:gd name="T32" fmla="*/ 0 w 904"/>
                <a:gd name="T33" fmla="*/ 69 h 544"/>
                <a:gd name="T34" fmla="*/ 0 w 904"/>
                <a:gd name="T35" fmla="*/ 77 h 544"/>
                <a:gd name="T36" fmla="*/ 0 w 904"/>
                <a:gd name="T37" fmla="*/ 544 h 544"/>
                <a:gd name="T38" fmla="*/ 904 w 904"/>
                <a:gd name="T39" fmla="*/ 544 h 544"/>
                <a:gd name="T40" fmla="*/ 904 w 904"/>
                <a:gd name="T41" fmla="*/ 77 h 544"/>
                <a:gd name="T42" fmla="*/ 904 w 904"/>
                <a:gd name="T43" fmla="*/ 69 h 544"/>
                <a:gd name="T44" fmla="*/ 903 w 904"/>
                <a:gd name="T45" fmla="*/ 61 h 544"/>
                <a:gd name="T46" fmla="*/ 901 w 904"/>
                <a:gd name="T47" fmla="*/ 54 h 544"/>
                <a:gd name="T48" fmla="*/ 899 w 904"/>
                <a:gd name="T49" fmla="*/ 47 h 544"/>
                <a:gd name="T50" fmla="*/ 896 w 904"/>
                <a:gd name="T51" fmla="*/ 40 h 544"/>
                <a:gd name="T52" fmla="*/ 892 w 904"/>
                <a:gd name="T53" fmla="*/ 34 h 544"/>
                <a:gd name="T54" fmla="*/ 888 w 904"/>
                <a:gd name="T55" fmla="*/ 28 h 544"/>
                <a:gd name="T56" fmla="*/ 882 w 904"/>
                <a:gd name="T57" fmla="*/ 23 h 544"/>
                <a:gd name="T58" fmla="*/ 877 w 904"/>
                <a:gd name="T59" fmla="*/ 18 h 544"/>
                <a:gd name="T60" fmla="*/ 871 w 904"/>
                <a:gd name="T61" fmla="*/ 14 h 544"/>
                <a:gd name="T62" fmla="*/ 866 w 904"/>
                <a:gd name="T63" fmla="*/ 10 h 544"/>
                <a:gd name="T64" fmla="*/ 859 w 904"/>
                <a:gd name="T65" fmla="*/ 7 h 544"/>
                <a:gd name="T66" fmla="*/ 851 w 904"/>
                <a:gd name="T67" fmla="*/ 4 h 544"/>
                <a:gd name="T68" fmla="*/ 845 w 904"/>
                <a:gd name="T69" fmla="*/ 3 h 544"/>
                <a:gd name="T70" fmla="*/ 837 w 904"/>
                <a:gd name="T71" fmla="*/ 2 h 544"/>
                <a:gd name="T72" fmla="*/ 829 w 904"/>
                <a:gd name="T7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544">
                  <a:moveTo>
                    <a:pt x="829" y="0"/>
                  </a:moveTo>
                  <a:lnTo>
                    <a:pt x="75" y="0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3" y="4"/>
                  </a:lnTo>
                  <a:lnTo>
                    <a:pt x="46" y="7"/>
                  </a:lnTo>
                  <a:lnTo>
                    <a:pt x="40" y="10"/>
                  </a:lnTo>
                  <a:lnTo>
                    <a:pt x="33" y="14"/>
                  </a:lnTo>
                  <a:lnTo>
                    <a:pt x="27" y="18"/>
                  </a:lnTo>
                  <a:lnTo>
                    <a:pt x="22" y="23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3" y="54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544"/>
                  </a:lnTo>
                  <a:lnTo>
                    <a:pt x="904" y="544"/>
                  </a:lnTo>
                  <a:lnTo>
                    <a:pt x="904" y="77"/>
                  </a:lnTo>
                  <a:lnTo>
                    <a:pt x="904" y="69"/>
                  </a:lnTo>
                  <a:lnTo>
                    <a:pt x="903" y="61"/>
                  </a:lnTo>
                  <a:lnTo>
                    <a:pt x="901" y="54"/>
                  </a:lnTo>
                  <a:lnTo>
                    <a:pt x="899" y="47"/>
                  </a:lnTo>
                  <a:lnTo>
                    <a:pt x="896" y="40"/>
                  </a:lnTo>
                  <a:lnTo>
                    <a:pt x="892" y="34"/>
                  </a:lnTo>
                  <a:lnTo>
                    <a:pt x="888" y="28"/>
                  </a:lnTo>
                  <a:lnTo>
                    <a:pt x="882" y="23"/>
                  </a:lnTo>
                  <a:lnTo>
                    <a:pt x="877" y="18"/>
                  </a:lnTo>
                  <a:lnTo>
                    <a:pt x="871" y="14"/>
                  </a:lnTo>
                  <a:lnTo>
                    <a:pt x="866" y="10"/>
                  </a:lnTo>
                  <a:lnTo>
                    <a:pt x="859" y="7"/>
                  </a:lnTo>
                  <a:lnTo>
                    <a:pt x="851" y="4"/>
                  </a:lnTo>
                  <a:lnTo>
                    <a:pt x="845" y="3"/>
                  </a:lnTo>
                  <a:lnTo>
                    <a:pt x="837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4" name="Freihandform 1594">
              <a:extLst>
                <a:ext uri="{FF2B5EF4-FFF2-40B4-BE49-F238E27FC236}">
                  <a16:creationId xmlns:a16="http://schemas.microsoft.com/office/drawing/2014/main" id="{2A229F37-7B67-4EE7-B334-2F3DE95D8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475" y="1000125"/>
              <a:ext cx="287338" cy="76200"/>
            </a:xfrm>
            <a:custGeom>
              <a:avLst/>
              <a:gdLst>
                <a:gd name="T0" fmla="*/ 459 w 904"/>
                <a:gd name="T1" fmla="*/ 29 h 241"/>
                <a:gd name="T2" fmla="*/ 469 w 904"/>
                <a:gd name="T3" fmla="*/ 35 h 241"/>
                <a:gd name="T4" fmla="*/ 478 w 904"/>
                <a:gd name="T5" fmla="*/ 43 h 241"/>
                <a:gd name="T6" fmla="*/ 482 w 904"/>
                <a:gd name="T7" fmla="*/ 54 h 241"/>
                <a:gd name="T8" fmla="*/ 482 w 904"/>
                <a:gd name="T9" fmla="*/ 66 h 241"/>
                <a:gd name="T10" fmla="*/ 478 w 904"/>
                <a:gd name="T11" fmla="*/ 77 h 241"/>
                <a:gd name="T12" fmla="*/ 469 w 904"/>
                <a:gd name="T13" fmla="*/ 85 h 241"/>
                <a:gd name="T14" fmla="*/ 459 w 904"/>
                <a:gd name="T15" fmla="*/ 89 h 241"/>
                <a:gd name="T16" fmla="*/ 447 w 904"/>
                <a:gd name="T17" fmla="*/ 89 h 241"/>
                <a:gd name="T18" fmla="*/ 436 w 904"/>
                <a:gd name="T19" fmla="*/ 85 h 241"/>
                <a:gd name="T20" fmla="*/ 427 w 904"/>
                <a:gd name="T21" fmla="*/ 77 h 241"/>
                <a:gd name="T22" fmla="*/ 422 w 904"/>
                <a:gd name="T23" fmla="*/ 66 h 241"/>
                <a:gd name="T24" fmla="*/ 422 w 904"/>
                <a:gd name="T25" fmla="*/ 54 h 241"/>
                <a:gd name="T26" fmla="*/ 427 w 904"/>
                <a:gd name="T27" fmla="*/ 43 h 241"/>
                <a:gd name="T28" fmla="*/ 436 w 904"/>
                <a:gd name="T29" fmla="*/ 35 h 241"/>
                <a:gd name="T30" fmla="*/ 447 w 904"/>
                <a:gd name="T31" fmla="*/ 31 h 241"/>
                <a:gd name="T32" fmla="*/ 452 w 904"/>
                <a:gd name="T33" fmla="*/ 29 h 241"/>
                <a:gd name="T34" fmla="*/ 0 w 904"/>
                <a:gd name="T35" fmla="*/ 83 h 241"/>
                <a:gd name="T36" fmla="*/ 3 w 904"/>
                <a:gd name="T37" fmla="*/ 97 h 241"/>
                <a:gd name="T38" fmla="*/ 9 w 904"/>
                <a:gd name="T39" fmla="*/ 110 h 241"/>
                <a:gd name="T40" fmla="*/ 16 w 904"/>
                <a:gd name="T41" fmla="*/ 122 h 241"/>
                <a:gd name="T42" fmla="*/ 27 w 904"/>
                <a:gd name="T43" fmla="*/ 132 h 241"/>
                <a:gd name="T44" fmla="*/ 40 w 904"/>
                <a:gd name="T45" fmla="*/ 141 h 241"/>
                <a:gd name="T46" fmla="*/ 53 w 904"/>
                <a:gd name="T47" fmla="*/ 147 h 241"/>
                <a:gd name="T48" fmla="*/ 67 w 904"/>
                <a:gd name="T49" fmla="*/ 150 h 241"/>
                <a:gd name="T50" fmla="*/ 437 w 904"/>
                <a:gd name="T51" fmla="*/ 150 h 241"/>
                <a:gd name="T52" fmla="*/ 195 w 904"/>
                <a:gd name="T53" fmla="*/ 211 h 241"/>
                <a:gd name="T54" fmla="*/ 190 w 904"/>
                <a:gd name="T55" fmla="*/ 212 h 241"/>
                <a:gd name="T56" fmla="*/ 186 w 904"/>
                <a:gd name="T57" fmla="*/ 215 h 241"/>
                <a:gd name="T58" fmla="*/ 182 w 904"/>
                <a:gd name="T59" fmla="*/ 220 h 241"/>
                <a:gd name="T60" fmla="*/ 181 w 904"/>
                <a:gd name="T61" fmla="*/ 225 h 241"/>
                <a:gd name="T62" fmla="*/ 182 w 904"/>
                <a:gd name="T63" fmla="*/ 232 h 241"/>
                <a:gd name="T64" fmla="*/ 186 w 904"/>
                <a:gd name="T65" fmla="*/ 236 h 241"/>
                <a:gd name="T66" fmla="*/ 190 w 904"/>
                <a:gd name="T67" fmla="*/ 240 h 241"/>
                <a:gd name="T68" fmla="*/ 195 w 904"/>
                <a:gd name="T69" fmla="*/ 241 h 241"/>
                <a:gd name="T70" fmla="*/ 742 w 904"/>
                <a:gd name="T71" fmla="*/ 241 h 241"/>
                <a:gd name="T72" fmla="*/ 747 w 904"/>
                <a:gd name="T73" fmla="*/ 239 h 241"/>
                <a:gd name="T74" fmla="*/ 752 w 904"/>
                <a:gd name="T75" fmla="*/ 234 h 241"/>
                <a:gd name="T76" fmla="*/ 754 w 904"/>
                <a:gd name="T77" fmla="*/ 229 h 241"/>
                <a:gd name="T78" fmla="*/ 754 w 904"/>
                <a:gd name="T79" fmla="*/ 223 h 241"/>
                <a:gd name="T80" fmla="*/ 752 w 904"/>
                <a:gd name="T81" fmla="*/ 218 h 241"/>
                <a:gd name="T82" fmla="*/ 747 w 904"/>
                <a:gd name="T83" fmla="*/ 213 h 241"/>
                <a:gd name="T84" fmla="*/ 742 w 904"/>
                <a:gd name="T85" fmla="*/ 211 h 241"/>
                <a:gd name="T86" fmla="*/ 468 w 904"/>
                <a:gd name="T87" fmla="*/ 211 h 241"/>
                <a:gd name="T88" fmla="*/ 829 w 904"/>
                <a:gd name="T89" fmla="*/ 150 h 241"/>
                <a:gd name="T90" fmla="*/ 845 w 904"/>
                <a:gd name="T91" fmla="*/ 149 h 241"/>
                <a:gd name="T92" fmla="*/ 859 w 904"/>
                <a:gd name="T93" fmla="*/ 145 h 241"/>
                <a:gd name="T94" fmla="*/ 871 w 904"/>
                <a:gd name="T95" fmla="*/ 137 h 241"/>
                <a:gd name="T96" fmla="*/ 882 w 904"/>
                <a:gd name="T97" fmla="*/ 128 h 241"/>
                <a:gd name="T98" fmla="*/ 892 w 904"/>
                <a:gd name="T99" fmla="*/ 117 h 241"/>
                <a:gd name="T100" fmla="*/ 899 w 904"/>
                <a:gd name="T101" fmla="*/ 104 h 241"/>
                <a:gd name="T102" fmla="*/ 903 w 904"/>
                <a:gd name="T103" fmla="*/ 90 h 241"/>
                <a:gd name="T104" fmla="*/ 904 w 904"/>
                <a:gd name="T105" fmla="*/ 75 h 241"/>
                <a:gd name="T106" fmla="*/ 0 w 904"/>
                <a:gd name="T10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4" h="241">
                  <a:moveTo>
                    <a:pt x="452" y="29"/>
                  </a:moveTo>
                  <a:lnTo>
                    <a:pt x="459" y="29"/>
                  </a:lnTo>
                  <a:lnTo>
                    <a:pt x="464" y="32"/>
                  </a:lnTo>
                  <a:lnTo>
                    <a:pt x="469" y="35"/>
                  </a:lnTo>
                  <a:lnTo>
                    <a:pt x="473" y="38"/>
                  </a:lnTo>
                  <a:lnTo>
                    <a:pt x="478" y="43"/>
                  </a:lnTo>
                  <a:lnTo>
                    <a:pt x="480" y="48"/>
                  </a:lnTo>
                  <a:lnTo>
                    <a:pt x="482" y="54"/>
                  </a:lnTo>
                  <a:lnTo>
                    <a:pt x="482" y="59"/>
                  </a:lnTo>
                  <a:lnTo>
                    <a:pt x="482" y="66"/>
                  </a:lnTo>
                  <a:lnTo>
                    <a:pt x="480" y="71"/>
                  </a:lnTo>
                  <a:lnTo>
                    <a:pt x="478" y="77"/>
                  </a:lnTo>
                  <a:lnTo>
                    <a:pt x="473" y="81"/>
                  </a:lnTo>
                  <a:lnTo>
                    <a:pt x="469" y="85"/>
                  </a:lnTo>
                  <a:lnTo>
                    <a:pt x="464" y="87"/>
                  </a:lnTo>
                  <a:lnTo>
                    <a:pt x="459" y="89"/>
                  </a:lnTo>
                  <a:lnTo>
                    <a:pt x="452" y="90"/>
                  </a:lnTo>
                  <a:lnTo>
                    <a:pt x="447" y="89"/>
                  </a:lnTo>
                  <a:lnTo>
                    <a:pt x="440" y="87"/>
                  </a:lnTo>
                  <a:lnTo>
                    <a:pt x="436" y="85"/>
                  </a:lnTo>
                  <a:lnTo>
                    <a:pt x="431" y="81"/>
                  </a:lnTo>
                  <a:lnTo>
                    <a:pt x="427" y="77"/>
                  </a:lnTo>
                  <a:lnTo>
                    <a:pt x="424" y="71"/>
                  </a:lnTo>
                  <a:lnTo>
                    <a:pt x="422" y="66"/>
                  </a:lnTo>
                  <a:lnTo>
                    <a:pt x="422" y="59"/>
                  </a:lnTo>
                  <a:lnTo>
                    <a:pt x="422" y="54"/>
                  </a:lnTo>
                  <a:lnTo>
                    <a:pt x="424" y="48"/>
                  </a:lnTo>
                  <a:lnTo>
                    <a:pt x="427" y="43"/>
                  </a:lnTo>
                  <a:lnTo>
                    <a:pt x="431" y="38"/>
                  </a:lnTo>
                  <a:lnTo>
                    <a:pt x="436" y="35"/>
                  </a:lnTo>
                  <a:lnTo>
                    <a:pt x="440" y="32"/>
                  </a:lnTo>
                  <a:lnTo>
                    <a:pt x="447" y="31"/>
                  </a:lnTo>
                  <a:lnTo>
                    <a:pt x="452" y="29"/>
                  </a:lnTo>
                  <a:lnTo>
                    <a:pt x="452" y="29"/>
                  </a:lnTo>
                  <a:close/>
                  <a:moveTo>
                    <a:pt x="0" y="75"/>
                  </a:moveTo>
                  <a:lnTo>
                    <a:pt x="0" y="83"/>
                  </a:lnTo>
                  <a:lnTo>
                    <a:pt x="1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8"/>
                  </a:lnTo>
                  <a:lnTo>
                    <a:pt x="27" y="132"/>
                  </a:lnTo>
                  <a:lnTo>
                    <a:pt x="33" y="137"/>
                  </a:lnTo>
                  <a:lnTo>
                    <a:pt x="40" y="141"/>
                  </a:lnTo>
                  <a:lnTo>
                    <a:pt x="46" y="145"/>
                  </a:lnTo>
                  <a:lnTo>
                    <a:pt x="53" y="147"/>
                  </a:lnTo>
                  <a:lnTo>
                    <a:pt x="59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437" y="150"/>
                  </a:lnTo>
                  <a:lnTo>
                    <a:pt x="437" y="211"/>
                  </a:lnTo>
                  <a:lnTo>
                    <a:pt x="195" y="211"/>
                  </a:lnTo>
                  <a:lnTo>
                    <a:pt x="192" y="211"/>
                  </a:lnTo>
                  <a:lnTo>
                    <a:pt x="190" y="212"/>
                  </a:lnTo>
                  <a:lnTo>
                    <a:pt x="188" y="213"/>
                  </a:lnTo>
                  <a:lnTo>
                    <a:pt x="186" y="215"/>
                  </a:lnTo>
                  <a:lnTo>
                    <a:pt x="183" y="218"/>
                  </a:lnTo>
                  <a:lnTo>
                    <a:pt x="182" y="220"/>
                  </a:lnTo>
                  <a:lnTo>
                    <a:pt x="181" y="223"/>
                  </a:lnTo>
                  <a:lnTo>
                    <a:pt x="181" y="225"/>
                  </a:lnTo>
                  <a:lnTo>
                    <a:pt x="181" y="229"/>
                  </a:lnTo>
                  <a:lnTo>
                    <a:pt x="182" y="232"/>
                  </a:lnTo>
                  <a:lnTo>
                    <a:pt x="183" y="234"/>
                  </a:lnTo>
                  <a:lnTo>
                    <a:pt x="186" y="236"/>
                  </a:lnTo>
                  <a:lnTo>
                    <a:pt x="188" y="239"/>
                  </a:lnTo>
                  <a:lnTo>
                    <a:pt x="190" y="240"/>
                  </a:lnTo>
                  <a:lnTo>
                    <a:pt x="192" y="241"/>
                  </a:lnTo>
                  <a:lnTo>
                    <a:pt x="195" y="241"/>
                  </a:lnTo>
                  <a:lnTo>
                    <a:pt x="739" y="241"/>
                  </a:lnTo>
                  <a:lnTo>
                    <a:pt x="742" y="241"/>
                  </a:lnTo>
                  <a:lnTo>
                    <a:pt x="745" y="240"/>
                  </a:lnTo>
                  <a:lnTo>
                    <a:pt x="747" y="239"/>
                  </a:lnTo>
                  <a:lnTo>
                    <a:pt x="750" y="236"/>
                  </a:lnTo>
                  <a:lnTo>
                    <a:pt x="752" y="234"/>
                  </a:lnTo>
                  <a:lnTo>
                    <a:pt x="753" y="232"/>
                  </a:lnTo>
                  <a:lnTo>
                    <a:pt x="754" y="229"/>
                  </a:lnTo>
                  <a:lnTo>
                    <a:pt x="754" y="225"/>
                  </a:lnTo>
                  <a:lnTo>
                    <a:pt x="754" y="223"/>
                  </a:lnTo>
                  <a:lnTo>
                    <a:pt x="753" y="220"/>
                  </a:lnTo>
                  <a:lnTo>
                    <a:pt x="752" y="218"/>
                  </a:lnTo>
                  <a:lnTo>
                    <a:pt x="750" y="215"/>
                  </a:lnTo>
                  <a:lnTo>
                    <a:pt x="747" y="213"/>
                  </a:lnTo>
                  <a:lnTo>
                    <a:pt x="745" y="212"/>
                  </a:lnTo>
                  <a:lnTo>
                    <a:pt x="742" y="211"/>
                  </a:lnTo>
                  <a:lnTo>
                    <a:pt x="739" y="211"/>
                  </a:lnTo>
                  <a:lnTo>
                    <a:pt x="468" y="211"/>
                  </a:lnTo>
                  <a:lnTo>
                    <a:pt x="468" y="150"/>
                  </a:lnTo>
                  <a:lnTo>
                    <a:pt x="829" y="150"/>
                  </a:lnTo>
                  <a:lnTo>
                    <a:pt x="837" y="150"/>
                  </a:lnTo>
                  <a:lnTo>
                    <a:pt x="845" y="149"/>
                  </a:lnTo>
                  <a:lnTo>
                    <a:pt x="851" y="147"/>
                  </a:lnTo>
                  <a:lnTo>
                    <a:pt x="859" y="145"/>
                  </a:lnTo>
                  <a:lnTo>
                    <a:pt x="866" y="141"/>
                  </a:lnTo>
                  <a:lnTo>
                    <a:pt x="871" y="137"/>
                  </a:lnTo>
                  <a:lnTo>
                    <a:pt x="877" y="132"/>
                  </a:lnTo>
                  <a:lnTo>
                    <a:pt x="882" y="128"/>
                  </a:lnTo>
                  <a:lnTo>
                    <a:pt x="888" y="122"/>
                  </a:lnTo>
                  <a:lnTo>
                    <a:pt x="892" y="117"/>
                  </a:lnTo>
                  <a:lnTo>
                    <a:pt x="896" y="110"/>
                  </a:lnTo>
                  <a:lnTo>
                    <a:pt x="899" y="104"/>
                  </a:lnTo>
                  <a:lnTo>
                    <a:pt x="901" y="97"/>
                  </a:lnTo>
                  <a:lnTo>
                    <a:pt x="903" y="90"/>
                  </a:lnTo>
                  <a:lnTo>
                    <a:pt x="904" y="83"/>
                  </a:lnTo>
                  <a:lnTo>
                    <a:pt x="904" y="75"/>
                  </a:lnTo>
                  <a:lnTo>
                    <a:pt x="904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85" name="Gruppieren 84" descr="Symbol, das Computerbildschirme darstellt">
            <a:extLst>
              <a:ext uri="{FF2B5EF4-FFF2-40B4-BE49-F238E27FC236}">
                <a16:creationId xmlns:a16="http://schemas.microsoft.com/office/drawing/2014/main" id="{A97EEAA0-CE6D-46A9-9837-67DD5CDA8CE9}"/>
              </a:ext>
            </a:extLst>
          </p:cNvPr>
          <p:cNvGrpSpPr/>
          <p:nvPr/>
        </p:nvGrpSpPr>
        <p:grpSpPr>
          <a:xfrm>
            <a:off x="4277123" y="1359245"/>
            <a:ext cx="287338" cy="258762"/>
            <a:chOff x="304800" y="5129213"/>
            <a:chExt cx="287338" cy="258762"/>
          </a:xfrm>
          <a:solidFill>
            <a:schemeClr val="bg1"/>
          </a:solidFill>
        </p:grpSpPr>
        <p:sp>
          <p:nvSpPr>
            <p:cNvPr id="86" name="Freihandform 1630">
              <a:extLst>
                <a:ext uri="{FF2B5EF4-FFF2-40B4-BE49-F238E27FC236}">
                  <a16:creationId xmlns:a16="http://schemas.microsoft.com/office/drawing/2014/main" id="{CD9DD3B0-9FD5-473E-A718-FEFF0355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" y="5224463"/>
              <a:ext cx="134938" cy="38100"/>
            </a:xfrm>
            <a:custGeom>
              <a:avLst/>
              <a:gdLst>
                <a:gd name="T0" fmla="*/ 176 w 423"/>
                <a:gd name="T1" fmla="*/ 120 h 120"/>
                <a:gd name="T2" fmla="*/ 247 w 423"/>
                <a:gd name="T3" fmla="*/ 120 h 120"/>
                <a:gd name="T4" fmla="*/ 252 w 423"/>
                <a:gd name="T5" fmla="*/ 108 h 120"/>
                <a:gd name="T6" fmla="*/ 260 w 423"/>
                <a:gd name="T7" fmla="*/ 97 h 120"/>
                <a:gd name="T8" fmla="*/ 269 w 423"/>
                <a:gd name="T9" fmla="*/ 86 h 120"/>
                <a:gd name="T10" fmla="*/ 280 w 423"/>
                <a:gd name="T11" fmla="*/ 77 h 120"/>
                <a:gd name="T12" fmla="*/ 291 w 423"/>
                <a:gd name="T13" fmla="*/ 71 h 120"/>
                <a:gd name="T14" fmla="*/ 304 w 423"/>
                <a:gd name="T15" fmla="*/ 65 h 120"/>
                <a:gd name="T16" fmla="*/ 311 w 423"/>
                <a:gd name="T17" fmla="*/ 63 h 120"/>
                <a:gd name="T18" fmla="*/ 318 w 423"/>
                <a:gd name="T19" fmla="*/ 62 h 120"/>
                <a:gd name="T20" fmla="*/ 325 w 423"/>
                <a:gd name="T21" fmla="*/ 61 h 120"/>
                <a:gd name="T22" fmla="*/ 332 w 423"/>
                <a:gd name="T23" fmla="*/ 61 h 120"/>
                <a:gd name="T24" fmla="*/ 423 w 423"/>
                <a:gd name="T25" fmla="*/ 61 h 120"/>
                <a:gd name="T26" fmla="*/ 423 w 423"/>
                <a:gd name="T27" fmla="*/ 31 h 120"/>
                <a:gd name="T28" fmla="*/ 423 w 423"/>
                <a:gd name="T29" fmla="*/ 22 h 120"/>
                <a:gd name="T30" fmla="*/ 420 w 423"/>
                <a:gd name="T31" fmla="*/ 14 h 120"/>
                <a:gd name="T32" fmla="*/ 418 w 423"/>
                <a:gd name="T33" fmla="*/ 8 h 120"/>
                <a:gd name="T34" fmla="*/ 415 w 423"/>
                <a:gd name="T35" fmla="*/ 0 h 120"/>
                <a:gd name="T36" fmla="*/ 363 w 423"/>
                <a:gd name="T37" fmla="*/ 0 h 120"/>
                <a:gd name="T38" fmla="*/ 61 w 423"/>
                <a:gd name="T39" fmla="*/ 0 h 120"/>
                <a:gd name="T40" fmla="*/ 9 w 423"/>
                <a:gd name="T41" fmla="*/ 0 h 120"/>
                <a:gd name="T42" fmla="*/ 6 w 423"/>
                <a:gd name="T43" fmla="*/ 8 h 120"/>
                <a:gd name="T44" fmla="*/ 2 w 423"/>
                <a:gd name="T45" fmla="*/ 14 h 120"/>
                <a:gd name="T46" fmla="*/ 1 w 423"/>
                <a:gd name="T47" fmla="*/ 22 h 120"/>
                <a:gd name="T48" fmla="*/ 0 w 423"/>
                <a:gd name="T49" fmla="*/ 31 h 120"/>
                <a:gd name="T50" fmla="*/ 0 w 423"/>
                <a:gd name="T51" fmla="*/ 61 h 120"/>
                <a:gd name="T52" fmla="*/ 91 w 423"/>
                <a:gd name="T53" fmla="*/ 61 h 120"/>
                <a:gd name="T54" fmla="*/ 99 w 423"/>
                <a:gd name="T55" fmla="*/ 61 h 120"/>
                <a:gd name="T56" fmla="*/ 105 w 423"/>
                <a:gd name="T57" fmla="*/ 62 h 120"/>
                <a:gd name="T58" fmla="*/ 112 w 423"/>
                <a:gd name="T59" fmla="*/ 63 h 120"/>
                <a:gd name="T60" fmla="*/ 120 w 423"/>
                <a:gd name="T61" fmla="*/ 65 h 120"/>
                <a:gd name="T62" fmla="*/ 132 w 423"/>
                <a:gd name="T63" fmla="*/ 71 h 120"/>
                <a:gd name="T64" fmla="*/ 144 w 423"/>
                <a:gd name="T65" fmla="*/ 77 h 120"/>
                <a:gd name="T66" fmla="*/ 154 w 423"/>
                <a:gd name="T67" fmla="*/ 86 h 120"/>
                <a:gd name="T68" fmla="*/ 163 w 423"/>
                <a:gd name="T69" fmla="*/ 97 h 120"/>
                <a:gd name="T70" fmla="*/ 170 w 423"/>
                <a:gd name="T71" fmla="*/ 108 h 120"/>
                <a:gd name="T72" fmla="*/ 176 w 423"/>
                <a:gd name="T7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12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7" name="Freihandform 1631">
              <a:extLst>
                <a:ext uri="{FF2B5EF4-FFF2-40B4-BE49-F238E27FC236}">
                  <a16:creationId xmlns:a16="http://schemas.microsoft.com/office/drawing/2014/main" id="{99F6D614-3AD7-472A-92A9-85406C4F4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5129213"/>
              <a:ext cx="115888" cy="85725"/>
            </a:xfrm>
            <a:custGeom>
              <a:avLst/>
              <a:gdLst>
                <a:gd name="T0" fmla="*/ 60 w 362"/>
                <a:gd name="T1" fmla="*/ 72 h 271"/>
                <a:gd name="T2" fmla="*/ 62 w 362"/>
                <a:gd name="T3" fmla="*/ 66 h 271"/>
                <a:gd name="T4" fmla="*/ 66 w 362"/>
                <a:gd name="T5" fmla="*/ 62 h 271"/>
                <a:gd name="T6" fmla="*/ 72 w 362"/>
                <a:gd name="T7" fmla="*/ 60 h 271"/>
                <a:gd name="T8" fmla="*/ 287 w 362"/>
                <a:gd name="T9" fmla="*/ 60 h 271"/>
                <a:gd name="T10" fmla="*/ 292 w 362"/>
                <a:gd name="T11" fmla="*/ 61 h 271"/>
                <a:gd name="T12" fmla="*/ 297 w 362"/>
                <a:gd name="T13" fmla="*/ 64 h 271"/>
                <a:gd name="T14" fmla="*/ 300 w 362"/>
                <a:gd name="T15" fmla="*/ 70 h 271"/>
                <a:gd name="T16" fmla="*/ 301 w 362"/>
                <a:gd name="T17" fmla="*/ 75 h 271"/>
                <a:gd name="T18" fmla="*/ 301 w 362"/>
                <a:gd name="T19" fmla="*/ 229 h 271"/>
                <a:gd name="T20" fmla="*/ 299 w 362"/>
                <a:gd name="T21" fmla="*/ 234 h 271"/>
                <a:gd name="T22" fmla="*/ 294 w 362"/>
                <a:gd name="T23" fmla="*/ 239 h 271"/>
                <a:gd name="T24" fmla="*/ 289 w 362"/>
                <a:gd name="T25" fmla="*/ 241 h 271"/>
                <a:gd name="T26" fmla="*/ 75 w 362"/>
                <a:gd name="T27" fmla="*/ 241 h 271"/>
                <a:gd name="T28" fmla="*/ 69 w 362"/>
                <a:gd name="T29" fmla="*/ 240 h 271"/>
                <a:gd name="T30" fmla="*/ 64 w 362"/>
                <a:gd name="T31" fmla="*/ 237 h 271"/>
                <a:gd name="T32" fmla="*/ 61 w 362"/>
                <a:gd name="T33" fmla="*/ 231 h 271"/>
                <a:gd name="T34" fmla="*/ 60 w 362"/>
                <a:gd name="T35" fmla="*/ 226 h 271"/>
                <a:gd name="T36" fmla="*/ 332 w 362"/>
                <a:gd name="T37" fmla="*/ 271 h 271"/>
                <a:gd name="T38" fmla="*/ 362 w 362"/>
                <a:gd name="T39" fmla="*/ 60 h 271"/>
                <a:gd name="T40" fmla="*/ 361 w 362"/>
                <a:gd name="T41" fmla="*/ 47 h 271"/>
                <a:gd name="T42" fmla="*/ 357 w 362"/>
                <a:gd name="T43" fmla="*/ 36 h 271"/>
                <a:gd name="T44" fmla="*/ 352 w 362"/>
                <a:gd name="T45" fmla="*/ 26 h 271"/>
                <a:gd name="T46" fmla="*/ 344 w 362"/>
                <a:gd name="T47" fmla="*/ 18 h 271"/>
                <a:gd name="T48" fmla="*/ 335 w 362"/>
                <a:gd name="T49" fmla="*/ 10 h 271"/>
                <a:gd name="T50" fmla="*/ 325 w 362"/>
                <a:gd name="T51" fmla="*/ 4 h 271"/>
                <a:gd name="T52" fmla="*/ 313 w 362"/>
                <a:gd name="T53" fmla="*/ 1 h 271"/>
                <a:gd name="T54" fmla="*/ 301 w 362"/>
                <a:gd name="T55" fmla="*/ 0 h 271"/>
                <a:gd name="T56" fmla="*/ 54 w 362"/>
                <a:gd name="T57" fmla="*/ 0 h 271"/>
                <a:gd name="T58" fmla="*/ 42 w 362"/>
                <a:gd name="T59" fmla="*/ 2 h 271"/>
                <a:gd name="T60" fmla="*/ 31 w 362"/>
                <a:gd name="T61" fmla="*/ 7 h 271"/>
                <a:gd name="T62" fmla="*/ 21 w 362"/>
                <a:gd name="T63" fmla="*/ 13 h 271"/>
                <a:gd name="T64" fmla="*/ 13 w 362"/>
                <a:gd name="T65" fmla="*/ 21 h 271"/>
                <a:gd name="T66" fmla="*/ 7 w 362"/>
                <a:gd name="T67" fmla="*/ 31 h 271"/>
                <a:gd name="T68" fmla="*/ 2 w 362"/>
                <a:gd name="T69" fmla="*/ 42 h 271"/>
                <a:gd name="T70" fmla="*/ 0 w 362"/>
                <a:gd name="T71" fmla="*/ 54 h 271"/>
                <a:gd name="T72" fmla="*/ 0 w 362"/>
                <a:gd name="T73" fmla="*/ 271 h 271"/>
                <a:gd name="T74" fmla="*/ 332 w 362"/>
                <a:gd name="T7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271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8" name="Freihandform 1632">
              <a:extLst>
                <a:ext uri="{FF2B5EF4-FFF2-40B4-BE49-F238E27FC236}">
                  <a16:creationId xmlns:a16="http://schemas.microsoft.com/office/drawing/2014/main" id="{32C10E2D-7492-462D-9F53-9894644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5349875"/>
              <a:ext cx="134938" cy="38100"/>
            </a:xfrm>
            <a:custGeom>
              <a:avLst/>
              <a:gdLst>
                <a:gd name="T0" fmla="*/ 422 w 423"/>
                <a:gd name="T1" fmla="*/ 18 h 121"/>
                <a:gd name="T2" fmla="*/ 422 w 423"/>
                <a:gd name="T3" fmla="*/ 17 h 121"/>
                <a:gd name="T4" fmla="*/ 422 w 423"/>
                <a:gd name="T5" fmla="*/ 17 h 121"/>
                <a:gd name="T6" fmla="*/ 419 w 423"/>
                <a:gd name="T7" fmla="*/ 10 h 121"/>
                <a:gd name="T8" fmla="*/ 417 w 423"/>
                <a:gd name="T9" fmla="*/ 5 h 121"/>
                <a:gd name="T10" fmla="*/ 417 w 423"/>
                <a:gd name="T11" fmla="*/ 4 h 121"/>
                <a:gd name="T12" fmla="*/ 416 w 423"/>
                <a:gd name="T13" fmla="*/ 4 h 121"/>
                <a:gd name="T14" fmla="*/ 415 w 423"/>
                <a:gd name="T15" fmla="*/ 2 h 121"/>
                <a:gd name="T16" fmla="*/ 415 w 423"/>
                <a:gd name="T17" fmla="*/ 0 h 121"/>
                <a:gd name="T18" fmla="*/ 9 w 423"/>
                <a:gd name="T19" fmla="*/ 0 h 121"/>
                <a:gd name="T20" fmla="*/ 8 w 423"/>
                <a:gd name="T21" fmla="*/ 2 h 121"/>
                <a:gd name="T22" fmla="*/ 7 w 423"/>
                <a:gd name="T23" fmla="*/ 4 h 121"/>
                <a:gd name="T24" fmla="*/ 7 w 423"/>
                <a:gd name="T25" fmla="*/ 4 h 121"/>
                <a:gd name="T26" fmla="*/ 7 w 423"/>
                <a:gd name="T27" fmla="*/ 5 h 121"/>
                <a:gd name="T28" fmla="*/ 5 w 423"/>
                <a:gd name="T29" fmla="*/ 10 h 121"/>
                <a:gd name="T30" fmla="*/ 2 w 423"/>
                <a:gd name="T31" fmla="*/ 17 h 121"/>
                <a:gd name="T32" fmla="*/ 2 w 423"/>
                <a:gd name="T33" fmla="*/ 17 h 121"/>
                <a:gd name="T34" fmla="*/ 2 w 423"/>
                <a:gd name="T35" fmla="*/ 18 h 121"/>
                <a:gd name="T36" fmla="*/ 1 w 423"/>
                <a:gd name="T37" fmla="*/ 24 h 121"/>
                <a:gd name="T38" fmla="*/ 0 w 423"/>
                <a:gd name="T39" fmla="*/ 30 h 121"/>
                <a:gd name="T40" fmla="*/ 0 w 423"/>
                <a:gd name="T41" fmla="*/ 107 h 121"/>
                <a:gd name="T42" fmla="*/ 1 w 423"/>
                <a:gd name="T43" fmla="*/ 109 h 121"/>
                <a:gd name="T44" fmla="*/ 2 w 423"/>
                <a:gd name="T45" fmla="*/ 112 h 121"/>
                <a:gd name="T46" fmla="*/ 4 w 423"/>
                <a:gd name="T47" fmla="*/ 114 h 121"/>
                <a:gd name="T48" fmla="*/ 6 w 423"/>
                <a:gd name="T49" fmla="*/ 117 h 121"/>
                <a:gd name="T50" fmla="*/ 8 w 423"/>
                <a:gd name="T51" fmla="*/ 119 h 121"/>
                <a:gd name="T52" fmla="*/ 10 w 423"/>
                <a:gd name="T53" fmla="*/ 120 h 121"/>
                <a:gd name="T54" fmla="*/ 12 w 423"/>
                <a:gd name="T55" fmla="*/ 121 h 121"/>
                <a:gd name="T56" fmla="*/ 16 w 423"/>
                <a:gd name="T57" fmla="*/ 121 h 121"/>
                <a:gd name="T58" fmla="*/ 408 w 423"/>
                <a:gd name="T59" fmla="*/ 121 h 121"/>
                <a:gd name="T60" fmla="*/ 412 w 423"/>
                <a:gd name="T61" fmla="*/ 121 h 121"/>
                <a:gd name="T62" fmla="*/ 414 w 423"/>
                <a:gd name="T63" fmla="*/ 120 h 121"/>
                <a:gd name="T64" fmla="*/ 416 w 423"/>
                <a:gd name="T65" fmla="*/ 119 h 121"/>
                <a:gd name="T66" fmla="*/ 418 w 423"/>
                <a:gd name="T67" fmla="*/ 117 h 121"/>
                <a:gd name="T68" fmla="*/ 421 w 423"/>
                <a:gd name="T69" fmla="*/ 114 h 121"/>
                <a:gd name="T70" fmla="*/ 422 w 423"/>
                <a:gd name="T71" fmla="*/ 112 h 121"/>
                <a:gd name="T72" fmla="*/ 423 w 423"/>
                <a:gd name="T73" fmla="*/ 109 h 121"/>
                <a:gd name="T74" fmla="*/ 423 w 423"/>
                <a:gd name="T75" fmla="*/ 107 h 121"/>
                <a:gd name="T76" fmla="*/ 423 w 423"/>
                <a:gd name="T77" fmla="*/ 30 h 121"/>
                <a:gd name="T78" fmla="*/ 423 w 423"/>
                <a:gd name="T79" fmla="*/ 24 h 121"/>
                <a:gd name="T80" fmla="*/ 422 w 423"/>
                <a:gd name="T81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9" name="Freihandform 1633">
              <a:extLst>
                <a:ext uri="{FF2B5EF4-FFF2-40B4-BE49-F238E27FC236}">
                  <a16:creationId xmlns:a16="http://schemas.microsoft.com/office/drawing/2014/main" id="{4FA8B819-0160-4EA0-86E9-6D9D4C17F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313" y="5253038"/>
              <a:ext cx="114300" cy="87313"/>
            </a:xfrm>
            <a:custGeom>
              <a:avLst/>
              <a:gdLst>
                <a:gd name="T0" fmla="*/ 302 w 362"/>
                <a:gd name="T1" fmla="*/ 227 h 273"/>
                <a:gd name="T2" fmla="*/ 301 w 362"/>
                <a:gd name="T3" fmla="*/ 233 h 273"/>
                <a:gd name="T4" fmla="*/ 298 w 362"/>
                <a:gd name="T5" fmla="*/ 237 h 273"/>
                <a:gd name="T6" fmla="*/ 292 w 362"/>
                <a:gd name="T7" fmla="*/ 241 h 273"/>
                <a:gd name="T8" fmla="*/ 287 w 362"/>
                <a:gd name="T9" fmla="*/ 242 h 273"/>
                <a:gd name="T10" fmla="*/ 72 w 362"/>
                <a:gd name="T11" fmla="*/ 242 h 273"/>
                <a:gd name="T12" fmla="*/ 67 w 362"/>
                <a:gd name="T13" fmla="*/ 239 h 273"/>
                <a:gd name="T14" fmla="*/ 63 w 362"/>
                <a:gd name="T15" fmla="*/ 235 h 273"/>
                <a:gd name="T16" fmla="*/ 61 w 362"/>
                <a:gd name="T17" fmla="*/ 231 h 273"/>
                <a:gd name="T18" fmla="*/ 60 w 362"/>
                <a:gd name="T19" fmla="*/ 76 h 273"/>
                <a:gd name="T20" fmla="*/ 61 w 362"/>
                <a:gd name="T21" fmla="*/ 70 h 273"/>
                <a:gd name="T22" fmla="*/ 64 w 362"/>
                <a:gd name="T23" fmla="*/ 66 h 273"/>
                <a:gd name="T24" fmla="*/ 70 w 362"/>
                <a:gd name="T25" fmla="*/ 62 h 273"/>
                <a:gd name="T26" fmla="*/ 75 w 362"/>
                <a:gd name="T27" fmla="*/ 61 h 273"/>
                <a:gd name="T28" fmla="*/ 290 w 362"/>
                <a:gd name="T29" fmla="*/ 61 h 273"/>
                <a:gd name="T30" fmla="*/ 296 w 362"/>
                <a:gd name="T31" fmla="*/ 64 h 273"/>
                <a:gd name="T32" fmla="*/ 299 w 362"/>
                <a:gd name="T33" fmla="*/ 68 h 273"/>
                <a:gd name="T34" fmla="*/ 301 w 362"/>
                <a:gd name="T35" fmla="*/ 73 h 273"/>
                <a:gd name="T36" fmla="*/ 60 w 362"/>
                <a:gd name="T37" fmla="*/ 0 h 273"/>
                <a:gd name="T38" fmla="*/ 42 w 362"/>
                <a:gd name="T39" fmla="*/ 4 h 273"/>
                <a:gd name="T40" fmla="*/ 27 w 362"/>
                <a:gd name="T41" fmla="*/ 12 h 273"/>
                <a:gd name="T42" fmla="*/ 18 w 362"/>
                <a:gd name="T43" fmla="*/ 18 h 273"/>
                <a:gd name="T44" fmla="*/ 5 w 362"/>
                <a:gd name="T45" fmla="*/ 38 h 273"/>
                <a:gd name="T46" fmla="*/ 1 w 362"/>
                <a:gd name="T47" fmla="*/ 49 h 273"/>
                <a:gd name="T48" fmla="*/ 0 w 362"/>
                <a:gd name="T49" fmla="*/ 61 h 273"/>
                <a:gd name="T50" fmla="*/ 362 w 362"/>
                <a:gd name="T51" fmla="*/ 273 h 273"/>
                <a:gd name="T52" fmla="*/ 362 w 362"/>
                <a:gd name="T53" fmla="*/ 55 h 273"/>
                <a:gd name="T54" fmla="*/ 360 w 362"/>
                <a:gd name="T55" fmla="*/ 44 h 273"/>
                <a:gd name="T56" fmla="*/ 352 w 362"/>
                <a:gd name="T57" fmla="*/ 27 h 273"/>
                <a:gd name="T58" fmla="*/ 340 w 362"/>
                <a:gd name="T59" fmla="*/ 15 h 273"/>
                <a:gd name="T60" fmla="*/ 328 w 362"/>
                <a:gd name="T61" fmla="*/ 7 h 273"/>
                <a:gd name="T62" fmla="*/ 311 w 362"/>
                <a:gd name="T63" fmla="*/ 2 h 273"/>
                <a:gd name="T64" fmla="*/ 121 w 362"/>
                <a:gd name="T6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2" h="273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0" name="Freihandform 1634">
              <a:extLst>
                <a:ext uri="{FF2B5EF4-FFF2-40B4-BE49-F238E27FC236}">
                  <a16:creationId xmlns:a16="http://schemas.microsoft.com/office/drawing/2014/main" id="{2C93C243-2B14-4681-B84A-CD4AAEC1D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5253038"/>
              <a:ext cx="115888" cy="87313"/>
            </a:xfrm>
            <a:custGeom>
              <a:avLst/>
              <a:gdLst>
                <a:gd name="T0" fmla="*/ 302 w 363"/>
                <a:gd name="T1" fmla="*/ 231 h 273"/>
                <a:gd name="T2" fmla="*/ 300 w 363"/>
                <a:gd name="T3" fmla="*/ 235 h 273"/>
                <a:gd name="T4" fmla="*/ 295 w 363"/>
                <a:gd name="T5" fmla="*/ 239 h 273"/>
                <a:gd name="T6" fmla="*/ 290 w 363"/>
                <a:gd name="T7" fmla="*/ 242 h 273"/>
                <a:gd name="T8" fmla="*/ 75 w 363"/>
                <a:gd name="T9" fmla="*/ 242 h 273"/>
                <a:gd name="T10" fmla="*/ 70 w 363"/>
                <a:gd name="T11" fmla="*/ 241 h 273"/>
                <a:gd name="T12" fmla="*/ 65 w 363"/>
                <a:gd name="T13" fmla="*/ 237 h 273"/>
                <a:gd name="T14" fmla="*/ 62 w 363"/>
                <a:gd name="T15" fmla="*/ 233 h 273"/>
                <a:gd name="T16" fmla="*/ 61 w 363"/>
                <a:gd name="T17" fmla="*/ 227 h 273"/>
                <a:gd name="T18" fmla="*/ 61 w 363"/>
                <a:gd name="T19" fmla="*/ 73 h 273"/>
                <a:gd name="T20" fmla="*/ 63 w 363"/>
                <a:gd name="T21" fmla="*/ 68 h 273"/>
                <a:gd name="T22" fmla="*/ 67 w 363"/>
                <a:gd name="T23" fmla="*/ 64 h 273"/>
                <a:gd name="T24" fmla="*/ 73 w 363"/>
                <a:gd name="T25" fmla="*/ 61 h 273"/>
                <a:gd name="T26" fmla="*/ 286 w 363"/>
                <a:gd name="T27" fmla="*/ 61 h 273"/>
                <a:gd name="T28" fmla="*/ 293 w 363"/>
                <a:gd name="T29" fmla="*/ 62 h 273"/>
                <a:gd name="T30" fmla="*/ 297 w 363"/>
                <a:gd name="T31" fmla="*/ 66 h 273"/>
                <a:gd name="T32" fmla="*/ 301 w 363"/>
                <a:gd name="T33" fmla="*/ 70 h 273"/>
                <a:gd name="T34" fmla="*/ 302 w 363"/>
                <a:gd name="T35" fmla="*/ 76 h 273"/>
                <a:gd name="T36" fmla="*/ 363 w 363"/>
                <a:gd name="T37" fmla="*/ 61 h 273"/>
                <a:gd name="T38" fmla="*/ 362 w 363"/>
                <a:gd name="T39" fmla="*/ 49 h 273"/>
                <a:gd name="T40" fmla="*/ 357 w 363"/>
                <a:gd name="T41" fmla="*/ 38 h 273"/>
                <a:gd name="T42" fmla="*/ 345 w 363"/>
                <a:gd name="T43" fmla="*/ 18 h 273"/>
                <a:gd name="T44" fmla="*/ 336 w 363"/>
                <a:gd name="T45" fmla="*/ 12 h 273"/>
                <a:gd name="T46" fmla="*/ 320 w 363"/>
                <a:gd name="T47" fmla="*/ 4 h 273"/>
                <a:gd name="T48" fmla="*/ 302 w 363"/>
                <a:gd name="T49" fmla="*/ 0 h 273"/>
                <a:gd name="T50" fmla="*/ 61 w 363"/>
                <a:gd name="T51" fmla="*/ 0 h 273"/>
                <a:gd name="T52" fmla="*/ 43 w 363"/>
                <a:gd name="T53" fmla="*/ 4 h 273"/>
                <a:gd name="T54" fmla="*/ 26 w 363"/>
                <a:gd name="T55" fmla="*/ 12 h 273"/>
                <a:gd name="T56" fmla="*/ 18 w 363"/>
                <a:gd name="T57" fmla="*/ 18 h 273"/>
                <a:gd name="T58" fmla="*/ 5 w 363"/>
                <a:gd name="T59" fmla="*/ 38 h 273"/>
                <a:gd name="T60" fmla="*/ 1 w 363"/>
                <a:gd name="T61" fmla="*/ 49 h 273"/>
                <a:gd name="T62" fmla="*/ 0 w 363"/>
                <a:gd name="T63" fmla="*/ 61 h 273"/>
                <a:gd name="T64" fmla="*/ 363 w 363"/>
                <a:gd name="T65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3" h="273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1" name="Freihandform 1635">
              <a:extLst>
                <a:ext uri="{FF2B5EF4-FFF2-40B4-BE49-F238E27FC236}">
                  <a16:creationId xmlns:a16="http://schemas.microsoft.com/office/drawing/2014/main" id="{220CF904-6E1F-487B-91DB-61DBBB3EE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" y="5349875"/>
              <a:ext cx="134938" cy="38100"/>
            </a:xfrm>
            <a:custGeom>
              <a:avLst/>
              <a:gdLst>
                <a:gd name="T0" fmla="*/ 420 w 423"/>
                <a:gd name="T1" fmla="*/ 16 h 121"/>
                <a:gd name="T2" fmla="*/ 419 w 423"/>
                <a:gd name="T3" fmla="*/ 10 h 121"/>
                <a:gd name="T4" fmla="*/ 416 w 423"/>
                <a:gd name="T5" fmla="*/ 5 h 121"/>
                <a:gd name="T6" fmla="*/ 416 w 423"/>
                <a:gd name="T7" fmla="*/ 4 h 121"/>
                <a:gd name="T8" fmla="*/ 416 w 423"/>
                <a:gd name="T9" fmla="*/ 4 h 121"/>
                <a:gd name="T10" fmla="*/ 415 w 423"/>
                <a:gd name="T11" fmla="*/ 2 h 121"/>
                <a:gd name="T12" fmla="*/ 414 w 423"/>
                <a:gd name="T13" fmla="*/ 0 h 121"/>
                <a:gd name="T14" fmla="*/ 9 w 423"/>
                <a:gd name="T15" fmla="*/ 0 h 121"/>
                <a:gd name="T16" fmla="*/ 8 w 423"/>
                <a:gd name="T17" fmla="*/ 2 h 121"/>
                <a:gd name="T18" fmla="*/ 7 w 423"/>
                <a:gd name="T19" fmla="*/ 4 h 121"/>
                <a:gd name="T20" fmla="*/ 7 w 423"/>
                <a:gd name="T21" fmla="*/ 4 h 121"/>
                <a:gd name="T22" fmla="*/ 7 w 423"/>
                <a:gd name="T23" fmla="*/ 5 h 121"/>
                <a:gd name="T24" fmla="*/ 3 w 423"/>
                <a:gd name="T25" fmla="*/ 10 h 121"/>
                <a:gd name="T26" fmla="*/ 2 w 423"/>
                <a:gd name="T27" fmla="*/ 17 h 121"/>
                <a:gd name="T28" fmla="*/ 2 w 423"/>
                <a:gd name="T29" fmla="*/ 17 h 121"/>
                <a:gd name="T30" fmla="*/ 1 w 423"/>
                <a:gd name="T31" fmla="*/ 18 h 121"/>
                <a:gd name="T32" fmla="*/ 0 w 423"/>
                <a:gd name="T33" fmla="*/ 24 h 121"/>
                <a:gd name="T34" fmla="*/ 0 w 423"/>
                <a:gd name="T35" fmla="*/ 30 h 121"/>
                <a:gd name="T36" fmla="*/ 0 w 423"/>
                <a:gd name="T37" fmla="*/ 107 h 121"/>
                <a:gd name="T38" fmla="*/ 0 w 423"/>
                <a:gd name="T39" fmla="*/ 109 h 121"/>
                <a:gd name="T40" fmla="*/ 1 w 423"/>
                <a:gd name="T41" fmla="*/ 112 h 121"/>
                <a:gd name="T42" fmla="*/ 2 w 423"/>
                <a:gd name="T43" fmla="*/ 114 h 121"/>
                <a:gd name="T44" fmla="*/ 4 w 423"/>
                <a:gd name="T45" fmla="*/ 117 h 121"/>
                <a:gd name="T46" fmla="*/ 7 w 423"/>
                <a:gd name="T47" fmla="*/ 119 h 121"/>
                <a:gd name="T48" fmla="*/ 9 w 423"/>
                <a:gd name="T49" fmla="*/ 120 h 121"/>
                <a:gd name="T50" fmla="*/ 12 w 423"/>
                <a:gd name="T51" fmla="*/ 121 h 121"/>
                <a:gd name="T52" fmla="*/ 15 w 423"/>
                <a:gd name="T53" fmla="*/ 121 h 121"/>
                <a:gd name="T54" fmla="*/ 407 w 423"/>
                <a:gd name="T55" fmla="*/ 121 h 121"/>
                <a:gd name="T56" fmla="*/ 410 w 423"/>
                <a:gd name="T57" fmla="*/ 121 h 121"/>
                <a:gd name="T58" fmla="*/ 414 w 423"/>
                <a:gd name="T59" fmla="*/ 120 h 121"/>
                <a:gd name="T60" fmla="*/ 416 w 423"/>
                <a:gd name="T61" fmla="*/ 119 h 121"/>
                <a:gd name="T62" fmla="*/ 418 w 423"/>
                <a:gd name="T63" fmla="*/ 117 h 121"/>
                <a:gd name="T64" fmla="*/ 420 w 423"/>
                <a:gd name="T65" fmla="*/ 114 h 121"/>
                <a:gd name="T66" fmla="*/ 421 w 423"/>
                <a:gd name="T67" fmla="*/ 112 h 121"/>
                <a:gd name="T68" fmla="*/ 423 w 423"/>
                <a:gd name="T69" fmla="*/ 109 h 121"/>
                <a:gd name="T70" fmla="*/ 423 w 423"/>
                <a:gd name="T71" fmla="*/ 107 h 121"/>
                <a:gd name="T72" fmla="*/ 423 w 423"/>
                <a:gd name="T73" fmla="*/ 30 h 121"/>
                <a:gd name="T74" fmla="*/ 423 w 423"/>
                <a:gd name="T75" fmla="*/ 24 h 121"/>
                <a:gd name="T76" fmla="*/ 421 w 423"/>
                <a:gd name="T77" fmla="*/ 18 h 121"/>
                <a:gd name="T78" fmla="*/ 420 w 423"/>
                <a:gd name="T79" fmla="*/ 17 h 121"/>
                <a:gd name="T80" fmla="*/ 420 w 423"/>
                <a:gd name="T81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92" name="Gruppieren 91" descr="Symbol, das vier Quadrate darstellt">
            <a:extLst>
              <a:ext uri="{FF2B5EF4-FFF2-40B4-BE49-F238E27FC236}">
                <a16:creationId xmlns:a16="http://schemas.microsoft.com/office/drawing/2014/main" id="{268D639A-62F0-4F2B-B632-5A45CD6DD13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420916" y="1368977"/>
            <a:ext cx="287338" cy="285750"/>
            <a:chOff x="4900613" y="3937000"/>
            <a:chExt cx="287338" cy="285750"/>
          </a:xfrm>
          <a:solidFill>
            <a:schemeClr val="bg1"/>
          </a:solidFill>
        </p:grpSpPr>
        <p:sp>
          <p:nvSpPr>
            <p:cNvPr id="93" name="Freihandform 4743">
              <a:extLst>
                <a:ext uri="{FF2B5EF4-FFF2-40B4-BE49-F238E27FC236}">
                  <a16:creationId xmlns:a16="http://schemas.microsoft.com/office/drawing/2014/main" id="{A654CD2F-871A-4BFA-805D-636E7B505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37000"/>
              <a:ext cx="133350" cy="38100"/>
            </a:xfrm>
            <a:custGeom>
              <a:avLst/>
              <a:gdLst>
                <a:gd name="T0" fmla="*/ 346 w 421"/>
                <a:gd name="T1" fmla="*/ 0 h 120"/>
                <a:gd name="T2" fmla="*/ 76 w 421"/>
                <a:gd name="T3" fmla="*/ 0 h 120"/>
                <a:gd name="T4" fmla="*/ 68 w 421"/>
                <a:gd name="T5" fmla="*/ 1 h 120"/>
                <a:gd name="T6" fmla="*/ 61 w 421"/>
                <a:gd name="T7" fmla="*/ 2 h 120"/>
                <a:gd name="T8" fmla="*/ 53 w 421"/>
                <a:gd name="T9" fmla="*/ 3 h 120"/>
                <a:gd name="T10" fmla="*/ 46 w 421"/>
                <a:gd name="T11" fmla="*/ 5 h 120"/>
                <a:gd name="T12" fmla="*/ 40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8 w 421"/>
                <a:gd name="T21" fmla="*/ 27 h 120"/>
                <a:gd name="T22" fmla="*/ 13 w 421"/>
                <a:gd name="T23" fmla="*/ 33 h 120"/>
                <a:gd name="T24" fmla="*/ 10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2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20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2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5 w 421"/>
                <a:gd name="T65" fmla="*/ 5 h 120"/>
                <a:gd name="T66" fmla="*/ 368 w 421"/>
                <a:gd name="T67" fmla="*/ 3 h 120"/>
                <a:gd name="T68" fmla="*/ 361 w 421"/>
                <a:gd name="T69" fmla="*/ 2 h 120"/>
                <a:gd name="T70" fmla="*/ 354 w 421"/>
                <a:gd name="T71" fmla="*/ 1 h 120"/>
                <a:gd name="T72" fmla="*/ 346 w 421"/>
                <a:gd name="T73" fmla="*/ 0 h 120"/>
                <a:gd name="T74" fmla="*/ 346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8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20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5" y="5"/>
                  </a:lnTo>
                  <a:lnTo>
                    <a:pt x="368" y="3"/>
                  </a:lnTo>
                  <a:lnTo>
                    <a:pt x="361" y="2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4" name="Freihandform 4744">
              <a:extLst>
                <a:ext uri="{FF2B5EF4-FFF2-40B4-BE49-F238E27FC236}">
                  <a16:creationId xmlns:a16="http://schemas.microsoft.com/office/drawing/2014/main" id="{5A76ECC7-C209-476D-BB16-D2195C8DD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84625"/>
              <a:ext cx="133350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2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1 h 270"/>
                <a:gd name="T12" fmla="*/ 13 w 421"/>
                <a:gd name="T13" fmla="*/ 238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7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7 h 270"/>
                <a:gd name="T42" fmla="*/ 375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2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2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1"/>
                  </a:lnTo>
                  <a:lnTo>
                    <a:pt x="13" y="238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7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7"/>
                  </a:lnTo>
                  <a:lnTo>
                    <a:pt x="375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2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5" name="Freihandform 4745">
              <a:extLst>
                <a:ext uri="{FF2B5EF4-FFF2-40B4-BE49-F238E27FC236}">
                  <a16:creationId xmlns:a16="http://schemas.microsoft.com/office/drawing/2014/main" id="{842A256B-87AA-4D95-A759-ECE316A1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37000"/>
              <a:ext cx="134938" cy="38100"/>
            </a:xfrm>
            <a:custGeom>
              <a:avLst/>
              <a:gdLst>
                <a:gd name="T0" fmla="*/ 345 w 421"/>
                <a:gd name="T1" fmla="*/ 0 h 120"/>
                <a:gd name="T2" fmla="*/ 75 w 421"/>
                <a:gd name="T3" fmla="*/ 0 h 120"/>
                <a:gd name="T4" fmla="*/ 67 w 421"/>
                <a:gd name="T5" fmla="*/ 1 h 120"/>
                <a:gd name="T6" fmla="*/ 60 w 421"/>
                <a:gd name="T7" fmla="*/ 2 h 120"/>
                <a:gd name="T8" fmla="*/ 52 w 421"/>
                <a:gd name="T9" fmla="*/ 3 h 120"/>
                <a:gd name="T10" fmla="*/ 45 w 421"/>
                <a:gd name="T11" fmla="*/ 5 h 120"/>
                <a:gd name="T12" fmla="*/ 39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7 w 421"/>
                <a:gd name="T21" fmla="*/ 27 h 120"/>
                <a:gd name="T22" fmla="*/ 13 w 421"/>
                <a:gd name="T23" fmla="*/ 33 h 120"/>
                <a:gd name="T24" fmla="*/ 9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1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19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1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4 w 421"/>
                <a:gd name="T65" fmla="*/ 5 h 120"/>
                <a:gd name="T66" fmla="*/ 367 w 421"/>
                <a:gd name="T67" fmla="*/ 3 h 120"/>
                <a:gd name="T68" fmla="*/ 360 w 421"/>
                <a:gd name="T69" fmla="*/ 2 h 120"/>
                <a:gd name="T70" fmla="*/ 353 w 421"/>
                <a:gd name="T71" fmla="*/ 1 h 120"/>
                <a:gd name="T72" fmla="*/ 345 w 421"/>
                <a:gd name="T73" fmla="*/ 0 h 120"/>
                <a:gd name="T74" fmla="*/ 345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19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1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4" y="5"/>
                  </a:lnTo>
                  <a:lnTo>
                    <a:pt x="367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6" name="Freihandform 4746">
              <a:extLst>
                <a:ext uri="{FF2B5EF4-FFF2-40B4-BE49-F238E27FC236}">
                  <a16:creationId xmlns:a16="http://schemas.microsoft.com/office/drawing/2014/main" id="{3D60C298-D43E-4861-BEA9-D00241730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84625"/>
              <a:ext cx="134938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1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1 h 270"/>
                <a:gd name="T12" fmla="*/ 13 w 421"/>
                <a:gd name="T13" fmla="*/ 238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7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7 h 270"/>
                <a:gd name="T42" fmla="*/ 374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1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1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1"/>
                  </a:lnTo>
                  <a:lnTo>
                    <a:pt x="13" y="238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7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7"/>
                  </a:lnTo>
                  <a:lnTo>
                    <a:pt x="374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1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7" name="Freihandform 4747">
              <a:extLst>
                <a:ext uri="{FF2B5EF4-FFF2-40B4-BE49-F238E27FC236}">
                  <a16:creationId xmlns:a16="http://schemas.microsoft.com/office/drawing/2014/main" id="{29B54F52-E2CA-455A-9AA3-2B20BE88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137025"/>
              <a:ext cx="133350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2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0 h 270"/>
                <a:gd name="T12" fmla="*/ 13 w 421"/>
                <a:gd name="T13" fmla="*/ 237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6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6 h 270"/>
                <a:gd name="T42" fmla="*/ 375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2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2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3" y="237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6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6"/>
                  </a:lnTo>
                  <a:lnTo>
                    <a:pt x="375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2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8" name="Freihandform 4748">
              <a:extLst>
                <a:ext uri="{FF2B5EF4-FFF2-40B4-BE49-F238E27FC236}">
                  <a16:creationId xmlns:a16="http://schemas.microsoft.com/office/drawing/2014/main" id="{46C54F87-D686-45B0-AC4F-BD4AD01BD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089400"/>
              <a:ext cx="133350" cy="38100"/>
            </a:xfrm>
            <a:custGeom>
              <a:avLst/>
              <a:gdLst>
                <a:gd name="T0" fmla="*/ 346 w 421"/>
                <a:gd name="T1" fmla="*/ 0 h 121"/>
                <a:gd name="T2" fmla="*/ 76 w 421"/>
                <a:gd name="T3" fmla="*/ 0 h 121"/>
                <a:gd name="T4" fmla="*/ 68 w 421"/>
                <a:gd name="T5" fmla="*/ 1 h 121"/>
                <a:gd name="T6" fmla="*/ 61 w 421"/>
                <a:gd name="T7" fmla="*/ 3 h 121"/>
                <a:gd name="T8" fmla="*/ 53 w 421"/>
                <a:gd name="T9" fmla="*/ 4 h 121"/>
                <a:gd name="T10" fmla="*/ 46 w 421"/>
                <a:gd name="T11" fmla="*/ 6 h 121"/>
                <a:gd name="T12" fmla="*/ 40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8 w 421"/>
                <a:gd name="T21" fmla="*/ 28 h 121"/>
                <a:gd name="T22" fmla="*/ 13 w 421"/>
                <a:gd name="T23" fmla="*/ 34 h 121"/>
                <a:gd name="T24" fmla="*/ 10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2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20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2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5 w 421"/>
                <a:gd name="T65" fmla="*/ 6 h 121"/>
                <a:gd name="T66" fmla="*/ 368 w 421"/>
                <a:gd name="T67" fmla="*/ 4 h 121"/>
                <a:gd name="T68" fmla="*/ 361 w 421"/>
                <a:gd name="T69" fmla="*/ 3 h 121"/>
                <a:gd name="T70" fmla="*/ 354 w 421"/>
                <a:gd name="T71" fmla="*/ 1 h 121"/>
                <a:gd name="T72" fmla="*/ 346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20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2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5" y="6"/>
                  </a:lnTo>
                  <a:lnTo>
                    <a:pt x="368" y="4"/>
                  </a:lnTo>
                  <a:lnTo>
                    <a:pt x="361" y="3"/>
                  </a:lnTo>
                  <a:lnTo>
                    <a:pt x="354" y="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9" name="Freihandform 4749">
              <a:extLst>
                <a:ext uri="{FF2B5EF4-FFF2-40B4-BE49-F238E27FC236}">
                  <a16:creationId xmlns:a16="http://schemas.microsoft.com/office/drawing/2014/main" id="{2AD4B2ED-3FF5-413A-9E75-6FD5885D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137025"/>
              <a:ext cx="134938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1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0 h 270"/>
                <a:gd name="T12" fmla="*/ 13 w 421"/>
                <a:gd name="T13" fmla="*/ 237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6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6 h 270"/>
                <a:gd name="T42" fmla="*/ 374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1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1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0"/>
                  </a:lnTo>
                  <a:lnTo>
                    <a:pt x="13" y="237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6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6"/>
                  </a:lnTo>
                  <a:lnTo>
                    <a:pt x="374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1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0" name="Freihandform 4750">
              <a:extLst>
                <a:ext uri="{FF2B5EF4-FFF2-40B4-BE49-F238E27FC236}">
                  <a16:creationId xmlns:a16="http://schemas.microsoft.com/office/drawing/2014/main" id="{C94F299B-31F2-4CA4-A270-5E5DDD6C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089400"/>
              <a:ext cx="134938" cy="38100"/>
            </a:xfrm>
            <a:custGeom>
              <a:avLst/>
              <a:gdLst>
                <a:gd name="T0" fmla="*/ 345 w 421"/>
                <a:gd name="T1" fmla="*/ 0 h 121"/>
                <a:gd name="T2" fmla="*/ 75 w 421"/>
                <a:gd name="T3" fmla="*/ 0 h 121"/>
                <a:gd name="T4" fmla="*/ 67 w 421"/>
                <a:gd name="T5" fmla="*/ 1 h 121"/>
                <a:gd name="T6" fmla="*/ 60 w 421"/>
                <a:gd name="T7" fmla="*/ 3 h 121"/>
                <a:gd name="T8" fmla="*/ 52 w 421"/>
                <a:gd name="T9" fmla="*/ 4 h 121"/>
                <a:gd name="T10" fmla="*/ 45 w 421"/>
                <a:gd name="T11" fmla="*/ 6 h 121"/>
                <a:gd name="T12" fmla="*/ 39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7 w 421"/>
                <a:gd name="T21" fmla="*/ 28 h 121"/>
                <a:gd name="T22" fmla="*/ 13 w 421"/>
                <a:gd name="T23" fmla="*/ 34 h 121"/>
                <a:gd name="T24" fmla="*/ 9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1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19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1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4 w 421"/>
                <a:gd name="T65" fmla="*/ 6 h 121"/>
                <a:gd name="T66" fmla="*/ 367 w 421"/>
                <a:gd name="T67" fmla="*/ 4 h 121"/>
                <a:gd name="T68" fmla="*/ 360 w 421"/>
                <a:gd name="T69" fmla="*/ 3 h 121"/>
                <a:gd name="T70" fmla="*/ 353 w 421"/>
                <a:gd name="T71" fmla="*/ 1 h 121"/>
                <a:gd name="T72" fmla="*/ 345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3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19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1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4" y="6"/>
                  </a:lnTo>
                  <a:lnTo>
                    <a:pt x="367" y="4"/>
                  </a:lnTo>
                  <a:lnTo>
                    <a:pt x="360" y="3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101" name="Gruppieren 100" descr="Symbol, das ein Mobiltelefon mit Sprechblase darstellt">
            <a:extLst>
              <a:ext uri="{FF2B5EF4-FFF2-40B4-BE49-F238E27FC236}">
                <a16:creationId xmlns:a16="http://schemas.microsoft.com/office/drawing/2014/main" id="{67EBF40E-2836-4B56-82CA-B0AE5592616F}"/>
              </a:ext>
            </a:extLst>
          </p:cNvPr>
          <p:cNvGrpSpPr/>
          <p:nvPr/>
        </p:nvGrpSpPr>
        <p:grpSpPr>
          <a:xfrm>
            <a:off x="6564709" y="1373740"/>
            <a:ext cx="277813" cy="276225"/>
            <a:chOff x="6105525" y="1922463"/>
            <a:chExt cx="277813" cy="276225"/>
          </a:xfrm>
          <a:solidFill>
            <a:schemeClr val="bg1"/>
          </a:solidFill>
        </p:grpSpPr>
        <p:sp>
          <p:nvSpPr>
            <p:cNvPr id="102" name="Freihandform 2023">
              <a:extLst>
                <a:ext uri="{FF2B5EF4-FFF2-40B4-BE49-F238E27FC236}">
                  <a16:creationId xmlns:a16="http://schemas.microsoft.com/office/drawing/2014/main" id="{8A677BB9-7FF5-46F1-AA35-A8280C80A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1960563"/>
              <a:ext cx="96838" cy="47625"/>
            </a:xfrm>
            <a:custGeom>
              <a:avLst/>
              <a:gdLst>
                <a:gd name="T0" fmla="*/ 195 w 303"/>
                <a:gd name="T1" fmla="*/ 105 h 150"/>
                <a:gd name="T2" fmla="*/ 165 w 303"/>
                <a:gd name="T3" fmla="*/ 105 h 150"/>
                <a:gd name="T4" fmla="*/ 162 w 303"/>
                <a:gd name="T5" fmla="*/ 105 h 150"/>
                <a:gd name="T6" fmla="*/ 160 w 303"/>
                <a:gd name="T7" fmla="*/ 104 h 150"/>
                <a:gd name="T8" fmla="*/ 157 w 303"/>
                <a:gd name="T9" fmla="*/ 103 h 150"/>
                <a:gd name="T10" fmla="*/ 155 w 303"/>
                <a:gd name="T11" fmla="*/ 101 h 150"/>
                <a:gd name="T12" fmla="*/ 153 w 303"/>
                <a:gd name="T13" fmla="*/ 98 h 150"/>
                <a:gd name="T14" fmla="*/ 151 w 303"/>
                <a:gd name="T15" fmla="*/ 96 h 150"/>
                <a:gd name="T16" fmla="*/ 151 w 303"/>
                <a:gd name="T17" fmla="*/ 93 h 150"/>
                <a:gd name="T18" fmla="*/ 150 w 303"/>
                <a:gd name="T19" fmla="*/ 90 h 150"/>
                <a:gd name="T20" fmla="*/ 151 w 303"/>
                <a:gd name="T21" fmla="*/ 88 h 150"/>
                <a:gd name="T22" fmla="*/ 151 w 303"/>
                <a:gd name="T23" fmla="*/ 85 h 150"/>
                <a:gd name="T24" fmla="*/ 153 w 303"/>
                <a:gd name="T25" fmla="*/ 82 h 150"/>
                <a:gd name="T26" fmla="*/ 155 w 303"/>
                <a:gd name="T27" fmla="*/ 80 h 150"/>
                <a:gd name="T28" fmla="*/ 157 w 303"/>
                <a:gd name="T29" fmla="*/ 78 h 150"/>
                <a:gd name="T30" fmla="*/ 160 w 303"/>
                <a:gd name="T31" fmla="*/ 77 h 150"/>
                <a:gd name="T32" fmla="*/ 162 w 303"/>
                <a:gd name="T33" fmla="*/ 76 h 150"/>
                <a:gd name="T34" fmla="*/ 165 w 303"/>
                <a:gd name="T35" fmla="*/ 75 h 150"/>
                <a:gd name="T36" fmla="*/ 195 w 303"/>
                <a:gd name="T37" fmla="*/ 75 h 150"/>
                <a:gd name="T38" fmla="*/ 199 w 303"/>
                <a:gd name="T39" fmla="*/ 76 h 150"/>
                <a:gd name="T40" fmla="*/ 202 w 303"/>
                <a:gd name="T41" fmla="*/ 77 h 150"/>
                <a:gd name="T42" fmla="*/ 204 w 303"/>
                <a:gd name="T43" fmla="*/ 78 h 150"/>
                <a:gd name="T44" fmla="*/ 206 w 303"/>
                <a:gd name="T45" fmla="*/ 80 h 150"/>
                <a:gd name="T46" fmla="*/ 208 w 303"/>
                <a:gd name="T47" fmla="*/ 82 h 150"/>
                <a:gd name="T48" fmla="*/ 209 w 303"/>
                <a:gd name="T49" fmla="*/ 85 h 150"/>
                <a:gd name="T50" fmla="*/ 210 w 303"/>
                <a:gd name="T51" fmla="*/ 88 h 150"/>
                <a:gd name="T52" fmla="*/ 210 w 303"/>
                <a:gd name="T53" fmla="*/ 90 h 150"/>
                <a:gd name="T54" fmla="*/ 210 w 303"/>
                <a:gd name="T55" fmla="*/ 93 h 150"/>
                <a:gd name="T56" fmla="*/ 209 w 303"/>
                <a:gd name="T57" fmla="*/ 96 h 150"/>
                <a:gd name="T58" fmla="*/ 208 w 303"/>
                <a:gd name="T59" fmla="*/ 98 h 150"/>
                <a:gd name="T60" fmla="*/ 206 w 303"/>
                <a:gd name="T61" fmla="*/ 101 h 150"/>
                <a:gd name="T62" fmla="*/ 204 w 303"/>
                <a:gd name="T63" fmla="*/ 103 h 150"/>
                <a:gd name="T64" fmla="*/ 202 w 303"/>
                <a:gd name="T65" fmla="*/ 104 h 150"/>
                <a:gd name="T66" fmla="*/ 199 w 303"/>
                <a:gd name="T67" fmla="*/ 105 h 150"/>
                <a:gd name="T68" fmla="*/ 195 w 303"/>
                <a:gd name="T69" fmla="*/ 105 h 150"/>
                <a:gd name="T70" fmla="*/ 195 w 303"/>
                <a:gd name="T71" fmla="*/ 105 h 150"/>
                <a:gd name="T72" fmla="*/ 300 w 303"/>
                <a:gd name="T73" fmla="*/ 135 h 150"/>
                <a:gd name="T74" fmla="*/ 300 w 303"/>
                <a:gd name="T75" fmla="*/ 0 h 150"/>
                <a:gd name="T76" fmla="*/ 90 w 303"/>
                <a:gd name="T77" fmla="*/ 0 h 150"/>
                <a:gd name="T78" fmla="*/ 82 w 303"/>
                <a:gd name="T79" fmla="*/ 1 h 150"/>
                <a:gd name="T80" fmla="*/ 72 w 303"/>
                <a:gd name="T81" fmla="*/ 2 h 150"/>
                <a:gd name="T82" fmla="*/ 63 w 303"/>
                <a:gd name="T83" fmla="*/ 4 h 150"/>
                <a:gd name="T84" fmla="*/ 55 w 303"/>
                <a:gd name="T85" fmla="*/ 7 h 150"/>
                <a:gd name="T86" fmla="*/ 47 w 303"/>
                <a:gd name="T87" fmla="*/ 10 h 150"/>
                <a:gd name="T88" fmla="*/ 40 w 303"/>
                <a:gd name="T89" fmla="*/ 15 h 150"/>
                <a:gd name="T90" fmla="*/ 32 w 303"/>
                <a:gd name="T91" fmla="*/ 20 h 150"/>
                <a:gd name="T92" fmla="*/ 27 w 303"/>
                <a:gd name="T93" fmla="*/ 27 h 150"/>
                <a:gd name="T94" fmla="*/ 20 w 303"/>
                <a:gd name="T95" fmla="*/ 33 h 150"/>
                <a:gd name="T96" fmla="*/ 15 w 303"/>
                <a:gd name="T97" fmla="*/ 39 h 150"/>
                <a:gd name="T98" fmla="*/ 11 w 303"/>
                <a:gd name="T99" fmla="*/ 47 h 150"/>
                <a:gd name="T100" fmla="*/ 8 w 303"/>
                <a:gd name="T101" fmla="*/ 54 h 150"/>
                <a:gd name="T102" fmla="*/ 4 w 303"/>
                <a:gd name="T103" fmla="*/ 63 h 150"/>
                <a:gd name="T104" fmla="*/ 2 w 303"/>
                <a:gd name="T105" fmla="*/ 72 h 150"/>
                <a:gd name="T106" fmla="*/ 1 w 303"/>
                <a:gd name="T107" fmla="*/ 81 h 150"/>
                <a:gd name="T108" fmla="*/ 0 w 303"/>
                <a:gd name="T109" fmla="*/ 90 h 150"/>
                <a:gd name="T110" fmla="*/ 0 w 303"/>
                <a:gd name="T111" fmla="*/ 150 h 150"/>
                <a:gd name="T112" fmla="*/ 303 w 303"/>
                <a:gd name="T113" fmla="*/ 150 h 150"/>
                <a:gd name="T114" fmla="*/ 301 w 303"/>
                <a:gd name="T115" fmla="*/ 144 h 150"/>
                <a:gd name="T116" fmla="*/ 300 w 303"/>
                <a:gd name="T117" fmla="*/ 135 h 150"/>
                <a:gd name="T118" fmla="*/ 300 w 303"/>
                <a:gd name="T119" fmla="*/ 1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" h="150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3" name="Freihandform 2024">
              <a:extLst>
                <a:ext uri="{FF2B5EF4-FFF2-40B4-BE49-F238E27FC236}">
                  <a16:creationId xmlns:a16="http://schemas.microsoft.com/office/drawing/2014/main" id="{A089C24C-3669-4556-BCE2-1150BE6C0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2151063"/>
              <a:ext cx="142875" cy="47625"/>
            </a:xfrm>
            <a:custGeom>
              <a:avLst/>
              <a:gdLst>
                <a:gd name="T0" fmla="*/ 231 w 451"/>
                <a:gd name="T1" fmla="*/ 25 h 150"/>
                <a:gd name="T2" fmla="*/ 242 w 451"/>
                <a:gd name="T3" fmla="*/ 31 h 150"/>
                <a:gd name="T4" fmla="*/ 252 w 451"/>
                <a:gd name="T5" fmla="*/ 39 h 150"/>
                <a:gd name="T6" fmla="*/ 258 w 451"/>
                <a:gd name="T7" fmla="*/ 52 h 150"/>
                <a:gd name="T8" fmla="*/ 258 w 451"/>
                <a:gd name="T9" fmla="*/ 65 h 150"/>
                <a:gd name="T10" fmla="*/ 252 w 451"/>
                <a:gd name="T11" fmla="*/ 78 h 150"/>
                <a:gd name="T12" fmla="*/ 242 w 451"/>
                <a:gd name="T13" fmla="*/ 86 h 150"/>
                <a:gd name="T14" fmla="*/ 231 w 451"/>
                <a:gd name="T15" fmla="*/ 92 h 150"/>
                <a:gd name="T16" fmla="*/ 217 w 451"/>
                <a:gd name="T17" fmla="*/ 92 h 150"/>
                <a:gd name="T18" fmla="*/ 205 w 451"/>
                <a:gd name="T19" fmla="*/ 86 h 150"/>
                <a:gd name="T20" fmla="*/ 195 w 451"/>
                <a:gd name="T21" fmla="*/ 78 h 150"/>
                <a:gd name="T22" fmla="*/ 190 w 451"/>
                <a:gd name="T23" fmla="*/ 66 h 150"/>
                <a:gd name="T24" fmla="*/ 190 w 451"/>
                <a:gd name="T25" fmla="*/ 52 h 150"/>
                <a:gd name="T26" fmla="*/ 195 w 451"/>
                <a:gd name="T27" fmla="*/ 39 h 150"/>
                <a:gd name="T28" fmla="*/ 205 w 451"/>
                <a:gd name="T29" fmla="*/ 31 h 150"/>
                <a:gd name="T30" fmla="*/ 217 w 451"/>
                <a:gd name="T31" fmla="*/ 25 h 150"/>
                <a:gd name="T32" fmla="*/ 224 w 451"/>
                <a:gd name="T33" fmla="*/ 24 h 150"/>
                <a:gd name="T34" fmla="*/ 1 w 451"/>
                <a:gd name="T35" fmla="*/ 68 h 150"/>
                <a:gd name="T36" fmla="*/ 4 w 451"/>
                <a:gd name="T37" fmla="*/ 85 h 150"/>
                <a:gd name="T38" fmla="*/ 11 w 451"/>
                <a:gd name="T39" fmla="*/ 102 h 150"/>
                <a:gd name="T40" fmla="*/ 20 w 451"/>
                <a:gd name="T41" fmla="*/ 116 h 150"/>
                <a:gd name="T42" fmla="*/ 33 w 451"/>
                <a:gd name="T43" fmla="*/ 129 h 150"/>
                <a:gd name="T44" fmla="*/ 47 w 451"/>
                <a:gd name="T45" fmla="*/ 139 h 150"/>
                <a:gd name="T46" fmla="*/ 63 w 451"/>
                <a:gd name="T47" fmla="*/ 145 h 150"/>
                <a:gd name="T48" fmla="*/ 82 w 451"/>
                <a:gd name="T49" fmla="*/ 149 h 150"/>
                <a:gd name="T50" fmla="*/ 360 w 451"/>
                <a:gd name="T51" fmla="*/ 150 h 150"/>
                <a:gd name="T52" fmla="*/ 379 w 451"/>
                <a:gd name="T53" fmla="*/ 148 h 150"/>
                <a:gd name="T54" fmla="*/ 395 w 451"/>
                <a:gd name="T55" fmla="*/ 143 h 150"/>
                <a:gd name="T56" fmla="*/ 409 w 451"/>
                <a:gd name="T57" fmla="*/ 135 h 150"/>
                <a:gd name="T58" fmla="*/ 422 w 451"/>
                <a:gd name="T59" fmla="*/ 124 h 150"/>
                <a:gd name="T60" fmla="*/ 433 w 451"/>
                <a:gd name="T61" fmla="*/ 111 h 150"/>
                <a:gd name="T62" fmla="*/ 442 w 451"/>
                <a:gd name="T63" fmla="*/ 96 h 150"/>
                <a:gd name="T64" fmla="*/ 447 w 451"/>
                <a:gd name="T65" fmla="*/ 79 h 150"/>
                <a:gd name="T66" fmla="*/ 451 w 451"/>
                <a:gd name="T67" fmla="*/ 60 h 150"/>
                <a:gd name="T68" fmla="*/ 0 w 451"/>
                <a:gd name="T6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1" h="150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4" name="Freihandform 2025">
              <a:extLst>
                <a:ext uri="{FF2B5EF4-FFF2-40B4-BE49-F238E27FC236}">
                  <a16:creationId xmlns:a16="http://schemas.microsoft.com/office/drawing/2014/main" id="{AD44BCFE-381C-4084-BB3E-AC4E2D2DE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5" y="2017713"/>
              <a:ext cx="142875" cy="123825"/>
            </a:xfrm>
            <a:custGeom>
              <a:avLst/>
              <a:gdLst>
                <a:gd name="T0" fmla="*/ 318 w 451"/>
                <a:gd name="T1" fmla="*/ 0 h 390"/>
                <a:gd name="T2" fmla="*/ 30 w 451"/>
                <a:gd name="T3" fmla="*/ 0 h 390"/>
                <a:gd name="T4" fmla="*/ 0 w 451"/>
                <a:gd name="T5" fmla="*/ 0 h 390"/>
                <a:gd name="T6" fmla="*/ 0 w 451"/>
                <a:gd name="T7" fmla="*/ 390 h 390"/>
                <a:gd name="T8" fmla="*/ 451 w 451"/>
                <a:gd name="T9" fmla="*/ 390 h 390"/>
                <a:gd name="T10" fmla="*/ 451 w 451"/>
                <a:gd name="T11" fmla="*/ 30 h 390"/>
                <a:gd name="T12" fmla="*/ 375 w 451"/>
                <a:gd name="T13" fmla="*/ 30 h 390"/>
                <a:gd name="T14" fmla="*/ 367 w 451"/>
                <a:gd name="T15" fmla="*/ 29 h 390"/>
                <a:gd name="T16" fmla="*/ 359 w 451"/>
                <a:gd name="T17" fmla="*/ 27 h 390"/>
                <a:gd name="T18" fmla="*/ 351 w 451"/>
                <a:gd name="T19" fmla="*/ 25 h 390"/>
                <a:gd name="T20" fmla="*/ 343 w 451"/>
                <a:gd name="T21" fmla="*/ 21 h 390"/>
                <a:gd name="T22" fmla="*/ 336 w 451"/>
                <a:gd name="T23" fmla="*/ 17 h 390"/>
                <a:gd name="T24" fmla="*/ 329 w 451"/>
                <a:gd name="T25" fmla="*/ 12 h 390"/>
                <a:gd name="T26" fmla="*/ 323 w 451"/>
                <a:gd name="T27" fmla="*/ 6 h 390"/>
                <a:gd name="T28" fmla="*/ 318 w 451"/>
                <a:gd name="T2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1" h="390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5" name="Freihandform 2026">
              <a:extLst>
                <a:ext uri="{FF2B5EF4-FFF2-40B4-BE49-F238E27FC236}">
                  <a16:creationId xmlns:a16="http://schemas.microsoft.com/office/drawing/2014/main" id="{53FDEEB6-B7E5-4317-BF5C-105279C6C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0300" y="1922463"/>
              <a:ext cx="173038" cy="127000"/>
            </a:xfrm>
            <a:custGeom>
              <a:avLst/>
              <a:gdLst>
                <a:gd name="T0" fmla="*/ 360 w 542"/>
                <a:gd name="T1" fmla="*/ 172 h 400"/>
                <a:gd name="T2" fmla="*/ 351 w 542"/>
                <a:gd name="T3" fmla="*/ 166 h 400"/>
                <a:gd name="T4" fmla="*/ 348 w 542"/>
                <a:gd name="T5" fmla="*/ 155 h 400"/>
                <a:gd name="T6" fmla="*/ 351 w 542"/>
                <a:gd name="T7" fmla="*/ 144 h 400"/>
                <a:gd name="T8" fmla="*/ 360 w 542"/>
                <a:gd name="T9" fmla="*/ 138 h 400"/>
                <a:gd name="T10" fmla="*/ 372 w 542"/>
                <a:gd name="T11" fmla="*/ 137 h 400"/>
                <a:gd name="T12" fmla="*/ 381 w 542"/>
                <a:gd name="T13" fmla="*/ 142 h 400"/>
                <a:gd name="T14" fmla="*/ 385 w 542"/>
                <a:gd name="T15" fmla="*/ 152 h 400"/>
                <a:gd name="T16" fmla="*/ 384 w 542"/>
                <a:gd name="T17" fmla="*/ 163 h 400"/>
                <a:gd name="T18" fmla="*/ 378 w 542"/>
                <a:gd name="T19" fmla="*/ 171 h 400"/>
                <a:gd name="T20" fmla="*/ 367 w 542"/>
                <a:gd name="T21" fmla="*/ 174 h 400"/>
                <a:gd name="T22" fmla="*/ 269 w 542"/>
                <a:gd name="T23" fmla="*/ 174 h 400"/>
                <a:gd name="T24" fmla="*/ 259 w 542"/>
                <a:gd name="T25" fmla="*/ 169 h 400"/>
                <a:gd name="T26" fmla="*/ 254 w 542"/>
                <a:gd name="T27" fmla="*/ 159 h 400"/>
                <a:gd name="T28" fmla="*/ 256 w 542"/>
                <a:gd name="T29" fmla="*/ 148 h 400"/>
                <a:gd name="T30" fmla="*/ 262 w 542"/>
                <a:gd name="T31" fmla="*/ 140 h 400"/>
                <a:gd name="T32" fmla="*/ 273 w 542"/>
                <a:gd name="T33" fmla="*/ 137 h 400"/>
                <a:gd name="T34" fmla="*/ 284 w 542"/>
                <a:gd name="T35" fmla="*/ 140 h 400"/>
                <a:gd name="T36" fmla="*/ 290 w 542"/>
                <a:gd name="T37" fmla="*/ 148 h 400"/>
                <a:gd name="T38" fmla="*/ 291 w 542"/>
                <a:gd name="T39" fmla="*/ 159 h 400"/>
                <a:gd name="T40" fmla="*/ 286 w 542"/>
                <a:gd name="T41" fmla="*/ 169 h 400"/>
                <a:gd name="T42" fmla="*/ 276 w 542"/>
                <a:gd name="T43" fmla="*/ 174 h 400"/>
                <a:gd name="T44" fmla="*/ 177 w 542"/>
                <a:gd name="T45" fmla="*/ 174 h 400"/>
                <a:gd name="T46" fmla="*/ 168 w 542"/>
                <a:gd name="T47" fmla="*/ 171 h 400"/>
                <a:gd name="T48" fmla="*/ 160 w 542"/>
                <a:gd name="T49" fmla="*/ 163 h 400"/>
                <a:gd name="T50" fmla="*/ 159 w 542"/>
                <a:gd name="T51" fmla="*/ 152 h 400"/>
                <a:gd name="T52" fmla="*/ 165 w 542"/>
                <a:gd name="T53" fmla="*/ 142 h 400"/>
                <a:gd name="T54" fmla="*/ 174 w 542"/>
                <a:gd name="T55" fmla="*/ 137 h 400"/>
                <a:gd name="T56" fmla="*/ 185 w 542"/>
                <a:gd name="T57" fmla="*/ 138 h 400"/>
                <a:gd name="T58" fmla="*/ 193 w 542"/>
                <a:gd name="T59" fmla="*/ 144 h 400"/>
                <a:gd name="T60" fmla="*/ 197 w 542"/>
                <a:gd name="T61" fmla="*/ 155 h 400"/>
                <a:gd name="T62" fmla="*/ 193 w 542"/>
                <a:gd name="T63" fmla="*/ 166 h 400"/>
                <a:gd name="T64" fmla="*/ 185 w 542"/>
                <a:gd name="T65" fmla="*/ 173 h 400"/>
                <a:gd name="T66" fmla="*/ 177 w 542"/>
                <a:gd name="T67" fmla="*/ 174 h 400"/>
                <a:gd name="T68" fmla="*/ 37 w 542"/>
                <a:gd name="T69" fmla="*/ 1 h 400"/>
                <a:gd name="T70" fmla="*/ 14 w 542"/>
                <a:gd name="T71" fmla="*/ 14 h 400"/>
                <a:gd name="T72" fmla="*/ 2 w 542"/>
                <a:gd name="T73" fmla="*/ 36 h 400"/>
                <a:gd name="T74" fmla="*/ 2 w 542"/>
                <a:gd name="T75" fmla="*/ 264 h 400"/>
                <a:gd name="T76" fmla="*/ 14 w 542"/>
                <a:gd name="T77" fmla="*/ 287 h 400"/>
                <a:gd name="T78" fmla="*/ 37 w 542"/>
                <a:gd name="T79" fmla="*/ 300 h 400"/>
                <a:gd name="T80" fmla="*/ 91 w 542"/>
                <a:gd name="T81" fmla="*/ 301 h 400"/>
                <a:gd name="T82" fmla="*/ 172 w 542"/>
                <a:gd name="T83" fmla="*/ 302 h 400"/>
                <a:gd name="T84" fmla="*/ 178 w 542"/>
                <a:gd name="T85" fmla="*/ 307 h 400"/>
                <a:gd name="T86" fmla="*/ 182 w 542"/>
                <a:gd name="T87" fmla="*/ 316 h 400"/>
                <a:gd name="T88" fmla="*/ 280 w 542"/>
                <a:gd name="T89" fmla="*/ 303 h 400"/>
                <a:gd name="T90" fmla="*/ 288 w 542"/>
                <a:gd name="T91" fmla="*/ 301 h 400"/>
                <a:gd name="T92" fmla="*/ 513 w 542"/>
                <a:gd name="T93" fmla="*/ 297 h 400"/>
                <a:gd name="T94" fmla="*/ 533 w 542"/>
                <a:gd name="T95" fmla="*/ 280 h 400"/>
                <a:gd name="T96" fmla="*/ 542 w 542"/>
                <a:gd name="T97" fmla="*/ 255 h 400"/>
                <a:gd name="T98" fmla="*/ 538 w 542"/>
                <a:gd name="T99" fmla="*/ 29 h 400"/>
                <a:gd name="T100" fmla="*/ 522 w 542"/>
                <a:gd name="T101" fmla="*/ 8 h 400"/>
                <a:gd name="T102" fmla="*/ 497 w 542"/>
                <a:gd name="T10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2" h="400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106" name="Gruppieren 105" descr="Symbol, das Papier darstellt ">
            <a:extLst>
              <a:ext uri="{FF2B5EF4-FFF2-40B4-BE49-F238E27FC236}">
                <a16:creationId xmlns:a16="http://schemas.microsoft.com/office/drawing/2014/main" id="{5A7B4376-F48C-4D8D-B85C-E30B7B3E6434}"/>
              </a:ext>
            </a:extLst>
          </p:cNvPr>
          <p:cNvGrpSpPr/>
          <p:nvPr/>
        </p:nvGrpSpPr>
        <p:grpSpPr>
          <a:xfrm>
            <a:off x="8841182" y="1368977"/>
            <a:ext cx="220663" cy="285750"/>
            <a:chOff x="4926013" y="796925"/>
            <a:chExt cx="220663" cy="285750"/>
          </a:xfrm>
          <a:solidFill>
            <a:schemeClr val="bg1"/>
          </a:solidFill>
        </p:grpSpPr>
        <p:sp>
          <p:nvSpPr>
            <p:cNvPr id="107" name="Rechteck 946">
              <a:extLst>
                <a:ext uri="{FF2B5EF4-FFF2-40B4-BE49-F238E27FC236}">
                  <a16:creationId xmlns:a16="http://schemas.microsoft.com/office/drawing/2014/main" id="{E782BD69-3279-4D29-AD06-A103E2126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996950"/>
              <a:ext cx="30163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8" name="Rechteck 947">
              <a:extLst>
                <a:ext uri="{FF2B5EF4-FFF2-40B4-BE49-F238E27FC236}">
                  <a16:creationId xmlns:a16="http://schemas.microsoft.com/office/drawing/2014/main" id="{F640AD22-6F68-4745-898A-0D4AADEA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5" y="930275"/>
              <a:ext cx="28575" cy="95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9" name="Rechteck 948">
              <a:extLst>
                <a:ext uri="{FF2B5EF4-FFF2-40B4-BE49-F238E27FC236}">
                  <a16:creationId xmlns:a16="http://schemas.microsoft.com/office/drawing/2014/main" id="{78786D45-C595-4A69-9D2B-EB0280EF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925" y="977900"/>
              <a:ext cx="2857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0" name="Freihandform 949">
              <a:extLst>
                <a:ext uri="{FF2B5EF4-FFF2-40B4-BE49-F238E27FC236}">
                  <a16:creationId xmlns:a16="http://schemas.microsoft.com/office/drawing/2014/main" id="{CF9052AD-F144-4CD7-B6F9-E2E57C7EB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013" y="796925"/>
              <a:ext cx="220663" cy="285750"/>
            </a:xfrm>
            <a:custGeom>
              <a:avLst/>
              <a:gdLst>
                <a:gd name="T0" fmla="*/ 349 w 553"/>
                <a:gd name="T1" fmla="*/ 11 h 722"/>
                <a:gd name="T2" fmla="*/ 349 w 553"/>
                <a:gd name="T3" fmla="*/ 204 h 722"/>
                <a:gd name="T4" fmla="*/ 445 w 553"/>
                <a:gd name="T5" fmla="*/ 590 h 722"/>
                <a:gd name="T6" fmla="*/ 445 w 553"/>
                <a:gd name="T7" fmla="*/ 590 h 722"/>
                <a:gd name="T8" fmla="*/ 444 w 553"/>
                <a:gd name="T9" fmla="*/ 595 h 722"/>
                <a:gd name="T10" fmla="*/ 438 w 553"/>
                <a:gd name="T11" fmla="*/ 601 h 722"/>
                <a:gd name="T12" fmla="*/ 145 w 553"/>
                <a:gd name="T13" fmla="*/ 602 h 722"/>
                <a:gd name="T14" fmla="*/ 135 w 553"/>
                <a:gd name="T15" fmla="*/ 599 h 722"/>
                <a:gd name="T16" fmla="*/ 132 w 553"/>
                <a:gd name="T17" fmla="*/ 590 h 722"/>
                <a:gd name="T18" fmla="*/ 133 w 553"/>
                <a:gd name="T19" fmla="*/ 236 h 722"/>
                <a:gd name="T20" fmla="*/ 139 w 553"/>
                <a:gd name="T21" fmla="*/ 230 h 722"/>
                <a:gd name="T22" fmla="*/ 149 w 553"/>
                <a:gd name="T23" fmla="*/ 230 h 722"/>
                <a:gd name="T24" fmla="*/ 155 w 553"/>
                <a:gd name="T25" fmla="*/ 236 h 722"/>
                <a:gd name="T26" fmla="*/ 156 w 553"/>
                <a:gd name="T27" fmla="*/ 434 h 722"/>
                <a:gd name="T28" fmla="*/ 238 w 553"/>
                <a:gd name="T29" fmla="*/ 434 h 722"/>
                <a:gd name="T30" fmla="*/ 239 w 553"/>
                <a:gd name="T31" fmla="*/ 434 h 722"/>
                <a:gd name="T32" fmla="*/ 246 w 553"/>
                <a:gd name="T33" fmla="*/ 435 h 722"/>
                <a:gd name="T34" fmla="*/ 252 w 553"/>
                <a:gd name="T35" fmla="*/ 441 h 722"/>
                <a:gd name="T36" fmla="*/ 253 w 553"/>
                <a:gd name="T37" fmla="*/ 481 h 722"/>
                <a:gd name="T38" fmla="*/ 325 w 553"/>
                <a:gd name="T39" fmla="*/ 324 h 722"/>
                <a:gd name="T40" fmla="*/ 328 w 553"/>
                <a:gd name="T41" fmla="*/ 316 h 722"/>
                <a:gd name="T42" fmla="*/ 337 w 553"/>
                <a:gd name="T43" fmla="*/ 313 h 722"/>
                <a:gd name="T44" fmla="*/ 438 w 553"/>
                <a:gd name="T45" fmla="*/ 314 h 722"/>
                <a:gd name="T46" fmla="*/ 444 w 553"/>
                <a:gd name="T47" fmla="*/ 320 h 722"/>
                <a:gd name="T48" fmla="*/ 445 w 553"/>
                <a:gd name="T49" fmla="*/ 590 h 722"/>
                <a:gd name="T50" fmla="*/ 358 w 553"/>
                <a:gd name="T51" fmla="*/ 3 h 722"/>
                <a:gd name="T52" fmla="*/ 349 w 553"/>
                <a:gd name="T53" fmla="*/ 0 h 722"/>
                <a:gd name="T54" fmla="*/ 7 w 553"/>
                <a:gd name="T55" fmla="*/ 1 h 722"/>
                <a:gd name="T56" fmla="*/ 1 w 553"/>
                <a:gd name="T57" fmla="*/ 7 h 722"/>
                <a:gd name="T58" fmla="*/ 0 w 553"/>
                <a:gd name="T59" fmla="*/ 710 h 722"/>
                <a:gd name="T60" fmla="*/ 3 w 553"/>
                <a:gd name="T61" fmla="*/ 719 h 722"/>
                <a:gd name="T62" fmla="*/ 12 w 553"/>
                <a:gd name="T63" fmla="*/ 722 h 722"/>
                <a:gd name="T64" fmla="*/ 546 w 553"/>
                <a:gd name="T65" fmla="*/ 721 h 722"/>
                <a:gd name="T66" fmla="*/ 552 w 553"/>
                <a:gd name="T67" fmla="*/ 715 h 722"/>
                <a:gd name="T68" fmla="*/ 553 w 553"/>
                <a:gd name="T69" fmla="*/ 204 h 722"/>
                <a:gd name="T70" fmla="*/ 550 w 553"/>
                <a:gd name="T71" fmla="*/ 196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722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111" name="Gruppieren 110" descr="Symbol, das einen Umschlag darstellt">
            <a:extLst>
              <a:ext uri="{FF2B5EF4-FFF2-40B4-BE49-F238E27FC236}">
                <a16:creationId xmlns:a16="http://schemas.microsoft.com/office/drawing/2014/main" id="{20CE09B7-A9E8-4791-ABE4-6FEC5916661D}"/>
              </a:ext>
            </a:extLst>
          </p:cNvPr>
          <p:cNvGrpSpPr/>
          <p:nvPr/>
        </p:nvGrpSpPr>
        <p:grpSpPr>
          <a:xfrm>
            <a:off x="7698977" y="1368977"/>
            <a:ext cx="285750" cy="285750"/>
            <a:chOff x="11028363" y="771525"/>
            <a:chExt cx="285750" cy="285750"/>
          </a:xfrm>
          <a:solidFill>
            <a:schemeClr val="bg1"/>
          </a:solidFill>
        </p:grpSpPr>
        <p:sp>
          <p:nvSpPr>
            <p:cNvPr id="112" name="Freihandform 3620">
              <a:extLst>
                <a:ext uri="{FF2B5EF4-FFF2-40B4-BE49-F238E27FC236}">
                  <a16:creationId xmlns:a16="http://schemas.microsoft.com/office/drawing/2014/main" id="{849DA0EF-7528-4EE0-8C56-4F1997586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3125" y="776288"/>
              <a:ext cx="277812" cy="276225"/>
            </a:xfrm>
            <a:custGeom>
              <a:avLst/>
              <a:gdLst>
                <a:gd name="T0" fmla="*/ 158 w 697"/>
                <a:gd name="T1" fmla="*/ 510 h 698"/>
                <a:gd name="T2" fmla="*/ 133 w 697"/>
                <a:gd name="T3" fmla="*/ 481 h 698"/>
                <a:gd name="T4" fmla="*/ 136 w 697"/>
                <a:gd name="T5" fmla="*/ 237 h 698"/>
                <a:gd name="T6" fmla="*/ 167 w 697"/>
                <a:gd name="T7" fmla="*/ 208 h 698"/>
                <a:gd name="T8" fmla="*/ 517 w 697"/>
                <a:gd name="T9" fmla="*/ 206 h 698"/>
                <a:gd name="T10" fmla="*/ 555 w 697"/>
                <a:gd name="T11" fmla="*/ 225 h 698"/>
                <a:gd name="T12" fmla="*/ 565 w 697"/>
                <a:gd name="T13" fmla="*/ 469 h 698"/>
                <a:gd name="T14" fmla="*/ 548 w 697"/>
                <a:gd name="T15" fmla="*/ 504 h 698"/>
                <a:gd name="T16" fmla="*/ 505 w 697"/>
                <a:gd name="T17" fmla="*/ 518 h 698"/>
                <a:gd name="T18" fmla="*/ 550 w 697"/>
                <a:gd name="T19" fmla="*/ 533 h 698"/>
                <a:gd name="T20" fmla="*/ 571 w 697"/>
                <a:gd name="T21" fmla="*/ 533 h 698"/>
                <a:gd name="T22" fmla="*/ 633 w 697"/>
                <a:gd name="T23" fmla="*/ 550 h 698"/>
                <a:gd name="T24" fmla="*/ 669 w 697"/>
                <a:gd name="T25" fmla="*/ 484 h 698"/>
                <a:gd name="T26" fmla="*/ 688 w 697"/>
                <a:gd name="T27" fmla="*/ 427 h 698"/>
                <a:gd name="T28" fmla="*/ 696 w 697"/>
                <a:gd name="T29" fmla="*/ 365 h 698"/>
                <a:gd name="T30" fmla="*/ 693 w 697"/>
                <a:gd name="T31" fmla="*/ 302 h 698"/>
                <a:gd name="T32" fmla="*/ 681 w 697"/>
                <a:gd name="T33" fmla="*/ 242 h 698"/>
                <a:gd name="T34" fmla="*/ 656 w 697"/>
                <a:gd name="T35" fmla="*/ 187 h 698"/>
                <a:gd name="T36" fmla="*/ 582 w 697"/>
                <a:gd name="T37" fmla="*/ 158 h 698"/>
                <a:gd name="T38" fmla="*/ 560 w 697"/>
                <a:gd name="T39" fmla="*/ 167 h 698"/>
                <a:gd name="T40" fmla="*/ 539 w 697"/>
                <a:gd name="T41" fmla="*/ 158 h 698"/>
                <a:gd name="T42" fmla="*/ 530 w 697"/>
                <a:gd name="T43" fmla="*/ 136 h 698"/>
                <a:gd name="T44" fmla="*/ 539 w 697"/>
                <a:gd name="T45" fmla="*/ 116 h 698"/>
                <a:gd name="T46" fmla="*/ 511 w 697"/>
                <a:gd name="T47" fmla="*/ 41 h 698"/>
                <a:gd name="T48" fmla="*/ 456 w 697"/>
                <a:gd name="T49" fmla="*/ 17 h 698"/>
                <a:gd name="T50" fmla="*/ 395 w 697"/>
                <a:gd name="T51" fmla="*/ 4 h 698"/>
                <a:gd name="T52" fmla="*/ 333 w 697"/>
                <a:gd name="T53" fmla="*/ 2 h 698"/>
                <a:gd name="T54" fmla="*/ 271 w 697"/>
                <a:gd name="T55" fmla="*/ 9 h 698"/>
                <a:gd name="T56" fmla="*/ 213 w 697"/>
                <a:gd name="T57" fmla="*/ 29 h 698"/>
                <a:gd name="T58" fmla="*/ 148 w 697"/>
                <a:gd name="T59" fmla="*/ 65 h 698"/>
                <a:gd name="T60" fmla="*/ 164 w 697"/>
                <a:gd name="T61" fmla="*/ 126 h 698"/>
                <a:gd name="T62" fmla="*/ 164 w 697"/>
                <a:gd name="T63" fmla="*/ 148 h 698"/>
                <a:gd name="T64" fmla="*/ 148 w 697"/>
                <a:gd name="T65" fmla="*/ 165 h 698"/>
                <a:gd name="T66" fmla="*/ 124 w 697"/>
                <a:gd name="T67" fmla="*/ 165 h 698"/>
                <a:gd name="T68" fmla="*/ 63 w 697"/>
                <a:gd name="T69" fmla="*/ 148 h 698"/>
                <a:gd name="T70" fmla="*/ 27 w 697"/>
                <a:gd name="T71" fmla="*/ 214 h 698"/>
                <a:gd name="T72" fmla="*/ 9 w 697"/>
                <a:gd name="T73" fmla="*/ 271 h 698"/>
                <a:gd name="T74" fmla="*/ 0 w 697"/>
                <a:gd name="T75" fmla="*/ 333 h 698"/>
                <a:gd name="T76" fmla="*/ 2 w 697"/>
                <a:gd name="T77" fmla="*/ 396 h 698"/>
                <a:gd name="T78" fmla="*/ 17 w 697"/>
                <a:gd name="T79" fmla="*/ 456 h 698"/>
                <a:gd name="T80" fmla="*/ 40 w 697"/>
                <a:gd name="T81" fmla="*/ 511 h 698"/>
                <a:gd name="T82" fmla="*/ 115 w 697"/>
                <a:gd name="T83" fmla="*/ 540 h 698"/>
                <a:gd name="T84" fmla="*/ 136 w 697"/>
                <a:gd name="T85" fmla="*/ 532 h 698"/>
                <a:gd name="T86" fmla="*/ 158 w 697"/>
                <a:gd name="T87" fmla="*/ 540 h 698"/>
                <a:gd name="T88" fmla="*/ 167 w 697"/>
                <a:gd name="T89" fmla="*/ 562 h 698"/>
                <a:gd name="T90" fmla="*/ 158 w 697"/>
                <a:gd name="T91" fmla="*/ 582 h 698"/>
                <a:gd name="T92" fmla="*/ 186 w 697"/>
                <a:gd name="T93" fmla="*/ 658 h 698"/>
                <a:gd name="T94" fmla="*/ 241 w 697"/>
                <a:gd name="T95" fmla="*/ 681 h 698"/>
                <a:gd name="T96" fmla="*/ 302 w 697"/>
                <a:gd name="T97" fmla="*/ 695 h 698"/>
                <a:gd name="T98" fmla="*/ 365 w 697"/>
                <a:gd name="T99" fmla="*/ 698 h 698"/>
                <a:gd name="T100" fmla="*/ 426 w 697"/>
                <a:gd name="T101" fmla="*/ 689 h 698"/>
                <a:gd name="T102" fmla="*/ 484 w 697"/>
                <a:gd name="T103" fmla="*/ 671 h 698"/>
                <a:gd name="T104" fmla="*/ 550 w 697"/>
                <a:gd name="T105" fmla="*/ 635 h 698"/>
                <a:gd name="T106" fmla="*/ 533 w 697"/>
                <a:gd name="T107" fmla="*/ 573 h 698"/>
                <a:gd name="T108" fmla="*/ 533 w 697"/>
                <a:gd name="T109" fmla="*/ 55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7" h="698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3" name="Freihandform 3621">
              <a:extLst>
                <a:ext uri="{FF2B5EF4-FFF2-40B4-BE49-F238E27FC236}">
                  <a16:creationId xmlns:a16="http://schemas.microsoft.com/office/drawing/2014/main" id="{AD76D8F2-24A8-45C7-93D1-4E507EA27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885825"/>
              <a:ext cx="123825" cy="71438"/>
            </a:xfrm>
            <a:custGeom>
              <a:avLst/>
              <a:gdLst>
                <a:gd name="T0" fmla="*/ 220 w 312"/>
                <a:gd name="T1" fmla="*/ 82 h 180"/>
                <a:gd name="T2" fmla="*/ 295 w 312"/>
                <a:gd name="T3" fmla="*/ 20 h 180"/>
                <a:gd name="T4" fmla="*/ 299 w 312"/>
                <a:gd name="T5" fmla="*/ 16 h 180"/>
                <a:gd name="T6" fmla="*/ 300 w 312"/>
                <a:gd name="T7" fmla="*/ 13 h 180"/>
                <a:gd name="T8" fmla="*/ 299 w 312"/>
                <a:gd name="T9" fmla="*/ 7 h 180"/>
                <a:gd name="T10" fmla="*/ 296 w 312"/>
                <a:gd name="T11" fmla="*/ 4 h 180"/>
                <a:gd name="T12" fmla="*/ 294 w 312"/>
                <a:gd name="T13" fmla="*/ 1 h 180"/>
                <a:gd name="T14" fmla="*/ 288 w 312"/>
                <a:gd name="T15" fmla="*/ 0 h 180"/>
                <a:gd name="T16" fmla="*/ 285 w 312"/>
                <a:gd name="T17" fmla="*/ 0 h 180"/>
                <a:gd name="T18" fmla="*/ 279 w 312"/>
                <a:gd name="T19" fmla="*/ 2 h 180"/>
                <a:gd name="T20" fmla="*/ 155 w 312"/>
                <a:gd name="T21" fmla="*/ 104 h 180"/>
                <a:gd name="T22" fmla="*/ 30 w 312"/>
                <a:gd name="T23" fmla="*/ 2 h 180"/>
                <a:gd name="T24" fmla="*/ 26 w 312"/>
                <a:gd name="T25" fmla="*/ 0 h 180"/>
                <a:gd name="T26" fmla="*/ 21 w 312"/>
                <a:gd name="T27" fmla="*/ 0 h 180"/>
                <a:gd name="T28" fmla="*/ 18 w 312"/>
                <a:gd name="T29" fmla="*/ 1 h 180"/>
                <a:gd name="T30" fmla="*/ 14 w 312"/>
                <a:gd name="T31" fmla="*/ 4 h 180"/>
                <a:gd name="T32" fmla="*/ 11 w 312"/>
                <a:gd name="T33" fmla="*/ 7 h 180"/>
                <a:gd name="T34" fmla="*/ 11 w 312"/>
                <a:gd name="T35" fmla="*/ 13 h 180"/>
                <a:gd name="T36" fmla="*/ 12 w 312"/>
                <a:gd name="T37" fmla="*/ 16 h 180"/>
                <a:gd name="T38" fmla="*/ 15 w 312"/>
                <a:gd name="T39" fmla="*/ 20 h 180"/>
                <a:gd name="T40" fmla="*/ 91 w 312"/>
                <a:gd name="T41" fmla="*/ 82 h 180"/>
                <a:gd name="T42" fmla="*/ 3 w 312"/>
                <a:gd name="T43" fmla="*/ 159 h 180"/>
                <a:gd name="T44" fmla="*/ 1 w 312"/>
                <a:gd name="T45" fmla="*/ 162 h 180"/>
                <a:gd name="T46" fmla="*/ 0 w 312"/>
                <a:gd name="T47" fmla="*/ 167 h 180"/>
                <a:gd name="T48" fmla="*/ 0 w 312"/>
                <a:gd name="T49" fmla="*/ 172 h 180"/>
                <a:gd name="T50" fmla="*/ 2 w 312"/>
                <a:gd name="T51" fmla="*/ 176 h 180"/>
                <a:gd name="T52" fmla="*/ 6 w 312"/>
                <a:gd name="T53" fmla="*/ 178 h 180"/>
                <a:gd name="T54" fmla="*/ 11 w 312"/>
                <a:gd name="T55" fmla="*/ 180 h 180"/>
                <a:gd name="T56" fmla="*/ 15 w 312"/>
                <a:gd name="T57" fmla="*/ 178 h 180"/>
                <a:gd name="T58" fmla="*/ 19 w 312"/>
                <a:gd name="T59" fmla="*/ 177 h 180"/>
                <a:gd name="T60" fmla="*/ 110 w 312"/>
                <a:gd name="T61" fmla="*/ 97 h 180"/>
                <a:gd name="T62" fmla="*/ 147 w 312"/>
                <a:gd name="T63" fmla="*/ 128 h 180"/>
                <a:gd name="T64" fmla="*/ 151 w 312"/>
                <a:gd name="T65" fmla="*/ 131 h 180"/>
                <a:gd name="T66" fmla="*/ 155 w 312"/>
                <a:gd name="T67" fmla="*/ 132 h 180"/>
                <a:gd name="T68" fmla="*/ 159 w 312"/>
                <a:gd name="T69" fmla="*/ 131 h 180"/>
                <a:gd name="T70" fmla="*/ 163 w 312"/>
                <a:gd name="T71" fmla="*/ 128 h 180"/>
                <a:gd name="T72" fmla="*/ 201 w 312"/>
                <a:gd name="T73" fmla="*/ 97 h 180"/>
                <a:gd name="T74" fmla="*/ 291 w 312"/>
                <a:gd name="T75" fmla="*/ 177 h 180"/>
                <a:gd name="T76" fmla="*/ 295 w 312"/>
                <a:gd name="T77" fmla="*/ 178 h 180"/>
                <a:gd name="T78" fmla="*/ 300 w 312"/>
                <a:gd name="T79" fmla="*/ 180 h 180"/>
                <a:gd name="T80" fmla="*/ 304 w 312"/>
                <a:gd name="T81" fmla="*/ 178 h 180"/>
                <a:gd name="T82" fmla="*/ 309 w 312"/>
                <a:gd name="T83" fmla="*/ 176 h 180"/>
                <a:gd name="T84" fmla="*/ 310 w 312"/>
                <a:gd name="T85" fmla="*/ 172 h 180"/>
                <a:gd name="T86" fmla="*/ 312 w 312"/>
                <a:gd name="T87" fmla="*/ 167 h 180"/>
                <a:gd name="T88" fmla="*/ 310 w 312"/>
                <a:gd name="T89" fmla="*/ 162 h 180"/>
                <a:gd name="T90" fmla="*/ 308 w 312"/>
                <a:gd name="T91" fmla="*/ 159 h 180"/>
                <a:gd name="T92" fmla="*/ 220 w 312"/>
                <a:gd name="T93" fmla="*/ 8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2" h="180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4" name="Freihandform 3622">
              <a:extLst>
                <a:ext uri="{FF2B5EF4-FFF2-40B4-BE49-F238E27FC236}">
                  <a16:creationId xmlns:a16="http://schemas.microsoft.com/office/drawing/2014/main" id="{BFC5AFB5-B934-4878-815B-12196286A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993775"/>
              <a:ext cx="63500" cy="63500"/>
            </a:xfrm>
            <a:custGeom>
              <a:avLst/>
              <a:gdLst>
                <a:gd name="T0" fmla="*/ 21 w 161"/>
                <a:gd name="T1" fmla="*/ 3 h 159"/>
                <a:gd name="T2" fmla="*/ 17 w 161"/>
                <a:gd name="T3" fmla="*/ 0 h 159"/>
                <a:gd name="T4" fmla="*/ 13 w 161"/>
                <a:gd name="T5" fmla="*/ 0 h 159"/>
                <a:gd name="T6" fmla="*/ 8 w 161"/>
                <a:gd name="T7" fmla="*/ 0 h 159"/>
                <a:gd name="T8" fmla="*/ 4 w 161"/>
                <a:gd name="T9" fmla="*/ 3 h 159"/>
                <a:gd name="T10" fmla="*/ 2 w 161"/>
                <a:gd name="T11" fmla="*/ 6 h 159"/>
                <a:gd name="T12" fmla="*/ 0 w 161"/>
                <a:gd name="T13" fmla="*/ 12 h 159"/>
                <a:gd name="T14" fmla="*/ 2 w 161"/>
                <a:gd name="T15" fmla="*/ 15 h 159"/>
                <a:gd name="T16" fmla="*/ 4 w 161"/>
                <a:gd name="T17" fmla="*/ 21 h 159"/>
                <a:gd name="T18" fmla="*/ 140 w 161"/>
                <a:gd name="T19" fmla="*/ 157 h 159"/>
                <a:gd name="T20" fmla="*/ 144 w 161"/>
                <a:gd name="T21" fmla="*/ 159 h 159"/>
                <a:gd name="T22" fmla="*/ 149 w 161"/>
                <a:gd name="T23" fmla="*/ 159 h 159"/>
                <a:gd name="T24" fmla="*/ 153 w 161"/>
                <a:gd name="T25" fmla="*/ 159 h 159"/>
                <a:gd name="T26" fmla="*/ 157 w 161"/>
                <a:gd name="T27" fmla="*/ 157 h 159"/>
                <a:gd name="T28" fmla="*/ 160 w 161"/>
                <a:gd name="T29" fmla="*/ 153 h 159"/>
                <a:gd name="T30" fmla="*/ 161 w 161"/>
                <a:gd name="T31" fmla="*/ 148 h 159"/>
                <a:gd name="T32" fmla="*/ 160 w 161"/>
                <a:gd name="T33" fmla="*/ 144 h 159"/>
                <a:gd name="T34" fmla="*/ 157 w 161"/>
                <a:gd name="T35" fmla="*/ 139 h 159"/>
                <a:gd name="T36" fmla="*/ 21 w 161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59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5" name="Freihandform 3623">
              <a:extLst>
                <a:ext uri="{FF2B5EF4-FFF2-40B4-BE49-F238E27FC236}">
                  <a16:creationId xmlns:a16="http://schemas.microsoft.com/office/drawing/2014/main" id="{6FEA2310-F55A-42DA-913D-4342D4C4A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993775"/>
              <a:ext cx="63500" cy="63500"/>
            </a:xfrm>
            <a:custGeom>
              <a:avLst/>
              <a:gdLst>
                <a:gd name="T0" fmla="*/ 157 w 160"/>
                <a:gd name="T1" fmla="*/ 3 h 159"/>
                <a:gd name="T2" fmla="*/ 153 w 160"/>
                <a:gd name="T3" fmla="*/ 0 h 159"/>
                <a:gd name="T4" fmla="*/ 148 w 160"/>
                <a:gd name="T5" fmla="*/ 0 h 159"/>
                <a:gd name="T6" fmla="*/ 144 w 160"/>
                <a:gd name="T7" fmla="*/ 0 h 159"/>
                <a:gd name="T8" fmla="*/ 139 w 160"/>
                <a:gd name="T9" fmla="*/ 3 h 159"/>
                <a:gd name="T10" fmla="*/ 3 w 160"/>
                <a:gd name="T11" fmla="*/ 139 h 159"/>
                <a:gd name="T12" fmla="*/ 0 w 160"/>
                <a:gd name="T13" fmla="*/ 144 h 159"/>
                <a:gd name="T14" fmla="*/ 0 w 160"/>
                <a:gd name="T15" fmla="*/ 148 h 159"/>
                <a:gd name="T16" fmla="*/ 0 w 160"/>
                <a:gd name="T17" fmla="*/ 153 h 159"/>
                <a:gd name="T18" fmla="*/ 3 w 160"/>
                <a:gd name="T19" fmla="*/ 157 h 159"/>
                <a:gd name="T20" fmla="*/ 7 w 160"/>
                <a:gd name="T21" fmla="*/ 159 h 159"/>
                <a:gd name="T22" fmla="*/ 12 w 160"/>
                <a:gd name="T23" fmla="*/ 159 h 159"/>
                <a:gd name="T24" fmla="*/ 16 w 160"/>
                <a:gd name="T25" fmla="*/ 159 h 159"/>
                <a:gd name="T26" fmla="*/ 21 w 160"/>
                <a:gd name="T27" fmla="*/ 157 h 159"/>
                <a:gd name="T28" fmla="*/ 157 w 160"/>
                <a:gd name="T29" fmla="*/ 21 h 159"/>
                <a:gd name="T30" fmla="*/ 160 w 160"/>
                <a:gd name="T31" fmla="*/ 15 h 159"/>
                <a:gd name="T32" fmla="*/ 160 w 160"/>
                <a:gd name="T33" fmla="*/ 12 h 159"/>
                <a:gd name="T34" fmla="*/ 160 w 160"/>
                <a:gd name="T35" fmla="*/ 6 h 159"/>
                <a:gd name="T36" fmla="*/ 157 w 160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59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6" name="Freihandform 3624">
              <a:extLst>
                <a:ext uri="{FF2B5EF4-FFF2-40B4-BE49-F238E27FC236}">
                  <a16:creationId xmlns:a16="http://schemas.microsoft.com/office/drawing/2014/main" id="{A80953AC-975D-4E59-BEC4-4B21BEA83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771525"/>
              <a:ext cx="63500" cy="63500"/>
            </a:xfrm>
            <a:custGeom>
              <a:avLst/>
              <a:gdLst>
                <a:gd name="T0" fmla="*/ 4 w 161"/>
                <a:gd name="T1" fmla="*/ 156 h 160"/>
                <a:gd name="T2" fmla="*/ 8 w 161"/>
                <a:gd name="T3" fmla="*/ 159 h 160"/>
                <a:gd name="T4" fmla="*/ 12 w 161"/>
                <a:gd name="T5" fmla="*/ 160 h 160"/>
                <a:gd name="T6" fmla="*/ 17 w 161"/>
                <a:gd name="T7" fmla="*/ 159 h 160"/>
                <a:gd name="T8" fmla="*/ 21 w 161"/>
                <a:gd name="T9" fmla="*/ 156 h 160"/>
                <a:gd name="T10" fmla="*/ 157 w 161"/>
                <a:gd name="T11" fmla="*/ 20 h 160"/>
                <a:gd name="T12" fmla="*/ 160 w 161"/>
                <a:gd name="T13" fmla="*/ 16 h 160"/>
                <a:gd name="T14" fmla="*/ 161 w 161"/>
                <a:gd name="T15" fmla="*/ 11 h 160"/>
                <a:gd name="T16" fmla="*/ 160 w 161"/>
                <a:gd name="T17" fmla="*/ 7 h 160"/>
                <a:gd name="T18" fmla="*/ 157 w 161"/>
                <a:gd name="T19" fmla="*/ 4 h 160"/>
                <a:gd name="T20" fmla="*/ 153 w 161"/>
                <a:gd name="T21" fmla="*/ 1 h 160"/>
                <a:gd name="T22" fmla="*/ 149 w 161"/>
                <a:gd name="T23" fmla="*/ 0 h 160"/>
                <a:gd name="T24" fmla="*/ 144 w 161"/>
                <a:gd name="T25" fmla="*/ 1 h 160"/>
                <a:gd name="T26" fmla="*/ 140 w 161"/>
                <a:gd name="T27" fmla="*/ 4 h 160"/>
                <a:gd name="T28" fmla="*/ 4 w 161"/>
                <a:gd name="T29" fmla="*/ 140 h 160"/>
                <a:gd name="T30" fmla="*/ 2 w 161"/>
                <a:gd name="T31" fmla="*/ 144 h 160"/>
                <a:gd name="T32" fmla="*/ 0 w 161"/>
                <a:gd name="T33" fmla="*/ 147 h 160"/>
                <a:gd name="T34" fmla="*/ 2 w 161"/>
                <a:gd name="T35" fmla="*/ 153 h 160"/>
                <a:gd name="T36" fmla="*/ 4 w 161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60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7" name="Freihandform 3625">
              <a:extLst>
                <a:ext uri="{FF2B5EF4-FFF2-40B4-BE49-F238E27FC236}">
                  <a16:creationId xmlns:a16="http://schemas.microsoft.com/office/drawing/2014/main" id="{DCEEE9E8-A5B3-4D81-814B-3132C0A5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771525"/>
              <a:ext cx="63500" cy="63500"/>
            </a:xfrm>
            <a:custGeom>
              <a:avLst/>
              <a:gdLst>
                <a:gd name="T0" fmla="*/ 139 w 160"/>
                <a:gd name="T1" fmla="*/ 156 h 160"/>
                <a:gd name="T2" fmla="*/ 144 w 160"/>
                <a:gd name="T3" fmla="*/ 159 h 160"/>
                <a:gd name="T4" fmla="*/ 148 w 160"/>
                <a:gd name="T5" fmla="*/ 160 h 160"/>
                <a:gd name="T6" fmla="*/ 153 w 160"/>
                <a:gd name="T7" fmla="*/ 159 h 160"/>
                <a:gd name="T8" fmla="*/ 157 w 160"/>
                <a:gd name="T9" fmla="*/ 156 h 160"/>
                <a:gd name="T10" fmla="*/ 160 w 160"/>
                <a:gd name="T11" fmla="*/ 153 h 160"/>
                <a:gd name="T12" fmla="*/ 160 w 160"/>
                <a:gd name="T13" fmla="*/ 149 h 160"/>
                <a:gd name="T14" fmla="*/ 160 w 160"/>
                <a:gd name="T15" fmla="*/ 144 h 160"/>
                <a:gd name="T16" fmla="*/ 157 w 160"/>
                <a:gd name="T17" fmla="*/ 140 h 160"/>
                <a:gd name="T18" fmla="*/ 21 w 160"/>
                <a:gd name="T19" fmla="*/ 4 h 160"/>
                <a:gd name="T20" fmla="*/ 16 w 160"/>
                <a:gd name="T21" fmla="*/ 1 h 160"/>
                <a:gd name="T22" fmla="*/ 12 w 160"/>
                <a:gd name="T23" fmla="*/ 0 h 160"/>
                <a:gd name="T24" fmla="*/ 7 w 160"/>
                <a:gd name="T25" fmla="*/ 1 h 160"/>
                <a:gd name="T26" fmla="*/ 3 w 160"/>
                <a:gd name="T27" fmla="*/ 4 h 160"/>
                <a:gd name="T28" fmla="*/ 0 w 160"/>
                <a:gd name="T29" fmla="*/ 7 h 160"/>
                <a:gd name="T30" fmla="*/ 0 w 160"/>
                <a:gd name="T31" fmla="*/ 11 h 160"/>
                <a:gd name="T32" fmla="*/ 0 w 160"/>
                <a:gd name="T33" fmla="*/ 16 h 160"/>
                <a:gd name="T34" fmla="*/ 3 w 160"/>
                <a:gd name="T35" fmla="*/ 20 h 160"/>
                <a:gd name="T36" fmla="*/ 139 w 160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6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118" name="Gruppieren 117" descr="Symbol, das Kästen darstellt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reihandform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0" name="Freihandform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1" name="Freihandform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2" name="Freihandform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3" name="Freihandform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4" name="Freihandform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5" name="Freihandform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6" name="Freihandform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7" name="Freihandform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128" name="Gruppieren 127" descr="Symbol, das einen Menschen und eine Sprechblase darstellt ">
            <a:extLst>
              <a:ext uri="{FF2B5EF4-FFF2-40B4-BE49-F238E27FC236}">
                <a16:creationId xmlns:a16="http://schemas.microsoft.com/office/drawing/2014/main" id="{E7EE81F4-E278-4BA7-8923-0D6DD1FEBDFA}"/>
              </a:ext>
            </a:extLst>
          </p:cNvPr>
          <p:cNvGrpSpPr/>
          <p:nvPr/>
        </p:nvGrpSpPr>
        <p:grpSpPr>
          <a:xfrm>
            <a:off x="9918300" y="1368977"/>
            <a:ext cx="284163" cy="285751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129" name="Freihandform 2993">
              <a:extLst>
                <a:ext uri="{FF2B5EF4-FFF2-40B4-BE49-F238E27FC236}">
                  <a16:creationId xmlns:a16="http://schemas.microsoft.com/office/drawing/2014/main" id="{DA50A160-1A41-427D-BA06-CB32B8C49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30" name="Freihandform 2994">
              <a:extLst>
                <a:ext uri="{FF2B5EF4-FFF2-40B4-BE49-F238E27FC236}">
                  <a16:creationId xmlns:a16="http://schemas.microsoft.com/office/drawing/2014/main" id="{983071EF-DBDF-4331-848B-74957C82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131" name="Freihandform 1837" descr="Markierung mit Pluszeichen ">
            <a:extLst>
              <a:ext uri="{FF2B5EF4-FFF2-40B4-BE49-F238E27FC236}">
                <a16:creationId xmlns:a16="http://schemas.microsoft.com/office/drawing/2014/main" id="{160F3D2A-DDEB-465E-AAD3-D5DF7B6D5B43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876981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2" name="Freihandform 1838" descr="Markierung mit Minuszeichen ">
            <a:extLst>
              <a:ext uri="{FF2B5EF4-FFF2-40B4-BE49-F238E27FC236}">
                <a16:creationId xmlns:a16="http://schemas.microsoft.com/office/drawing/2014/main" id="{B5F2BF4D-A7CC-4EBB-95EE-71610004A3D7}"/>
              </a:ext>
            </a:extLst>
          </p:cNvPr>
          <p:cNvSpPr>
            <a:spLocks noEditPoints="1"/>
          </p:cNvSpPr>
          <p:nvPr/>
        </p:nvSpPr>
        <p:spPr bwMode="auto">
          <a:xfrm>
            <a:off x="1989538" y="238521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3" name="Freihandform 1839" descr="Markierung mit Multiplikationszeichen ">
            <a:extLst>
              <a:ext uri="{FF2B5EF4-FFF2-40B4-BE49-F238E27FC236}">
                <a16:creationId xmlns:a16="http://schemas.microsoft.com/office/drawing/2014/main" id="{C1376BF3-C8B4-42C0-BF77-D3FADEB8D226}"/>
              </a:ext>
            </a:extLst>
          </p:cNvPr>
          <p:cNvSpPr>
            <a:spLocks noEditPoints="1"/>
          </p:cNvSpPr>
          <p:nvPr/>
        </p:nvSpPr>
        <p:spPr bwMode="auto">
          <a:xfrm>
            <a:off x="1978823" y="3385358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4" name="Freihandform 1839" descr="Markierung mit Multiplikationszeichen ">
            <a:extLst>
              <a:ext uri="{FF2B5EF4-FFF2-40B4-BE49-F238E27FC236}">
                <a16:creationId xmlns:a16="http://schemas.microsoft.com/office/drawing/2014/main" id="{78429B93-7238-4139-A703-26ABDBFB1498}"/>
              </a:ext>
            </a:extLst>
          </p:cNvPr>
          <p:cNvSpPr>
            <a:spLocks noEditPoints="1"/>
          </p:cNvSpPr>
          <p:nvPr/>
        </p:nvSpPr>
        <p:spPr bwMode="auto">
          <a:xfrm>
            <a:off x="1978823" y="4382024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5" name="Freihandform 1837" descr="Markierung mit Pluszeichen ">
            <a:extLst>
              <a:ext uri="{FF2B5EF4-FFF2-40B4-BE49-F238E27FC236}">
                <a16:creationId xmlns:a16="http://schemas.microsoft.com/office/drawing/2014/main" id="{FFEC666F-8CEB-456C-A2BE-0ED23EE4FADC}"/>
              </a:ext>
            </a:extLst>
          </p:cNvPr>
          <p:cNvSpPr>
            <a:spLocks noEditPoints="1"/>
          </p:cNvSpPr>
          <p:nvPr/>
        </p:nvSpPr>
        <p:spPr bwMode="auto">
          <a:xfrm>
            <a:off x="3139680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6" name="Freihandform 1839" descr="Markierung mit Multiplikationszeichen ">
            <a:extLst>
              <a:ext uri="{FF2B5EF4-FFF2-40B4-BE49-F238E27FC236}">
                <a16:creationId xmlns:a16="http://schemas.microsoft.com/office/drawing/2014/main" id="{406A6BB3-00DC-4CF5-AC64-82CF18B48C9C}"/>
              </a:ext>
            </a:extLst>
          </p:cNvPr>
          <p:cNvSpPr>
            <a:spLocks noEditPoints="1"/>
          </p:cNvSpPr>
          <p:nvPr/>
        </p:nvSpPr>
        <p:spPr bwMode="auto">
          <a:xfrm>
            <a:off x="4302523" y="2892703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7" name="Freihandform 1838" descr="Markierung mit Minuszeichen ">
            <a:extLst>
              <a:ext uri="{FF2B5EF4-FFF2-40B4-BE49-F238E27FC236}">
                <a16:creationId xmlns:a16="http://schemas.microsoft.com/office/drawing/2014/main" id="{0852AFAF-F59C-431F-8C82-94379765098D}"/>
              </a:ext>
            </a:extLst>
          </p:cNvPr>
          <p:cNvSpPr>
            <a:spLocks noEditPoints="1"/>
          </p:cNvSpPr>
          <p:nvPr/>
        </p:nvSpPr>
        <p:spPr bwMode="auto">
          <a:xfrm>
            <a:off x="5427446" y="388065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8" name="Freihandform 1837" descr="Markierung mit Pluszeichen ">
            <a:extLst>
              <a:ext uri="{FF2B5EF4-FFF2-40B4-BE49-F238E27FC236}">
                <a16:creationId xmlns:a16="http://schemas.microsoft.com/office/drawing/2014/main" id="{4C5127E9-68E5-46FA-8C57-25FDF54CF7BC}"/>
              </a:ext>
            </a:extLst>
          </p:cNvPr>
          <p:cNvSpPr>
            <a:spLocks noEditPoints="1"/>
          </p:cNvSpPr>
          <p:nvPr/>
        </p:nvSpPr>
        <p:spPr bwMode="auto">
          <a:xfrm>
            <a:off x="3139680" y="48653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9" name="Freihandform 1837" descr="Markierung mit Pluszeichen ">
            <a:extLst>
              <a:ext uri="{FF2B5EF4-FFF2-40B4-BE49-F238E27FC236}">
                <a16:creationId xmlns:a16="http://schemas.microsoft.com/office/drawing/2014/main" id="{2359F2CA-3777-4AA1-A96A-2B49185A93F8}"/>
              </a:ext>
            </a:extLst>
          </p:cNvPr>
          <p:cNvSpPr>
            <a:spLocks noEditPoints="1"/>
          </p:cNvSpPr>
          <p:nvPr/>
        </p:nvSpPr>
        <p:spPr bwMode="auto">
          <a:xfrm>
            <a:off x="4306097" y="18765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0" name="Freihandform 1838" descr="Markierung mit Minuszeichen ">
            <a:extLst>
              <a:ext uri="{FF2B5EF4-FFF2-40B4-BE49-F238E27FC236}">
                <a16:creationId xmlns:a16="http://schemas.microsoft.com/office/drawing/2014/main" id="{1FE19FFA-CAD6-453B-8808-4EB523DD1271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388065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1" name="Freihandform 1838" descr="Markierung mit Minuszeichen ">
            <a:extLst>
              <a:ext uri="{FF2B5EF4-FFF2-40B4-BE49-F238E27FC236}">
                <a16:creationId xmlns:a16="http://schemas.microsoft.com/office/drawing/2014/main" id="{C68F970D-304B-4DB3-A6C2-E214037CD6E5}"/>
              </a:ext>
            </a:extLst>
          </p:cNvPr>
          <p:cNvSpPr>
            <a:spLocks noEditPoints="1"/>
          </p:cNvSpPr>
          <p:nvPr/>
        </p:nvSpPr>
        <p:spPr bwMode="auto">
          <a:xfrm>
            <a:off x="6498033" y="238521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2" name="Freihandform 1837" descr="Markierung mit Pluszeichen ">
            <a:extLst>
              <a:ext uri="{FF2B5EF4-FFF2-40B4-BE49-F238E27FC236}">
                <a16:creationId xmlns:a16="http://schemas.microsoft.com/office/drawing/2014/main" id="{28204691-D113-415C-8A74-FFC7DBEA4A41}"/>
              </a:ext>
            </a:extLst>
          </p:cNvPr>
          <p:cNvSpPr>
            <a:spLocks noEditPoints="1"/>
          </p:cNvSpPr>
          <p:nvPr/>
        </p:nvSpPr>
        <p:spPr bwMode="auto">
          <a:xfrm>
            <a:off x="6494464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3" name="Freihandform 1839" descr="Markierung mit Multiplikationszeichen ">
            <a:extLst>
              <a:ext uri="{FF2B5EF4-FFF2-40B4-BE49-F238E27FC236}">
                <a16:creationId xmlns:a16="http://schemas.microsoft.com/office/drawing/2014/main" id="{9506A8E7-40C8-4CB3-909D-6D1FBA2D8F3D}"/>
              </a:ext>
            </a:extLst>
          </p:cNvPr>
          <p:cNvSpPr>
            <a:spLocks noEditPoints="1"/>
          </p:cNvSpPr>
          <p:nvPr/>
        </p:nvSpPr>
        <p:spPr bwMode="auto">
          <a:xfrm>
            <a:off x="7703738" y="2892703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4" name="Freihandform 1837" descr="Markierung mit Pluszeichen ">
            <a:extLst>
              <a:ext uri="{FF2B5EF4-FFF2-40B4-BE49-F238E27FC236}">
                <a16:creationId xmlns:a16="http://schemas.microsoft.com/office/drawing/2014/main" id="{9F58591E-3473-4F64-8EC7-B3C59E9BCF39}"/>
              </a:ext>
            </a:extLst>
          </p:cNvPr>
          <p:cNvSpPr>
            <a:spLocks noEditPoints="1"/>
          </p:cNvSpPr>
          <p:nvPr/>
        </p:nvSpPr>
        <p:spPr bwMode="auto">
          <a:xfrm>
            <a:off x="7704531" y="4382023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5" name="Freihandform 1837" descr="Markierung mit Pluszeichen ">
            <a:extLst>
              <a:ext uri="{FF2B5EF4-FFF2-40B4-BE49-F238E27FC236}">
                <a16:creationId xmlns:a16="http://schemas.microsoft.com/office/drawing/2014/main" id="{8ACB7BFA-2B1C-41FA-A91F-C2A74141E269}"/>
              </a:ext>
            </a:extLst>
          </p:cNvPr>
          <p:cNvSpPr>
            <a:spLocks noEditPoints="1"/>
          </p:cNvSpPr>
          <p:nvPr/>
        </p:nvSpPr>
        <p:spPr bwMode="auto">
          <a:xfrm>
            <a:off x="8787207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6" name="Freihandform 1837" descr="Markierung mit Pluszeichen ">
            <a:extLst>
              <a:ext uri="{FF2B5EF4-FFF2-40B4-BE49-F238E27FC236}">
                <a16:creationId xmlns:a16="http://schemas.microsoft.com/office/drawing/2014/main" id="{DC0F6511-C5AE-49E3-92DC-7B6FA6B2208D}"/>
              </a:ext>
            </a:extLst>
          </p:cNvPr>
          <p:cNvSpPr>
            <a:spLocks noEditPoints="1"/>
          </p:cNvSpPr>
          <p:nvPr/>
        </p:nvSpPr>
        <p:spPr bwMode="auto">
          <a:xfrm>
            <a:off x="9900044" y="48653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7" name="Freihandform 1839" descr="Markierung mit Multiplikationszeichen ">
            <a:extLst>
              <a:ext uri="{FF2B5EF4-FFF2-40B4-BE49-F238E27FC236}">
                <a16:creationId xmlns:a16="http://schemas.microsoft.com/office/drawing/2014/main" id="{5CED8A16-6FBE-41A7-9A3B-6220F32B4ED2}"/>
              </a:ext>
            </a:extLst>
          </p:cNvPr>
          <p:cNvSpPr>
            <a:spLocks noEditPoints="1"/>
          </p:cNvSpPr>
          <p:nvPr/>
        </p:nvSpPr>
        <p:spPr bwMode="auto">
          <a:xfrm>
            <a:off x="11058919" y="4382024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2809A67D-EE6E-45D1-AA73-B11A0B4F2508}"/>
              </a:ext>
            </a:extLst>
          </p:cNvPr>
          <p:cNvSpPr/>
          <p:nvPr/>
        </p:nvSpPr>
        <p:spPr>
          <a:xfrm>
            <a:off x="3276600" y="5537091"/>
            <a:ext cx="8075613" cy="64633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/>
            <a:r>
              <a:rPr lang="de-DE" sz="1400" dirty="0"/>
              <a:t>“</a:t>
            </a:r>
            <a:r>
              <a:rPr lang="de-DE" sz="1400" dirty="0" err="1"/>
              <a:t>Lorem</a:t>
            </a:r>
            <a:r>
              <a:rPr lang="de-DE" sz="1400" dirty="0"/>
              <a:t> </a:t>
            </a:r>
            <a:r>
              <a:rPr lang="de-DE" sz="1400" dirty="0" err="1"/>
              <a:t>ipsum</a:t>
            </a:r>
            <a:r>
              <a:rPr lang="de-DE" sz="1400" dirty="0"/>
              <a:t> </a:t>
            </a:r>
            <a:r>
              <a:rPr lang="de-DE" sz="1400" dirty="0" err="1"/>
              <a:t>dolor</a:t>
            </a:r>
            <a:r>
              <a:rPr lang="de-DE" sz="1400" dirty="0"/>
              <a:t> </a:t>
            </a:r>
            <a:r>
              <a:rPr lang="de-DE" sz="1400" dirty="0" err="1"/>
              <a:t>sit</a:t>
            </a:r>
            <a:r>
              <a:rPr lang="de-DE" sz="1400" dirty="0"/>
              <a:t> </a:t>
            </a:r>
            <a:r>
              <a:rPr lang="de-DE" sz="1400" dirty="0" err="1"/>
              <a:t>amet</a:t>
            </a:r>
            <a:r>
              <a:rPr lang="de-DE" sz="1400" dirty="0"/>
              <a:t>, </a:t>
            </a:r>
            <a:r>
              <a:rPr lang="de-DE" sz="1400" dirty="0" err="1"/>
              <a:t>consectetur</a:t>
            </a:r>
            <a:r>
              <a:rPr lang="de-DE" sz="1400" dirty="0"/>
              <a:t> </a:t>
            </a:r>
            <a:r>
              <a:rPr lang="de-DE" sz="1400" dirty="0" err="1"/>
              <a:t>adipiscing</a:t>
            </a:r>
            <a:r>
              <a:rPr lang="de-DE" sz="1400" dirty="0"/>
              <a:t> </a:t>
            </a:r>
            <a:r>
              <a:rPr lang="de-DE" sz="1400" dirty="0" err="1"/>
              <a:t>elit</a:t>
            </a:r>
            <a:r>
              <a:rPr lang="de-DE" sz="1400" dirty="0"/>
              <a:t>. Duis </a:t>
            </a:r>
            <a:r>
              <a:rPr lang="de-DE" sz="1400" dirty="0" err="1"/>
              <a:t>suscipit</a:t>
            </a:r>
            <a:r>
              <a:rPr lang="de-DE" sz="1400" dirty="0"/>
              <a:t> in </a:t>
            </a:r>
            <a:r>
              <a:rPr lang="de-DE" sz="1400" dirty="0" err="1"/>
              <a:t>tellus</a:t>
            </a:r>
            <a:r>
              <a:rPr lang="de-DE" sz="1400" dirty="0"/>
              <a:t> </a:t>
            </a:r>
            <a:r>
              <a:rPr lang="de-DE" sz="1400" dirty="0" err="1"/>
              <a:t>ac</a:t>
            </a:r>
            <a:r>
              <a:rPr lang="de-DE" sz="1400" dirty="0"/>
              <a:t> </a:t>
            </a:r>
            <a:r>
              <a:rPr lang="de-DE" sz="1400" dirty="0" err="1"/>
              <a:t>bibendum</a:t>
            </a:r>
            <a:r>
              <a:rPr lang="de-DE" sz="1400" dirty="0"/>
              <a:t>. </a:t>
            </a:r>
            <a:r>
              <a:rPr lang="de-DE" sz="1400" dirty="0" err="1"/>
              <a:t>Sed</a:t>
            </a:r>
            <a:r>
              <a:rPr lang="de-DE" sz="1400" dirty="0"/>
              <a:t> </a:t>
            </a:r>
            <a:r>
              <a:rPr lang="de-DE" sz="1400" dirty="0" err="1"/>
              <a:t>congue</a:t>
            </a:r>
            <a:r>
              <a:rPr lang="de-DE" sz="1400" dirty="0"/>
              <a:t> </a:t>
            </a:r>
            <a:r>
              <a:rPr lang="de-DE" sz="1400" dirty="0" err="1"/>
              <a:t>lacus</a:t>
            </a:r>
            <a:r>
              <a:rPr lang="de-DE" sz="1400" dirty="0"/>
              <a:t> </a:t>
            </a:r>
            <a:r>
              <a:rPr lang="de-DE" sz="1400" dirty="0" err="1"/>
              <a:t>vitae</a:t>
            </a:r>
            <a:r>
              <a:rPr lang="de-DE" sz="1400" dirty="0"/>
              <a:t> </a:t>
            </a:r>
            <a:r>
              <a:rPr lang="de-DE" sz="1400" dirty="0" err="1"/>
              <a:t>tellus</a:t>
            </a:r>
            <a:r>
              <a:rPr lang="de-DE" sz="1400" dirty="0"/>
              <a:t> </a:t>
            </a:r>
            <a:r>
              <a:rPr lang="de-DE" sz="1400" dirty="0" err="1"/>
              <a:t>finibus</a:t>
            </a:r>
            <a:r>
              <a:rPr lang="de-DE" sz="1400" dirty="0"/>
              <a:t>, </a:t>
            </a:r>
            <a:r>
              <a:rPr lang="de-DE" sz="1400" dirty="0" err="1"/>
              <a:t>eu</a:t>
            </a:r>
            <a:r>
              <a:rPr lang="de-DE" sz="1400" dirty="0"/>
              <a:t> </a:t>
            </a:r>
            <a:r>
              <a:rPr lang="de-DE" sz="1400" dirty="0" err="1"/>
              <a:t>faucibus</a:t>
            </a:r>
            <a:r>
              <a:rPr lang="de-DE" sz="1400" dirty="0"/>
              <a:t> </a:t>
            </a:r>
            <a:r>
              <a:rPr lang="de-DE" sz="1400" dirty="0" err="1"/>
              <a:t>nisi</a:t>
            </a:r>
            <a:r>
              <a:rPr lang="de-DE" sz="1400" dirty="0"/>
              <a:t> </a:t>
            </a:r>
            <a:r>
              <a:rPr lang="de-DE" sz="1400" dirty="0" err="1"/>
              <a:t>ullamcorper</a:t>
            </a:r>
            <a:r>
              <a:rPr lang="de-DE" sz="1400" dirty="0"/>
              <a:t>. </a:t>
            </a:r>
            <a:r>
              <a:rPr lang="de-DE" sz="1400" dirty="0" err="1"/>
              <a:t>Quisque</a:t>
            </a:r>
            <a:r>
              <a:rPr lang="de-DE" sz="1400" dirty="0"/>
              <a:t> </a:t>
            </a:r>
            <a:r>
              <a:rPr lang="de-DE" sz="1400" dirty="0" err="1"/>
              <a:t>volutpat</a:t>
            </a:r>
            <a:r>
              <a:rPr lang="de-DE" sz="1400" dirty="0"/>
              <a:t> </a:t>
            </a:r>
            <a:r>
              <a:rPr lang="de-DE" sz="1400" dirty="0" err="1"/>
              <a:t>leo</a:t>
            </a:r>
            <a:r>
              <a:rPr lang="de-DE" sz="1400" dirty="0"/>
              <a:t> at </a:t>
            </a:r>
            <a:r>
              <a:rPr lang="de-DE" sz="1400" dirty="0" err="1"/>
              <a:t>arcu</a:t>
            </a:r>
            <a:r>
              <a:rPr lang="de-DE" sz="1400" dirty="0"/>
              <a:t> </a:t>
            </a:r>
            <a:r>
              <a:rPr lang="de-DE" sz="1400" dirty="0" err="1"/>
              <a:t>placerat</a:t>
            </a:r>
            <a:r>
              <a:rPr lang="de-DE" sz="1400" dirty="0"/>
              <a:t>, </a:t>
            </a:r>
            <a:r>
              <a:rPr lang="de-DE" sz="1400" dirty="0" err="1"/>
              <a:t>quis</a:t>
            </a:r>
            <a:r>
              <a:rPr lang="de-DE" sz="1400" dirty="0"/>
              <a:t> </a:t>
            </a:r>
            <a:r>
              <a:rPr lang="de-DE" sz="1400" dirty="0" err="1"/>
              <a:t>pellentesque</a:t>
            </a:r>
            <a:r>
              <a:rPr lang="de-DE" sz="1400" dirty="0"/>
              <a:t> </a:t>
            </a:r>
            <a:r>
              <a:rPr lang="de-DE" sz="1400" dirty="0" err="1"/>
              <a:t>tellus</a:t>
            </a:r>
            <a:r>
              <a:rPr lang="de-DE" sz="1400" dirty="0"/>
              <a:t> </a:t>
            </a:r>
            <a:r>
              <a:rPr lang="de-DE" sz="1400" dirty="0" err="1"/>
              <a:t>bibendum</a:t>
            </a:r>
            <a:r>
              <a:rPr lang="de-DE" sz="1400" dirty="0"/>
              <a:t>. </a:t>
            </a:r>
            <a:r>
              <a:rPr lang="de-DE" sz="1400" dirty="0" err="1"/>
              <a:t>Proin</a:t>
            </a:r>
            <a:r>
              <a:rPr lang="de-DE" sz="1400" dirty="0"/>
              <a:t> et </a:t>
            </a:r>
            <a:r>
              <a:rPr lang="de-DE" sz="1400" dirty="0" err="1"/>
              <a:t>luctus</a:t>
            </a:r>
            <a:r>
              <a:rPr lang="de-DE" sz="1400" dirty="0"/>
              <a:t> </a:t>
            </a:r>
            <a:r>
              <a:rPr lang="de-DE" sz="1400" dirty="0" err="1"/>
              <a:t>nisl</a:t>
            </a:r>
            <a:r>
              <a:rPr lang="de-DE" sz="1400" dirty="0"/>
              <a:t>, </a:t>
            </a:r>
            <a:r>
              <a:rPr lang="de-DE" sz="1400" dirty="0" err="1"/>
              <a:t>ut</a:t>
            </a:r>
            <a:r>
              <a:rPr lang="de-DE" sz="1400" dirty="0"/>
              <a:t> </a:t>
            </a:r>
            <a:r>
              <a:rPr lang="de-DE" sz="1400" dirty="0" err="1"/>
              <a:t>viverra</a:t>
            </a:r>
            <a:r>
              <a:rPr lang="de-DE" sz="1400" dirty="0"/>
              <a:t> </a:t>
            </a:r>
            <a:r>
              <a:rPr lang="de-DE" sz="1400" dirty="0" err="1"/>
              <a:t>eros</a:t>
            </a:r>
            <a:r>
              <a:rPr lang="de-DE" sz="1400" dirty="0"/>
              <a:t>. </a:t>
            </a:r>
            <a:r>
              <a:rPr lang="de-DE" sz="1400" dirty="0" err="1"/>
              <a:t>Suspendisse</a:t>
            </a:r>
            <a:r>
              <a:rPr lang="de-DE" sz="1400" dirty="0"/>
              <a:t> </a:t>
            </a:r>
            <a:r>
              <a:rPr lang="de-DE" sz="1400" dirty="0" err="1"/>
              <a:t>pharetra</a:t>
            </a:r>
            <a:r>
              <a:rPr lang="de-DE" sz="1400" dirty="0"/>
              <a:t> </a:t>
            </a:r>
            <a:r>
              <a:rPr lang="de-DE" sz="1400" dirty="0" err="1"/>
              <a:t>mattis</a:t>
            </a:r>
            <a:r>
              <a:rPr lang="de-DE" sz="1400" dirty="0"/>
              <a:t> </a:t>
            </a:r>
            <a:r>
              <a:rPr lang="de-DE" sz="1400" dirty="0" err="1"/>
              <a:t>purus</a:t>
            </a:r>
            <a:r>
              <a:rPr lang="de-DE" sz="1400" dirty="0"/>
              <a:t> </a:t>
            </a:r>
            <a:r>
              <a:rPr lang="de-DE" sz="1400" dirty="0" err="1"/>
              <a:t>eu</a:t>
            </a:r>
            <a:r>
              <a:rPr lang="de-DE" sz="1400" dirty="0"/>
              <a:t>.”</a:t>
            </a:r>
          </a:p>
        </p:txBody>
      </p: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A3D7D3F3-ED08-4CA9-8310-32E50A7B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87283" y="5462588"/>
            <a:ext cx="0" cy="79533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>
            <a:extLst>
              <a:ext uri="{FF2B5EF4-FFF2-40B4-BE49-F238E27FC236}">
                <a16:creationId xmlns:a16="http://schemas.microsoft.com/office/drawing/2014/main" id="{82D6D7C7-ED2D-4325-93B0-EE2B9C2B2CF7}"/>
              </a:ext>
            </a:extLst>
          </p:cNvPr>
          <p:cNvSpPr/>
          <p:nvPr/>
        </p:nvSpPr>
        <p:spPr>
          <a:xfrm>
            <a:off x="533406" y="5644812"/>
            <a:ext cx="2331714" cy="43088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28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5.980.650,32</a:t>
            </a: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0427BD67-3CB9-4D50-82C0-BDC792D3C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E28F36C-9CBB-40CE-893B-C256B33F3B1F}"/>
              </a:ext>
            </a:extLst>
          </p:cNvPr>
          <p:cNvSpPr txBox="1"/>
          <p:nvPr/>
        </p:nvSpPr>
        <p:spPr>
          <a:xfrm>
            <a:off x="939800" y="1199769"/>
            <a:ext cx="103124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spAutoFit/>
          </a:bodyPr>
          <a:lstStyle/>
          <a:p>
            <a:r>
              <a:rPr lang="en-US" sz="2400" dirty="0">
                <a:cs typeface="Segoe UI Light"/>
              </a:rPr>
              <a:t>Matching Covid-19 Restriction</a:t>
            </a:r>
          </a:p>
          <a:p>
            <a:pPr marL="342900" indent="-342900">
              <a:buFont typeface="Wingdings"/>
              <a:buChar char="q"/>
            </a:pPr>
            <a:r>
              <a:rPr lang="en-US" sz="2400" dirty="0">
                <a:cs typeface="Segoe UI Light"/>
              </a:rPr>
              <a:t>Monitoring</a:t>
            </a:r>
          </a:p>
          <a:p>
            <a:pPr marL="342900" indent="-342900">
              <a:buFont typeface="Wingdings"/>
              <a:buChar char="q"/>
            </a:pPr>
            <a:r>
              <a:rPr lang="en-US" sz="2400" dirty="0">
                <a:cs typeface="Segoe UI Light"/>
              </a:rPr>
              <a:t>Visualizing</a:t>
            </a:r>
          </a:p>
          <a:p>
            <a:pPr marL="342900" indent="-342900">
              <a:buFont typeface="Wingdings"/>
              <a:buChar char="q"/>
            </a:pPr>
            <a:r>
              <a:rPr lang="en-US" sz="2400" dirty="0">
                <a:cs typeface="Segoe UI Light"/>
              </a:rPr>
              <a:t>Security</a:t>
            </a:r>
          </a:p>
          <a:p>
            <a:pPr marL="342900" indent="-342900">
              <a:buFont typeface="Wingdings"/>
              <a:buChar char="q"/>
            </a:pPr>
            <a:endParaRPr lang="en-US" sz="3600" dirty="0">
              <a:cs typeface="Segoe UI Light"/>
            </a:endParaRPr>
          </a:p>
          <a:p>
            <a:pPr marL="342900" indent="-342900">
              <a:buFont typeface="Wingdings"/>
              <a:buChar char="q"/>
            </a:pPr>
            <a:endParaRPr lang="en-US" sz="3600" dirty="0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39256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8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POSITIV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NEGATIV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EXTERN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INTERN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4710220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STÄRKE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SCHWÄCHE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CHANCE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BEDROHUNG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10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m 3" descr="Dieses Bild zeigt ein Balkendiagramm. ">
            <a:extLst>
              <a:ext uri="{FF2B5EF4-FFF2-40B4-BE49-F238E27FC236}">
                <a16:creationId xmlns:a16="http://schemas.microsoft.com/office/drawing/2014/main" id="{8B833BE5-F2DA-4155-B25C-866FA190E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9559284"/>
              </p:ext>
            </p:extLst>
          </p:nvPr>
        </p:nvGraphicFramePr>
        <p:xfrm>
          <a:off x="522777" y="1511874"/>
          <a:ext cx="6551476" cy="4367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hteck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Duis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suscipit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bibendum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congue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lacus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vitae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finibus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eu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faucibus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nisi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ullamcorper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00925" y="3546456"/>
            <a:ext cx="4268298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Duis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suscipit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bibendum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congue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lacus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vitae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finibus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eu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faucibus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nisi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ullamcorper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5066469"/>
            <a:ext cx="4268298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Duis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suscipit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bibendum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congue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lacus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vitae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finibus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eu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faucibus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nisi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ullamcorper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5" name="Freihandform 931" descr="Symbol, das ein Liniendiagramm darstellt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7" y="16142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16" name="Gruppieren 15" descr="Dieses Bild ist ein Symbol, das vier Blatt Papier darstellt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9415218" y="4652698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reihandform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21" name="Gruppieren 20" descr="Dieses Bild ist ein Symbol, das zwei Blatt Papier darstellt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9391405" y="3139847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Freihandform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3" name="Freihandform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4" name="Freihandform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" name="Freihandform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9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aute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rgbClr val="6638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>
                <a:solidFill>
                  <a:srgbClr val="9B7DD4"/>
                </a:solidFill>
              </a:endParaRPr>
            </a:p>
          </p:txBody>
        </p:sp>
        <p:sp>
          <p:nvSpPr>
            <p:cNvPr id="13" name="Raute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rgbClr val="9B7D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>
                <a:solidFill>
                  <a:srgbClr val="9B7DD4"/>
                </a:solidFill>
              </a:endParaRPr>
            </a:p>
          </p:txBody>
        </p:sp>
      </p:grpSp>
      <p:sp>
        <p:nvSpPr>
          <p:cNvPr id="15" name="Titel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Digram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0427BD67-3CB9-4D50-82C0-BDC792D3C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BB8BA9F-148E-49F7-8F4D-242B6C720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144" y="2034263"/>
            <a:ext cx="3899711" cy="278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8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de-DE" sz="2800" dirty="0"/>
              <a:t>Board Setup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D8F9882E-2BE4-43DB-AE3F-D0CDAA5B9710}"/>
              </a:ext>
            </a:extLst>
          </p:cNvPr>
          <p:cNvSpPr txBox="1"/>
          <p:nvPr/>
        </p:nvSpPr>
        <p:spPr>
          <a:xfrm>
            <a:off x="719327" y="4602716"/>
            <a:ext cx="1075334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de-DE" dirty="0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1C1B44C-4997-4E8A-A6CA-8EA0B386A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D18E395-CD7F-4ED4-B9E2-FF6BE97297CE}"/>
              </a:ext>
            </a:extLst>
          </p:cNvPr>
          <p:cNvSpPr txBox="1"/>
          <p:nvPr/>
        </p:nvSpPr>
        <p:spPr>
          <a:xfrm>
            <a:off x="3291384" y="2138075"/>
            <a:ext cx="560923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de-DE" sz="3600" b="1" dirty="0"/>
          </a:p>
        </p:txBody>
      </p:sp>
      <p:pic>
        <p:nvPicPr>
          <p:cNvPr id="10" name="Picture 10" descr="A picture containing indoor, small, table, computer&#10;&#10;Description automatically generated">
            <a:extLst>
              <a:ext uri="{FF2B5EF4-FFF2-40B4-BE49-F238E27FC236}">
                <a16:creationId xmlns:a16="http://schemas.microsoft.com/office/drawing/2014/main" id="{EFEBFC0A-1E2B-41D3-BAF0-EAFE7D71E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1019175"/>
            <a:ext cx="82105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4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Flow Chart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2FA8DA42-1963-4528-A326-9B86F0A90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" y="2428875"/>
            <a:ext cx="10487025" cy="2000250"/>
          </a:xfrm>
          <a:prstGeom prst="rect">
            <a:avLst/>
          </a:prstGeom>
        </p:spPr>
      </p:pic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0427BD67-3CB9-4D50-82C0-BDC792D3C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8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Top-Level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EF89B014-7AA3-4B35-97CF-6B678B5EF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AD9B225-F66C-49AE-85B0-60874D77F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1233487"/>
            <a:ext cx="83915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5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Trigger</a:t>
            </a:r>
          </a:p>
          <a:p>
            <a:pPr algn="ctr"/>
            <a:endParaRPr lang="de-DE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1C1B44C-4997-4E8A-A6CA-8EA0B386A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D18E395-CD7F-4ED4-B9E2-FF6BE97297CE}"/>
              </a:ext>
            </a:extLst>
          </p:cNvPr>
          <p:cNvSpPr txBox="1"/>
          <p:nvPr/>
        </p:nvSpPr>
        <p:spPr>
          <a:xfrm>
            <a:off x="3291384" y="2385725"/>
            <a:ext cx="560923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de-DE" sz="3600" b="1" dirty="0">
              <a:cs typeface="Segoe UI Light"/>
            </a:endParaRPr>
          </a:p>
          <a:p>
            <a:pPr algn="ctr"/>
            <a:endParaRPr lang="de-DE" sz="3600" b="1" dirty="0">
              <a:cs typeface="Segoe UI Light"/>
            </a:endParaRPr>
          </a:p>
        </p:txBody>
      </p:sp>
      <p:pic>
        <p:nvPicPr>
          <p:cNvPr id="7" name="Picture 9" descr="Diagram&#10;&#10;Description automatically generated">
            <a:extLst>
              <a:ext uri="{FF2B5EF4-FFF2-40B4-BE49-F238E27FC236}">
                <a16:creationId xmlns:a16="http://schemas.microsoft.com/office/drawing/2014/main" id="{0A496F78-A6CA-4787-A6FB-A461070C1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50" y="1010483"/>
            <a:ext cx="5600700" cy="497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9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Unit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EF89B014-7AA3-4B35-97CF-6B678B5EF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pic>
        <p:nvPicPr>
          <p:cNvPr id="10" name="Grafik 9" descr="Diagram&#10;&#10;Description automatically generated">
            <a:extLst>
              <a:ext uri="{FF2B5EF4-FFF2-40B4-BE49-F238E27FC236}">
                <a16:creationId xmlns:a16="http://schemas.microsoft.com/office/drawing/2014/main" id="{BFD43D7D-B7D1-42B1-87BF-6F9E6F9DE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984" y="1124880"/>
            <a:ext cx="5138665" cy="542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70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Interface S3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5D3547A9-EC68-4963-AB6A-01A96F3AB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5C155B7-98AD-4881-8F63-54B144823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216" y="2192163"/>
            <a:ext cx="6419920" cy="269470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EDADF69-D3D5-4D34-B4B5-F778E6372A0C}"/>
              </a:ext>
            </a:extLst>
          </p:cNvPr>
          <p:cNvSpPr txBox="1"/>
          <p:nvPr/>
        </p:nvSpPr>
        <p:spPr>
          <a:xfrm>
            <a:off x="3173104" y="1727495"/>
            <a:ext cx="280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3-Wire-Interface</a:t>
            </a:r>
          </a:p>
        </p:txBody>
      </p:sp>
    </p:spTree>
    <p:extLst>
      <p:ext uri="{BB962C8B-B14F-4D97-AF65-F5344CB8AC3E}">
        <p14:creationId xmlns:p14="http://schemas.microsoft.com/office/powerpoint/2010/main" val="369871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03_TF78455520.potx" id="{9CC58D98-8D63-4413-8A90-F6134E0D6024}" vid="{7F592C43-5E71-4209-A923-444667EDB04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Projektanalyse von 24Slides</Template>
  <TotalTime>0</TotalTime>
  <Words>804</Words>
  <Application>Microsoft Office PowerPoint</Application>
  <PresentationFormat>Breitbild</PresentationFormat>
  <Paragraphs>122</Paragraphs>
  <Slides>22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Segoe UI Light</vt:lpstr>
      <vt:lpstr>Wingdings</vt:lpstr>
      <vt:lpstr>Office-Design</vt:lpstr>
      <vt:lpstr>Circuit Design (WS2020/21) Prof. Dr. –Ing Andreas Siggelkow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Projektanalyse – Folie 2</vt:lpstr>
      <vt:lpstr>Projektanalyse – Folie 3</vt:lpstr>
      <vt:lpstr>Projektanalyse – Folie 4</vt:lpstr>
      <vt:lpstr>Projektanalyse – Folie 5</vt:lpstr>
      <vt:lpstr>Projektanalyse – Folie 6</vt:lpstr>
      <vt:lpstr>Projektanalyse – Folie 7</vt:lpstr>
      <vt:lpstr>Projektanalyse – Folie 8</vt:lpstr>
      <vt:lpstr>Projektanalyse – Folie 10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Projektanalyse Präsentation</dc:title>
  <dc:creator>Nils Schlegel</dc:creator>
  <cp:lastModifiedBy>Nils Schlegel</cp:lastModifiedBy>
  <cp:revision>272</cp:revision>
  <dcterms:created xsi:type="dcterms:W3CDTF">2021-01-16T14:03:43Z</dcterms:created>
  <dcterms:modified xsi:type="dcterms:W3CDTF">2021-01-22T13:43:39Z</dcterms:modified>
</cp:coreProperties>
</file>