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9" r:id="rId3"/>
    <p:sldId id="300" r:id="rId4"/>
    <p:sldId id="296" r:id="rId5"/>
    <p:sldId id="294" r:id="rId6"/>
    <p:sldId id="290" r:id="rId7"/>
    <p:sldId id="299" r:id="rId8"/>
    <p:sldId id="295" r:id="rId9"/>
    <p:sldId id="293" r:id="rId10"/>
    <p:sldId id="288" r:id="rId11"/>
    <p:sldId id="291" r:id="rId12"/>
    <p:sldId id="298" r:id="rId13"/>
    <p:sldId id="292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6638B6"/>
    <a:srgbClr val="9B7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AE74E-1A27-4365-84FF-21D67F1D81EC}" v="8" dt="2021-01-21T22:24:09.466"/>
    <p1510:client id="{F32F21A1-D09D-4E82-A811-5AF18D02A2E3}" v="3009" dt="2021-01-20T17:26:24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161" d="100"/>
          <a:sy n="161" d="100"/>
        </p:scale>
        <p:origin x="150" y="19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 Jaishi" userId="75869e3b3ca07b4d" providerId="Windows Live" clId="Web-{F32F21A1-D09D-4E82-A811-5AF18D02A2E3}"/>
    <pc:docChg chg="addSld delSld modSld sldOrd">
      <pc:chgData name="Tara Jaishi" userId="75869e3b3ca07b4d" providerId="Windows Live" clId="Web-{F32F21A1-D09D-4E82-A811-5AF18D02A2E3}" dt="2021-01-20T17:26:24.601" v="1563" actId="20577"/>
      <pc:docMkLst>
        <pc:docMk/>
      </pc:docMkLst>
      <pc:sldChg chg="add del ord">
        <pc:chgData name="Tara Jaishi" userId="75869e3b3ca07b4d" providerId="Windows Live" clId="Web-{F32F21A1-D09D-4E82-A811-5AF18D02A2E3}" dt="2021-01-20T13:42:02.919" v="4"/>
        <pc:sldMkLst>
          <pc:docMk/>
          <pc:sldMk cId="3299715198" sldId="276"/>
        </pc:sldMkLst>
      </pc:sldChg>
      <pc:sldChg chg="addSp delSp modSp add ord replId">
        <pc:chgData name="Tara Jaishi" userId="75869e3b3ca07b4d" providerId="Windows Live" clId="Web-{F32F21A1-D09D-4E82-A811-5AF18D02A2E3}" dt="2021-01-20T13:45:28.611" v="29" actId="1076"/>
        <pc:sldMkLst>
          <pc:docMk/>
          <pc:sldMk cId="497649974" sldId="296"/>
        </pc:sldMkLst>
        <pc:spChg chg="mod">
          <ac:chgData name="Tara Jaishi" userId="75869e3b3ca07b4d" providerId="Windows Live" clId="Web-{F32F21A1-D09D-4E82-A811-5AF18D02A2E3}" dt="2021-01-20T13:43:12.045" v="15" actId="20577"/>
          <ac:spMkLst>
            <pc:docMk/>
            <pc:sldMk cId="497649974" sldId="296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3:43:22.155" v="16" actId="20577"/>
          <ac:spMkLst>
            <pc:docMk/>
            <pc:sldMk cId="497649974" sldId="296"/>
            <ac:spMk id="7" creationId="{D8F9882E-2BE4-43DB-AE3F-D0CDAA5B9710}"/>
          </ac:spMkLst>
        </pc:spChg>
        <pc:spChg chg="mod">
          <ac:chgData name="Tara Jaishi" userId="75869e3b3ca07b4d" providerId="Windows Live" clId="Web-{F32F21A1-D09D-4E82-A811-5AF18D02A2E3}" dt="2021-01-20T13:43:30.249" v="18" actId="20577"/>
          <ac:spMkLst>
            <pc:docMk/>
            <pc:sldMk cId="497649974" sldId="296"/>
            <ac:spMk id="9" creationId="{2D18E395-CD7F-4ED4-B9E2-FF6BE97297CE}"/>
          </ac:spMkLst>
        </pc:spChg>
        <pc:picChg chg="add mod">
          <ac:chgData name="Tara Jaishi" userId="75869e3b3ca07b4d" providerId="Windows Live" clId="Web-{F32F21A1-D09D-4E82-A811-5AF18D02A2E3}" dt="2021-01-20T13:45:28.611" v="29" actId="1076"/>
          <ac:picMkLst>
            <pc:docMk/>
            <pc:sldMk cId="497649974" sldId="296"/>
            <ac:picMk id="10" creationId="{EFEBFC0A-1E2B-41D3-BAF0-EAFE7D71ECF3}"/>
          </ac:picMkLst>
        </pc:picChg>
        <pc:picChg chg="del">
          <ac:chgData name="Tara Jaishi" userId="75869e3b3ca07b4d" providerId="Windows Live" clId="Web-{F32F21A1-D09D-4E82-A811-5AF18D02A2E3}" dt="2021-01-20T13:43:27.592" v="17"/>
          <ac:picMkLst>
            <pc:docMk/>
            <pc:sldMk cId="497649974" sldId="296"/>
            <ac:picMk id="1026" creationId="{090F7CDA-2869-43B3-8EFC-62DDA0150655}"/>
          </ac:picMkLst>
        </pc:picChg>
      </pc:sldChg>
      <pc:sldChg chg="new del">
        <pc:chgData name="Tara Jaishi" userId="75869e3b3ca07b4d" providerId="Windows Live" clId="Web-{F32F21A1-D09D-4E82-A811-5AF18D02A2E3}" dt="2021-01-20T13:41:21.684" v="2"/>
        <pc:sldMkLst>
          <pc:docMk/>
          <pc:sldMk cId="1308242479" sldId="296"/>
        </pc:sldMkLst>
      </pc:sldChg>
      <pc:sldChg chg="new del">
        <pc:chgData name="Tara Jaishi" userId="75869e3b3ca07b4d" providerId="Windows Live" clId="Web-{F32F21A1-D09D-4E82-A811-5AF18D02A2E3}" dt="2021-01-20T13:42:26.451" v="6"/>
        <pc:sldMkLst>
          <pc:docMk/>
          <pc:sldMk cId="4040369466" sldId="296"/>
        </pc:sldMkLst>
      </pc:sldChg>
      <pc:sldChg chg="addSp delSp modSp add del ord replId">
        <pc:chgData name="Tara Jaishi" userId="75869e3b3ca07b4d" providerId="Windows Live" clId="Web-{F32F21A1-D09D-4E82-A811-5AF18D02A2E3}" dt="2021-01-20T13:47:36.363" v="38"/>
        <pc:sldMkLst>
          <pc:docMk/>
          <pc:sldMk cId="715887548" sldId="297"/>
        </pc:sldMkLst>
        <pc:spChg chg="mod">
          <ac:chgData name="Tara Jaishi" userId="75869e3b3ca07b4d" providerId="Windows Live" clId="Web-{F32F21A1-D09D-4E82-A811-5AF18D02A2E3}" dt="2021-01-20T13:46:09.643" v="33" actId="20577"/>
          <ac:spMkLst>
            <pc:docMk/>
            <pc:sldMk cId="715887548" sldId="297"/>
            <ac:spMk id="5" creationId="{8EA40ACF-0077-4CE7-B226-B0831DDD08A3}"/>
          </ac:spMkLst>
        </pc:spChg>
        <pc:picChg chg="add del mod">
          <ac:chgData name="Tara Jaishi" userId="75869e3b3ca07b4d" providerId="Windows Live" clId="Web-{F32F21A1-D09D-4E82-A811-5AF18D02A2E3}" dt="2021-01-20T13:46:40.909" v="37"/>
          <ac:picMkLst>
            <pc:docMk/>
            <pc:sldMk cId="715887548" sldId="297"/>
            <ac:picMk id="14" creationId="{4BB8BA9F-148E-49F7-8F4D-242B6C7209C3}"/>
          </ac:picMkLst>
        </pc:picChg>
      </pc:sldChg>
      <pc:sldChg chg="addSp delSp modSp add ord replId">
        <pc:chgData name="Tara Jaishi" userId="75869e3b3ca07b4d" providerId="Windows Live" clId="Web-{F32F21A1-D09D-4E82-A811-5AF18D02A2E3}" dt="2021-01-20T17:18:25.166" v="1475" actId="20577"/>
        <pc:sldMkLst>
          <pc:docMk/>
          <pc:sldMk cId="3690236601" sldId="297"/>
        </pc:sldMkLst>
        <pc:spChg chg="mod">
          <ac:chgData name="Tara Jaishi" userId="75869e3b3ca07b4d" providerId="Windows Live" clId="Web-{F32F21A1-D09D-4E82-A811-5AF18D02A2E3}" dt="2021-01-20T15:56:32.546" v="639" actId="20577"/>
          <ac:spMkLst>
            <pc:docMk/>
            <pc:sldMk cId="3690236601" sldId="297"/>
            <ac:spMk id="5" creationId="{8EA40ACF-0077-4CE7-B226-B0831DDD08A3}"/>
          </ac:spMkLst>
        </pc:spChg>
        <pc:spChg chg="add mod">
          <ac:chgData name="Tara Jaishi" userId="75869e3b3ca07b4d" providerId="Windows Live" clId="Web-{F32F21A1-D09D-4E82-A811-5AF18D02A2E3}" dt="2021-01-20T17:18:25.166" v="1475" actId="20577"/>
          <ac:spMkLst>
            <pc:docMk/>
            <pc:sldMk cId="3690236601" sldId="297"/>
            <ac:spMk id="7" creationId="{D6E9E62A-5ED7-4F94-9004-2B46A73FF5F1}"/>
          </ac:spMkLst>
        </pc:spChg>
        <pc:spChg chg="del">
          <ac:chgData name="Tara Jaishi" userId="75869e3b3ca07b4d" providerId="Windows Live" clId="Web-{F32F21A1-D09D-4E82-A811-5AF18D02A2E3}" dt="2021-01-20T13:48:12.348" v="55"/>
          <ac:spMkLst>
            <pc:docMk/>
            <pc:sldMk cId="3690236601" sldId="297"/>
            <ac:spMk id="7" creationId="{D8F9882E-2BE4-43DB-AE3F-D0CDAA5B9710}"/>
          </ac:spMkLst>
        </pc:spChg>
        <pc:spChg chg="mod">
          <ac:chgData name="Tara Jaishi" userId="75869e3b3ca07b4d" providerId="Windows Live" clId="Web-{F32F21A1-D09D-4E82-A811-5AF18D02A2E3}" dt="2021-01-20T15:46:12.097" v="425" actId="20577"/>
          <ac:spMkLst>
            <pc:docMk/>
            <pc:sldMk cId="3690236601" sldId="297"/>
            <ac:spMk id="9" creationId="{2D18E395-CD7F-4ED4-B9E2-FF6BE97297CE}"/>
          </ac:spMkLst>
        </pc:spChg>
        <pc:picChg chg="del">
          <ac:chgData name="Tara Jaishi" userId="75869e3b3ca07b4d" providerId="Windows Live" clId="Web-{F32F21A1-D09D-4E82-A811-5AF18D02A2E3}" dt="2021-01-20T13:48:16.458" v="56"/>
          <ac:picMkLst>
            <pc:docMk/>
            <pc:sldMk cId="3690236601" sldId="297"/>
            <ac:picMk id="1026" creationId="{090F7CDA-2869-43B3-8EFC-62DDA0150655}"/>
          </ac:picMkLst>
        </pc:picChg>
      </pc:sldChg>
      <pc:sldChg chg="modSp add ord replId">
        <pc:chgData name="Tara Jaishi" userId="75869e3b3ca07b4d" providerId="Windows Live" clId="Web-{F32F21A1-D09D-4E82-A811-5AF18D02A2E3}" dt="2021-01-20T17:26:24.601" v="1563" actId="20577"/>
        <pc:sldMkLst>
          <pc:docMk/>
          <pc:sldMk cId="2297094395" sldId="298"/>
        </pc:sldMkLst>
        <pc:spChg chg="mod">
          <ac:chgData name="Tara Jaishi" userId="75869e3b3ca07b4d" providerId="Windows Live" clId="Web-{F32F21A1-D09D-4E82-A811-5AF18D02A2E3}" dt="2021-01-20T17:18:45.713" v="1476" actId="20577"/>
          <ac:spMkLst>
            <pc:docMk/>
            <pc:sldMk cId="2297094395" sldId="298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7:26:24.601" v="1563" actId="20577"/>
          <ac:spMkLst>
            <pc:docMk/>
            <pc:sldMk cId="2297094395" sldId="298"/>
            <ac:spMk id="9" creationId="{2D18E395-CD7F-4ED4-B9E2-FF6BE97297CE}"/>
          </ac:spMkLst>
        </pc:spChg>
      </pc:sldChg>
      <pc:sldChg chg="addSp modSp add ord replId">
        <pc:chgData name="Tara Jaishi" userId="75869e3b3ca07b4d" providerId="Windows Live" clId="Web-{F32F21A1-D09D-4E82-A811-5AF18D02A2E3}" dt="2021-01-20T13:53:37.573" v="197" actId="14100"/>
        <pc:sldMkLst>
          <pc:docMk/>
          <pc:sldMk cId="652095785" sldId="299"/>
        </pc:sldMkLst>
        <pc:spChg chg="mod">
          <ac:chgData name="Tara Jaishi" userId="75869e3b3ca07b4d" providerId="Windows Live" clId="Web-{F32F21A1-D09D-4E82-A811-5AF18D02A2E3}" dt="2021-01-20T13:52:40.963" v="194" actId="20577"/>
          <ac:spMkLst>
            <pc:docMk/>
            <pc:sldMk cId="652095785" sldId="299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3:51:30.024" v="187" actId="20577"/>
          <ac:spMkLst>
            <pc:docMk/>
            <pc:sldMk cId="652095785" sldId="299"/>
            <ac:spMk id="9" creationId="{2D18E395-CD7F-4ED4-B9E2-FF6BE97297CE}"/>
          </ac:spMkLst>
        </pc:spChg>
        <pc:picChg chg="add mod">
          <ac:chgData name="Tara Jaishi" userId="75869e3b3ca07b4d" providerId="Windows Live" clId="Web-{F32F21A1-D09D-4E82-A811-5AF18D02A2E3}" dt="2021-01-20T13:53:37.573" v="197" actId="14100"/>
          <ac:picMkLst>
            <pc:docMk/>
            <pc:sldMk cId="652095785" sldId="299"/>
            <ac:picMk id="7" creationId="{0A496F78-A6CA-4787-A6FB-A461070C17BC}"/>
          </ac:picMkLst>
        </pc:picChg>
      </pc:sldChg>
    </pc:docChg>
  </pc:docChgLst>
  <pc:docChgLst>
    <pc:chgData name="Tara Jaishi" userId="75869e3b3ca07b4d" providerId="Windows Live" clId="Web-{B21AE74E-1A27-4365-84FF-21D67F1D81EC}"/>
    <pc:docChg chg="delSld modSld">
      <pc:chgData name="Tara Jaishi" userId="75869e3b3ca07b4d" providerId="Windows Live" clId="Web-{B21AE74E-1A27-4365-84FF-21D67F1D81EC}" dt="2021-01-21T22:24:09.466" v="6" actId="14100"/>
      <pc:docMkLst>
        <pc:docMk/>
      </pc:docMkLst>
      <pc:sldChg chg="modSp">
        <pc:chgData name="Tara Jaishi" userId="75869e3b3ca07b4d" providerId="Windows Live" clId="Web-{B21AE74E-1A27-4365-84FF-21D67F1D81EC}" dt="2021-01-21T22:24:09.466" v="6" actId="14100"/>
        <pc:sldMkLst>
          <pc:docMk/>
          <pc:sldMk cId="4112370754" sldId="295"/>
        </pc:sldMkLst>
        <pc:picChg chg="mod">
          <ac:chgData name="Tara Jaishi" userId="75869e3b3ca07b4d" providerId="Windows Live" clId="Web-{B21AE74E-1A27-4365-84FF-21D67F1D81EC}" dt="2021-01-21T22:24:09.466" v="6" actId="14100"/>
          <ac:picMkLst>
            <pc:docMk/>
            <pc:sldMk cId="4112370754" sldId="295"/>
            <ac:picMk id="10" creationId="{BFD43D7D-B7D1-42B1-87BF-6F9E6F9DE450}"/>
          </ac:picMkLst>
        </pc:picChg>
      </pc:sldChg>
      <pc:sldChg chg="del">
        <pc:chgData name="Tara Jaishi" userId="75869e3b3ca07b4d" providerId="Windows Live" clId="Web-{B21AE74E-1A27-4365-84FF-21D67F1D81EC}" dt="2021-01-21T22:22:47.370" v="0"/>
        <pc:sldMkLst>
          <pc:docMk/>
          <pc:sldMk cId="3690236601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24.01.2021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24.01.2021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24.01.2021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lsy/VHD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8204"/>
            <a:ext cx="9144000" cy="16065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>
                <a:solidFill>
                  <a:srgbClr val="6638B6"/>
                </a:solidFill>
              </a:rPr>
              <a:t>Circuit Design</a:t>
            </a:r>
            <a:br>
              <a:rPr lang="de-DE" b="1" dirty="0">
                <a:solidFill>
                  <a:srgbClr val="6638B6"/>
                </a:solidFill>
              </a:rPr>
            </a:br>
            <a:r>
              <a:rPr lang="de-DE" sz="2400" b="1" dirty="0">
                <a:solidFill>
                  <a:srgbClr val="6638B6"/>
                </a:solidFill>
              </a:rPr>
              <a:t>(WS2020/21)</a:t>
            </a:r>
            <a:br>
              <a:rPr lang="de-DE" dirty="0">
                <a:solidFill>
                  <a:srgbClr val="6638B6"/>
                </a:solidFill>
              </a:rPr>
            </a:br>
            <a:r>
              <a:rPr lang="de-DE" sz="3200" dirty="0">
                <a:solidFill>
                  <a:srgbClr val="9B7DD4"/>
                </a:solidFill>
              </a:rPr>
              <a:t>Prof. Dr. –Ing Andreas Siggelkow</a:t>
            </a:r>
            <a:endParaRPr lang="de-DE" dirty="0">
              <a:solidFill>
                <a:srgbClr val="9B7DD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-1351697"/>
            <a:ext cx="2607364" cy="2607364"/>
          </a:xfrm>
          <a:prstGeom prst="diamond">
            <a:avLst/>
          </a:prstGeom>
          <a:noFill/>
          <a:ln>
            <a:solidFill>
              <a:srgbClr val="663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2514198"/>
            <a:ext cx="3541486" cy="3541486"/>
          </a:xfrm>
          <a:prstGeom prst="diamond">
            <a:avLst/>
          </a:prstGeom>
          <a:noFill/>
          <a:ln>
            <a:solidFill>
              <a:srgbClr val="9B7D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2C97270-13DE-418D-A11B-EBBF82F2F926}"/>
              </a:ext>
            </a:extLst>
          </p:cNvPr>
          <p:cNvSpPr txBox="1"/>
          <p:nvPr/>
        </p:nvSpPr>
        <p:spPr>
          <a:xfrm>
            <a:off x="3773286" y="4981389"/>
            <a:ext cx="494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Nils Schlegel, 32067 &amp; Tara </a:t>
            </a:r>
            <a:r>
              <a:rPr lang="de-DE" dirty="0" err="1"/>
              <a:t>Jaishi</a:t>
            </a:r>
            <a:r>
              <a:rPr lang="de-DE" dirty="0"/>
              <a:t>, 32289</a:t>
            </a:r>
          </a:p>
        </p:txBody>
      </p:sp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714AD1-2794-411E-9241-5C29E42D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24" y="3481243"/>
            <a:ext cx="3415095" cy="11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FBF051-ADBA-4F0C-8AC8-81BA08B1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0" y="1997929"/>
            <a:ext cx="6419920" cy="28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D28FDD-3F0C-479C-BCBE-5A28F2A5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1371313"/>
            <a:ext cx="4906060" cy="4115374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0A1D25-D3B2-4732-ADB1-8A4938325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  <a:p>
            <a:pPr algn="ctr"/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939800" y="1353895"/>
            <a:ext cx="10312400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2400" dirty="0">
                <a:cs typeface="Segoe UI Light"/>
              </a:rPr>
              <a:t>In real world assumptions: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Only one door to enter/exit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Everyone completes the enter/leave process completely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enters, when the room is full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leaves, when room is already empty</a:t>
            </a:r>
          </a:p>
          <a:p>
            <a:pPr marL="342900" indent="-342900">
              <a:buFont typeface="Wingdings"/>
              <a:buChar char="q"/>
            </a:pPr>
            <a:endParaRPr lang="en-US" sz="36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709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Link: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https://github.com/nlsy/VHDL</a:t>
            </a:r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090F7CDA-2869-43B3-8EFC-62DDA015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05" y="3453988"/>
            <a:ext cx="1161789" cy="10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/>
              <a:t>Thank</a:t>
            </a:r>
            <a:r>
              <a:rPr lang="de-DE" sz="3600" b="1" dirty="0"/>
              <a:t> </a:t>
            </a:r>
            <a:r>
              <a:rPr lang="de-DE" sz="3600" b="1" dirty="0" err="1"/>
              <a:t>you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976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E28F36C-9CBB-40CE-893B-C256B33F3B1F}"/>
              </a:ext>
            </a:extLst>
          </p:cNvPr>
          <p:cNvSpPr txBox="1"/>
          <p:nvPr/>
        </p:nvSpPr>
        <p:spPr>
          <a:xfrm>
            <a:off x="939800" y="1199769"/>
            <a:ext cx="103124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2400" dirty="0">
                <a:cs typeface="Segoe UI Light"/>
              </a:rPr>
              <a:t>Matching Covid-19 Restriction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Monitoring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Visualizing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Security</a:t>
            </a:r>
          </a:p>
          <a:p>
            <a:pPr marL="342900" indent="-342900">
              <a:buFont typeface="Wingdings"/>
              <a:buChar char="q"/>
            </a:pPr>
            <a:endParaRPr lang="en-US" sz="3600" dirty="0">
              <a:cs typeface="Segoe UI Light"/>
            </a:endParaRPr>
          </a:p>
          <a:p>
            <a:pPr marL="342900" indent="-342900">
              <a:buFont typeface="Wingdings"/>
              <a:buChar char="q"/>
            </a:pPr>
            <a:endParaRPr lang="en-US" sz="36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92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Digram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BB8BA9F-148E-49F7-8F4D-242B6C72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44" y="2034263"/>
            <a:ext cx="3899711" cy="27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8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2800" dirty="0"/>
              <a:t>Board Setup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/>
          </a:p>
        </p:txBody>
      </p:sp>
      <p:pic>
        <p:nvPicPr>
          <p:cNvPr id="10" name="Picture 10" descr="A picture containing indoor, small, table, computer&#10;&#10;Description automatically generated">
            <a:extLst>
              <a:ext uri="{FF2B5EF4-FFF2-40B4-BE49-F238E27FC236}">
                <a16:creationId xmlns:a16="http://schemas.microsoft.com/office/drawing/2014/main" id="{EFEBFC0A-1E2B-41D3-BAF0-EAFE7D71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019175"/>
            <a:ext cx="8210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Chart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FA8DA42-1963-4528-A326-9B86F0A90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428875"/>
            <a:ext cx="10487025" cy="200025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Top-Level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D9B225-F66C-49AE-85B0-60874D77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233487"/>
            <a:ext cx="8391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Trigger</a:t>
            </a:r>
          </a:p>
          <a:p>
            <a:pPr algn="ctr"/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385725"/>
            <a:ext cx="560923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>
              <a:cs typeface="Segoe UI Light"/>
            </a:endParaRPr>
          </a:p>
          <a:p>
            <a:pPr algn="ctr"/>
            <a:endParaRPr lang="de-DE" sz="3600" b="1" dirty="0">
              <a:cs typeface="Segoe UI Light"/>
            </a:endParaRPr>
          </a:p>
        </p:txBody>
      </p:sp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0A496F78-A6CA-4787-A6FB-A461070C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010483"/>
            <a:ext cx="5600700" cy="49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9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Unit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" name="Grafik 9" descr="Diagram&#10;&#10;Description automatically generated">
            <a:extLst>
              <a:ext uri="{FF2B5EF4-FFF2-40B4-BE49-F238E27FC236}">
                <a16:creationId xmlns:a16="http://schemas.microsoft.com/office/drawing/2014/main" id="{BFD43D7D-B7D1-42B1-87BF-6F9E6F9D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84" y="1124880"/>
            <a:ext cx="5138665" cy="54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7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S3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5C155B7-98AD-4881-8F63-54B144823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16" y="2192163"/>
            <a:ext cx="6419920" cy="269470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EDADF69-D3D5-4D34-B4B5-F778E6372A0C}"/>
              </a:ext>
            </a:extLst>
          </p:cNvPr>
          <p:cNvSpPr txBox="1"/>
          <p:nvPr/>
        </p:nvSpPr>
        <p:spPr>
          <a:xfrm>
            <a:off x="3173104" y="1727495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3-Wire-Interface</a:t>
            </a:r>
          </a:p>
        </p:txBody>
      </p:sp>
    </p:spTree>
    <p:extLst>
      <p:ext uri="{BB962C8B-B14F-4D97-AF65-F5344CB8AC3E}">
        <p14:creationId xmlns:p14="http://schemas.microsoft.com/office/powerpoint/2010/main" val="369871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135</Words>
  <Application>Microsoft Office PowerPoint</Application>
  <PresentationFormat>Breitbild</PresentationFormat>
  <Paragraphs>28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Wingdings</vt:lpstr>
      <vt:lpstr>Office-Design</vt:lpstr>
      <vt:lpstr>Circuit Design (WS2020/21) Prof. Dr. –Ing Andreas Siggelkow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Projektanalyse Präsentation</dc:title>
  <dc:creator>Nils Schlegel</dc:creator>
  <cp:lastModifiedBy>Nils Schlegel</cp:lastModifiedBy>
  <cp:revision>273</cp:revision>
  <dcterms:created xsi:type="dcterms:W3CDTF">2021-01-16T14:03:43Z</dcterms:created>
  <dcterms:modified xsi:type="dcterms:W3CDTF">2021-01-24T08:51:33Z</dcterms:modified>
</cp:coreProperties>
</file>