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e2669d66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e2669d66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4e2669d66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2669d66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2669d66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4e2669d66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2669d667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2669d66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e2669d667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City Traffic Simulator</a:t>
            </a:r>
            <a:br>
              <a:rPr lang="en-US"/>
            </a:br>
            <a:r>
              <a:rPr lang="en-US"/>
              <a:t>Increment 1 Retrospective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524000" y="3602037"/>
            <a:ext cx="9144000" cy="2965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14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Mike Senior, Cal Leising, Louis Shakya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Nonfunctional Requirements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N4: The time taken for all vehicles to reach is destination is tracked by the system</a:t>
            </a:r>
            <a:endParaRPr sz="2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N5: Intersections can’t be changed during a simulation</a:t>
            </a:r>
            <a:endParaRPr sz="2800"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Project Description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Functional Requirements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Nonfunctional Requirements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 Cases</a:t>
            </a:r>
            <a:endParaRPr sz="2800">
              <a:solidFill>
                <a:srgbClr val="7F7F7F"/>
              </a:solidFill>
            </a:endParaRPr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Reflection</a:t>
            </a:r>
            <a:endParaRPr sz="2800"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Case: “Reset Simulation”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User selects the reset button from the user interface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All vehicles are returned to their start point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Allow user to change intersection types, as well as update start points and destinations for vehicles</a:t>
            </a:r>
            <a:endParaRPr sz="2800"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Case: “Change Intersection”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Precondition: “Reset Simulation” complete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User selects the intersection they would like to change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User chooses the type of intersection they would like to implement from a list of the possible choices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The intersection updates to match the user’s choice </a:t>
            </a:r>
            <a:endParaRPr sz="2800"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Case: “Start Simulation”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User selects the start button from the user interface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The timer will begin, and vehicles will move towards their destinations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The simulation will continue until all cars reach their destinations, or the user has selected to reset the simulation, at which point the timer will stop</a:t>
            </a:r>
            <a:endParaRPr sz="2800"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Project Description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Functional Requirements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Nonfunctional Requirements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Use Cases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Reflection</a:t>
            </a:r>
            <a:endParaRPr sz="2800"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Reflection</a:t>
            </a:r>
            <a:br>
              <a:rPr lang="en-US"/>
            </a:br>
            <a:r>
              <a:rPr lang="en-US"/>
              <a:t>What went well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Good communication between team members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Agreed on the general ideas to create our desired system</a:t>
            </a:r>
            <a:endParaRPr sz="2800"/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Reflection</a:t>
            </a:r>
            <a:br>
              <a:rPr lang="en-US"/>
            </a:br>
            <a:r>
              <a:rPr lang="en-US"/>
              <a:t>What didn’t go well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It was difficult to find times to meet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Waited until the last minute to work on the RAD</a:t>
            </a:r>
            <a:endParaRPr sz="2800"/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Reflection</a:t>
            </a:r>
            <a:br>
              <a:rPr lang="en-US"/>
            </a:br>
            <a:r>
              <a:rPr lang="en-US"/>
              <a:t>Something to Improve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Come up with a meeting schedule each week, whether the meetings are in-person or online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Begin working on the next increment sooner in the cycle</a:t>
            </a:r>
            <a:endParaRPr sz="2800"/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Project Description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Functional Requirements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Nonfunctional Requirements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 Cases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Reflection </a:t>
            </a:r>
            <a:endParaRPr sz="2800"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Project Description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Functional Requirements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Nonfunctional Requirements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 Cases 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Reflection</a:t>
            </a:r>
            <a:endParaRPr sz="2800"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Create system capable of managing traffic on static map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Can alter start points and destinations, and locations of stop signs and traffic lights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Allows user to test different combinations of traffic lights and stop signs to determine optimal arrangement</a:t>
            </a:r>
            <a:endParaRPr sz="2800"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Objectives and Success Criteria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Allow user to test combinations of traffic lights and stop signs to determine optimal arrangement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Keep track of the time it takes all cars to reach their destination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Model the layout of the city of Pacopolis </a:t>
            </a:r>
            <a:endParaRPr sz="2800"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Proposed System Overview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Add and delete cars, as well as set start points and destinations of cars outside of system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Change the type of intersection by clicking a button at each section and selecting the desired type of intersection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 timer will keep track of the time it takes all vehicles to reach their destinations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All times within the current session will be saved </a:t>
            </a:r>
            <a:endParaRPr sz="2800"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Project Description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Functional Requirements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Nonfunctional Requirements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Use Cases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Reflection </a:t>
            </a:r>
            <a:endParaRPr sz="2800"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Requirements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F1: User can set intersections to be all-way stop signs, north-south stop signs, east-west stop signs, or traffic lights 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F2: User can set start points and destinations for each vehicle 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F3: The user can reset the system, which will return all vehicles to their start points and allow them to alter intersections</a:t>
            </a:r>
            <a:endParaRPr sz="2800"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Project Description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Functional Requirements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Nonfunctional Requirements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Use Cases</a:t>
            </a:r>
            <a:endParaRPr sz="28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>
                <a:solidFill>
                  <a:srgbClr val="7F7F7F"/>
                </a:solidFill>
              </a:rPr>
              <a:t>Reflection </a:t>
            </a:r>
            <a:endParaRPr sz="2800"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Nonfunctional Requirements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N1: The system should support several vehicles moving at once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N2: Vehicles should take the same route to their destination as long as their start and end points remain unchanged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N3: All inputs from the user should be processed in one second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