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364-A7E0-4F78-88E2-ABD53B9040F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A55-9AFA-4FF0-961B-45F1BB8A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8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364-A7E0-4F78-88E2-ABD53B9040F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A55-9AFA-4FF0-961B-45F1BB8A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364-A7E0-4F78-88E2-ABD53B9040F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A55-9AFA-4FF0-961B-45F1BB8A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364-A7E0-4F78-88E2-ABD53B9040F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A55-9AFA-4FF0-961B-45F1BB8A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364-A7E0-4F78-88E2-ABD53B9040F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A55-9AFA-4FF0-961B-45F1BB8A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6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364-A7E0-4F78-88E2-ABD53B9040F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A55-9AFA-4FF0-961B-45F1BB8A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8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364-A7E0-4F78-88E2-ABD53B9040F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A55-9AFA-4FF0-961B-45F1BB8A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364-A7E0-4F78-88E2-ABD53B9040F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A55-9AFA-4FF0-961B-45F1BB8A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6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364-A7E0-4F78-88E2-ABD53B9040F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A55-9AFA-4FF0-961B-45F1BB8A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5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364-A7E0-4F78-88E2-ABD53B9040F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A55-9AFA-4FF0-961B-45F1BB8A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9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364-A7E0-4F78-88E2-ABD53B9040F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A55-9AFA-4FF0-961B-45F1BB8A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6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3364-A7E0-4F78-88E2-ABD53B9040F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6A55-9AFA-4FF0-961B-45F1BB8A6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Kitchen Attention Breaker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8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 &amp; usability</a:t>
            </a:r>
            <a:endParaRPr lang="en-US" dirty="0"/>
          </a:p>
        </p:txBody>
      </p:sp>
      <p:pic>
        <p:nvPicPr>
          <p:cNvPr id="2050" name="Picture 2" descr="Image result for kitchen sto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99" y="3466407"/>
            <a:ext cx="1977794" cy="197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109" y="1979003"/>
            <a:ext cx="2235170" cy="1487404"/>
          </a:xfrm>
          <a:prstGeom prst="rect">
            <a:avLst/>
          </a:prstGeom>
        </p:spPr>
      </p:pic>
      <p:sp>
        <p:nvSpPr>
          <p:cNvPr id="6" name="Flowchart: Summing Junction 5"/>
          <p:cNvSpPr/>
          <p:nvPr/>
        </p:nvSpPr>
        <p:spPr>
          <a:xfrm>
            <a:off x="8562109" y="1690688"/>
            <a:ext cx="2235170" cy="1966912"/>
          </a:xfrm>
          <a:prstGeom prst="flowChartSummingJunct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mage result for FIRE HAZ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915" y="2870585"/>
            <a:ext cx="1099762" cy="98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86989" y="2169621"/>
            <a:ext cx="2790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Prevent burned kitchen when attention is being occupied.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058" y="3362243"/>
            <a:ext cx="2638425" cy="1733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62109" y="4028977"/>
            <a:ext cx="29731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Effective, but too late.</a:t>
            </a:r>
          </a:p>
          <a:p>
            <a:r>
              <a:rPr lang="en-US" dirty="0" smtClean="0"/>
              <a:t>Can’t really turn off</a:t>
            </a:r>
          </a:p>
          <a:p>
            <a:r>
              <a:rPr lang="en-US" dirty="0" smtClean="0"/>
              <a:t>Annoying</a:t>
            </a:r>
          </a:p>
          <a:p>
            <a:r>
              <a:rPr lang="en-US" dirty="0" smtClean="0"/>
              <a:t>BUT STILL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7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Concepts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6" y="1808797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73" y="4120174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17" y="1808797"/>
            <a:ext cx="660689" cy="6606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48087"/>
            <a:ext cx="693506" cy="693506"/>
          </a:xfrm>
          <a:prstGeom prst="rect">
            <a:avLst/>
          </a:prstGeom>
        </p:spPr>
      </p:pic>
      <p:pic>
        <p:nvPicPr>
          <p:cNvPr id="1032" name="Picture 8" descr="Image result for temperature sens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37" y="4794840"/>
            <a:ext cx="1059757" cy="79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709" y="3951922"/>
            <a:ext cx="2143125" cy="2143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4537" y="420848"/>
            <a:ext cx="2694932" cy="2322462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5261956" y="1700583"/>
            <a:ext cx="734148" cy="281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03214" y="355230"/>
            <a:ext cx="134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Speaks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43200" y="2007821"/>
            <a:ext cx="132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Webhooks</a:t>
            </a:r>
            <a:r>
              <a:rPr lang="en-US" dirty="0" smtClean="0"/>
              <a:t> / publish &amp; subscribe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76698" y="1351071"/>
            <a:ext cx="2709281" cy="65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0492238">
            <a:off x="3577043" y="1183075"/>
            <a:ext cx="8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Buzz!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222268" y="1412873"/>
            <a:ext cx="3654831" cy="315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18953168">
            <a:off x="3065404" y="3156710"/>
            <a:ext cx="93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Vibrate!</a:t>
            </a:r>
            <a:endParaRPr lang="en-US" dirty="0"/>
          </a:p>
        </p:txBody>
      </p:sp>
      <p:sp>
        <p:nvSpPr>
          <p:cNvPr id="1026" name="Rectangle 1025"/>
          <p:cNvSpPr/>
          <p:nvPr/>
        </p:nvSpPr>
        <p:spPr>
          <a:xfrm rot="17509256">
            <a:off x="4274223" y="3443894"/>
            <a:ext cx="2113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Update temperature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469" y="4263822"/>
            <a:ext cx="2143125" cy="2143125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6200705" y="1582079"/>
            <a:ext cx="2279913" cy="298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85963" y="3205363"/>
            <a:ext cx="2888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temperature data</a:t>
            </a:r>
          </a:p>
          <a:p>
            <a:r>
              <a:rPr lang="en-US" dirty="0" smtClean="0"/>
              <a:t>Compute when temperature spikes occurs</a:t>
            </a:r>
          </a:p>
          <a:p>
            <a:r>
              <a:rPr lang="en-US" dirty="0" smtClean="0"/>
              <a:t>Trigger all subscribers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7537" y="1972487"/>
            <a:ext cx="73069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Particle publish/subscribe: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handle complicated devices id and their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Who get to be the publisher and the subscribers and who get to be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Identified by event names!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9937" y="4046047"/>
            <a:ext cx="10288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Humidifier  Spike: Compute average of last X data points, compare with the new read and a threshold value.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9937" y="3422349"/>
            <a:ext cx="10442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Temperature Spike: Compute average of last X data points, compare with the new read and a threshold value.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2961" y="4719811"/>
            <a:ext cx="9094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When to sound the buzzer: From the spikes values, when to decide to publish the alarm event?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0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&amp; Advantages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64356"/>
            <a:ext cx="375327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Highly scalable!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Attach a buzzer to the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Attach a vibrator to your wristband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Attach a blink led to living room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70418" y="2164356"/>
            <a:ext cx="6035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Devices can communicate independently from one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Replaceable if a unit is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cost</a:t>
            </a:r>
          </a:p>
          <a:p>
            <a:r>
              <a:rPr lang="en-US" dirty="0" smtClean="0"/>
              <a:t>Redundant processors</a:t>
            </a:r>
          </a:p>
          <a:p>
            <a:r>
              <a:rPr lang="en-US" dirty="0" smtClean="0"/>
              <a:t>Code complexity -&gt; inefficient maintenance</a:t>
            </a:r>
          </a:p>
          <a:p>
            <a:r>
              <a:rPr lang="en-US" dirty="0" smtClean="0"/>
              <a:t>Difficult to troubleshoot communications</a:t>
            </a:r>
          </a:p>
          <a:p>
            <a:r>
              <a:rPr lang="en-US" dirty="0" smtClean="0"/>
              <a:t>Setting up is complicated</a:t>
            </a:r>
          </a:p>
          <a:p>
            <a:r>
              <a:rPr lang="en-US" dirty="0" smtClean="0"/>
              <a:t>Using is complicated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8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0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Kitchen Attention Breaker</vt:lpstr>
      <vt:lpstr>What it is &amp; usability</vt:lpstr>
      <vt:lpstr>System Concepts</vt:lpstr>
      <vt:lpstr>System cont.</vt:lpstr>
      <vt:lpstr>Scalability &amp; Advantages</vt:lpstr>
      <vt:lpstr>Disadvantages</vt:lpstr>
      <vt:lpstr>Demo</vt:lpstr>
    </vt:vector>
  </TitlesOfParts>
  <Company>University of St. Thomas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Kitchen Attention Breaker</dc:title>
  <dc:creator>Luong, Ngoc N.</dc:creator>
  <cp:lastModifiedBy>Luong, Ngoc N.</cp:lastModifiedBy>
  <cp:revision>8</cp:revision>
  <dcterms:created xsi:type="dcterms:W3CDTF">2018-05-09T22:37:40Z</dcterms:created>
  <dcterms:modified xsi:type="dcterms:W3CDTF">2018-05-09T23:04:16Z</dcterms:modified>
</cp:coreProperties>
</file>