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2T01:39:39.8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24575,'7'5'0,"0"1"0,-1-1 0,0 1 0,0 1 0,-1-1 0,0 1 0,0 0 0,0 0 0,-1 0 0,5 13 0,2-1 0,17 29 0,-3 1 0,32 90 0,-47-110 0,-2 1 0,-1 0 0,-1 0 0,-2 1 0,-1-1 0,-1 48 0,-5-44 0,-2-1 0,-2 1 0,-1-1 0,-21 57 0,24-80 0,1-1 0,-2 1 0,1-1 0,-1 0 0,-1 0 0,0-1 0,-10 10 0,9-10 0,0 1 0,1 0 0,0 1 0,0-1 0,-6 14 0,11-18 0,0 0 0,0 0 0,1 0 0,0 1 0,0-1 0,0 0 0,1 1 0,0-1 0,0 0 0,0 1 0,0-1 0,2 6 0,2 6 0,1 1 0,9 21 0,-8-23 0,-1 0 0,6 26 0,-7-19 0,-2 0 0,-1 0 0,0 0 0,-2 0 0,-1 0 0,0 0 0,-2-1 0,-1 1 0,-8 25 0,9-36 0,0 0 0,1 0 0,-3 21 0,6-28 0,-1-1 0,2 1 0,-1 0 0,0 0 0,1-1 0,0 1 0,0 0 0,0-1 0,1 1 0,-1-1 0,1 0 0,5 8 0,5 6 0,1-1 0,16 16 0,-16-18 0,-1 0 0,0 0 0,14 24 0,-23-34 0,-1 0 0,1 1 0,-1-1 0,0 1 0,-1-1 0,1 1 0,-1 0 0,0 0 0,-1-1 0,1 1 0,-1 0 0,0 0 0,-1 0 0,1 0 0,-3 9 0,-4 3 0,0 1 0,-1-1 0,0 0 0,-2-1 0,-14 20 0,7-10 0,-13 28 0,26-45 0,0-1 0,0 0 0,1 1 0,1 0 0,0 0 0,0 0 0,0 13 0,2-16 0,1 0 0,0 0 0,0-1 0,1 1 0,0 0 0,0-1 0,1 1 0,-1-1 0,1 0 0,1 0 0,-1 0 0,1 0 0,0-1 0,9 11 0,8 5 0,1 0 0,26 19 0,-29-24 0,-10-9 0,0 2 0,0-1 0,0 2 0,-1-1 0,-1 1 0,0 0 0,0 0 0,-1 1 0,0 0 0,-1 0 0,0 0 0,-1 1 0,0 0 0,3 18 0,3 29 0,-3 0 0,-2 1 0,-7 107 0,1-66 0,0-95 0,1 1 0,-1-1 0,0 1 0,0-1 0,0 0 0,-1 0 0,0 1 0,0-1 0,-1 0 0,0-1 0,0 1 0,-4 5 0,-3 3 0,-1-1 0,0-1 0,-16 13 0,12-11 0,-25 30 0,37-40 7,0 1-1,0 0 0,0 0 0,1 0 1,0 1-1,0-1 0,0 0 1,0 1-1,1 0 0,0-1 1,0 1-1,1 0 0,0-1 0,0 1 1,0 0-1,0 0 0,1-1 1,2 8-1,0-1-192,1 0 1,0 0-1,1 0 0,0 0 1,0-1-1,2 0 1,7 11-1,0-2-6640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01:40:25.83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1295,'24'-1,"0"-1,24-5,-9 1,115-22,-1-7,-2-6,245-102,297-178,-15-36,-374 198,11 27,-262 116,2 2,-1 3,2 2,86-3,222 20,-345-7,10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01:40:27.50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177 1,'8'7,"0"-1,0 0,0 0,13 6,7 5,106 63,235 103,-289-152,1-4,153 31,-232-58,0 0,0 1,0-1,-1 1,1-1,0 1,0-1,0 1,-1 0,1 0,0 0,-1 0,1 0,0 0,-1 1,0-1,3 3,-4-4,0 1,0-1,0 1,0-1,0 1,0 0,0-1,0 1,0-1,0 1,0-1,-1 1,1-1,0 1,0-1,0 1,-1-1,1 1,0-1,-1 1,1-1,-1 1,-19 15,-23 6,-77 30,35-18,-92 45,-311 188,366-177,42-29,52-39,6-3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01:40:31.76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01:40:37.63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136 674,'-6'5,"-6"5,12-7,10-2,0-2,0-1,-1 0,1-1,0 0,-1 0,1-1,13-8,-10 6,88-47,103-70,87-82,-24 16,-242 174,-16 9,1 0,-1 0,0-1,12-12,-21 19,0 0,1 0,-1-1,0 1,0 0,1-1,-1 1,0 0,0 0,0-1,1 1,-1-1,0 1,0 0,0-1,0 1,0 0,0-1,0 1,0 0,0-1,0 1,0-1,0 1,0 0,0-1,0 1,0 0,0-1,0 1,0 0,-1-1,1 1,0 0,0-1,0 1,-1 0,1-1,0 1,0 0,-1 0,1-1,0 1,-1 0,1 0,0 0,-1 0,1-1,0 1,-1 0,1 0,0 0,-1 0,1 0,-1 0,-24-4,22 4,-99-3,0 5,1 5,-112 21,209-27,1 0,0-1,-1 1,1 0,0 0,0 1,0-1,0 1,0 0,0 0,0 0,-3 2,6-3,-1-1,1 0,0 1,-1-1,1 1,0-1,0 1,-1-1,1 1,0-1,0 1,0-1,-1 1,1 0,0-1,0 1,0-1,0 1,0-1,0 1,0-1,0 1,1 0,-1-1,0 1,0-1,1 2,0-1,0 1,1-1,-1 0,0 1,1-1,-1 0,1 0,0 0,-1 0,1 0,0 0,3 1,20 5,0-1,0 0,0-2,0-1,47-1,-33-1,281 1,-240-6,154-31,-227 34,16-3,-23 9,-14 8,-293 213,167-125,-116 72,-85 66,338-237,1 0,-1 0,1 0,0 1,0-1,0 1,0 0,-2 4,4-6,0-1,-1 0,1 0,0 1,0-1,0 0,0 1,0-1,0 0,0 1,0-1,0 0,0 1,0-1,0 0,0 0,0 1,0-1,0 0,0 1,0-1,1 0,-1 1,0-1,0 0,0 0,0 1,1-1,-1 0,0 0,0 0,1 1,20-1,9-8,-1-2,0-1,55-30,-36 17,40-21,94-67,68-67,-245 176,-11 9,-21 20,-616 593,622-598,4-4,0 1,1 0,-19 28,35-45,-1 0,1 0,-1 0,1-1,-1 1,1 0,0 0,-1 0,1 0,0 0,0 0,0-1,-1 1,1 0,0 0,0 0,1 1,-1-1,0-1,1 1,-1-1,0 0,0 1,1-1,-1 0,0 0,1 1,-1-1,1 0,-1 0,0 1,1-1,-1 0,1 0,-1 0,1 0,-1 0,0 0,1 0,-1 0,1 0,-1 0,1 0,35-8,6-8,0-1,-2-3,50-31,114-89,-128 86,593-368,-656 415,31-15,-41 21,-1 0,0 0,1 0,-1 1,1-1,-1 1,1 0,0 0,-1 0,1 0,-1 0,1 0,-1 1,4 0,-5-1,-1 0,1 1,-1-1,1 0,-1 1,1-1,-1 0,1 1,-1-1,1 1,-1-1,0 0,1 1,-1-1,0 1,1-1,-1 1,0 0,1-1,-1 1,0-1,0 1,0-1,0 1,0 0,0-1,0 1,0-1,0 1,0 0,0-1,0 1,0-1,0 1,0 0,-1 0,-10 21,10-19,-12 17,7-12,1 1,0-1,-6 14,11-22,0 0,0 1,-1-1,1 1,0-1,0 1,0-1,-1 1,1-1,0 0,0 1,0-1,0 1,0-1,0 1,0-1,0 1,0-1,0 1,0-1,1 1,-1-1,0 1,0-1,0 1,1-1,-1 0,0 1,0-1,1 1,-1-1,0 0,1 1,-1-1,0 0,1 0,-1 1,1-1,-1 0,0 0,1 1,-1-1,1 0,-1 0,2 0,0 0,0 0,1 0,-1 0,0 0,1-1,-1 0,0 1,0-1,3-1,7-4,-1 0,1-1,-2 0,1-1,12-12,48-51,-52 50,129-154,-310 380,117-151,42-51,5-7,16-24,29-39,-42 59,-1 4,-1 0,1-1,-1 0,0 0,-1 0,1 0,2-9,-5 13,1 1,-1 0,0 0,0-1,0 1,0 0,0-1,0 1,0 0,0-1,0 1,0 0,0 0,-1-1,1 1,0 0,0-1,0 1,0 0,0 0,-1-1,1 1,0 0,0 0,0-1,-1 1,1 0,0 0,0 0,0 0,-1-1,1 1,0 0,-1 0,1 0,0 0,0 0,-1 0,1 0,0 0,-1 0,1 0,0 0,0 0,-1 0,0 0,-16 3,14-2,-21 6,-1 2,1 1,1 0,0 2,-38 26,59-37,0 1,0-1,0 0,0 1,0-1,0 0,0 0,-1-1,1 1,0 0,-4 0,6-2,-1 1,0 0,0-1,1 1,-1 0,0-1,1 1,-1-1,1 1,-1-1,0 1,1-1,-1 0,1 1,-1-1,1 0,0 1,-1-1,1 0,0 0,-1 1,1-1,0 0,0 0,0 1,0-1,0 0,0 0,0 0,0 1,0-1,0 0,0-1,0-2,0 1,0-1,0 0,-1 1,1-1,-1 1,0-1,0 1,0-1,-3-5,3 9,0-1,1 0,-1 0,0 1,0-1,0 0,1 1,-1-1,0 1,0-1,0 1,0 0,0-1,0 1,0 0,0-1,-1 1,-1 0,0 0,0 0,0 0,0 1,0-1,0 1,0 0,-4 2,-20 8,0 2,0 2,2 0,0 1,-25 22,-111 106,87-68,-124 164,172-207,20-31,7-11,10-17,41-62,117-150,-90 133,-17 22,130-134,-157 183,1 2,2 2,0 2,2 1,1 2,51-23,-84 44,1 0,-1 1,0 1,1-1,-1 2,14-3,-20 4,1 0,-1 0,1 0,-1 1,0-1,1 1,-1-1,0 1,1 0,-1 0,0 0,0 0,0 0,0 0,0 0,0 1,0-1,0 1,-1 0,1-1,0 1,-1 0,1 0,-1 0,0 0,0 0,0 0,0 0,1 4,1 3,-1-1,-1 1,1 0,-1 0,-1-1,0 1,0 0,0 0,-3 12,-5 15,-11 35,17-67,-36 111,-95 195,-85 93,127-247,80-136,27-43,355-486,-325 452,-45 55,0 1,0-1,1 1,-1-1,1 1,-1 0,1-1,-1 1,1 0,0 0,3-1,-5 2,1 1,-1-1,0 1,1 0,-1 0,0-1,0 1,0 0,0-1,1 1,-1 0,0 0,0-1,-1 1,1 0,0-1,0 1,0 0,0 0,-1-1,1 1,0 0,0-1,-1 1,1-1,-1 1,1 0,-1 0,-13 28,-1 0,-21 29,17-28,-23 47,41-73,-1-1,1 0,0 1,0-1,0 0,0 1,0-1,1 1,0-1,0 1,0-1,0 6,1-8,-1 1,1-1,0 0,-1 1,1-1,0 0,0 0,0 0,0 0,0 0,0 0,0 0,1 0,-1 0,0 0,0 0,1-1,-1 1,1 0,-1-1,0 0,1 1,-1-1,1 0,-1 1,1-1,-1 0,1 0,-1 0,3-1,11 0,0 0,0-1,0-1,0-1,26-9,-4-1,36-21,-67 32,1 0,0 0,-1-1,1 0,-1 0,0 0,0-1,7-8,-13 13,0 0,1 0,-1-1,0 1,0 0,0 0,0-1,0 1,0 0,0 0,0-1,0 1,0 0,0 0,0-1,0 1,0 0,0 0,0-1,0 1,0 0,0 0,0-1,0 1,-1 0,1 0,0-1,0 1,0 0,0 0,-1 0,1-1,0 1,0 0,0 0,-1 0,1 0,0 0,0-1,-1 1,1 0,0 0,0 0,-1 0,1 0,0 0,0 0,-1 0,1 0,0 0,0 0,-1 0,1 0,-9 0,0 1,1-1,-1 2,0-1,1 1,-1 1,1-1,-10 6,3-3,-147 63,7-3,149-63,0 0,0 0,0 0,-1-1,1 0,-1 0,-12 0,17-2,-1 1,1 0,0-1,-1 0,1 0,0 1,-1-2,1 1,0 0,0 0,0-1,0 1,0-1,0 1,0-1,0 0,1 0,-1 0,1 0,-1 0,1 0,-2-4,-2-8,0 0,2 0,-1-1,2 1,0-1,1 0,0 1,1-1,2-18,-1 12,-1-1,0 0,-5-23,5 43,-1-1,0 1,1 0,-1-1,0 1,0 0,0 0,0 0,0 0,-1 0,1 0,0 0,-1 0,0 0,1 1,-1-1,0 0,0 1,0 0,0-1,0 1,0 0,-1 0,1 0,0 0,0 1,-1-1,1 1,-1-1,1 1,0 0,-1 0,1 0,-1 0,-2 1,-8 0,0 2,0 0,0 0,1 1,-15 7,-61 29,-100 62,103-53,53-29,1 3,1 0,2 2,-44 47,43-42,-68 73,-40 40,133-139,0-1,0 1,0-1,-1 1,1-1,-1 0,0-1,0 1,0-1,0 0,0 0,-1-1,-10 3,12-5,0 1,0 0,0-1,-1 0,1 0,0 0,0-1,0 1,1-1,-1 0,0 0,1 0,-1-1,1 1,0-1,-1 0,1 1,1-2,-4-3,-10-12,1-1,2-1,0-1,1 0,1 0,-16-46,9 10,-18-103,8-56,28 213,-1 0,1 0,-1 0,0 1,-1-1,1 1,-1-1,1 1,-1-1,0 1,0 0,-1 0,1 0,-1 0,1 0,-1 1,0-1,0 1,0 0,0-1,-4-1,-4 0,0 1,0-1,0 2,0-1,-19 0,28 2,-1 1,0 0,0-1,0 1,0-1,0 0,0 0,0 0,0 0,0-1,0 1,1-1,-1 1,1-1,-1 0,1 0,-1-1,-2-3,3 4,1-1,0 1,0-1,0 0,1 1,-1-1,1 0,-1 1,1-1,0 0,0 0,0 1,0-1,0 0,1 1,0-1,-1 0,1 1,0-1,2-4,9-15,0 0,2 1,0 1,1 0,1 1,34-31,-44 45,-1 1,1 0,0 0,0 0,0 1,0 0,1 0,0 1,-1-1,8 0,8-1,42-2,-43 5,40-8,-16-4,-1-3,-1-1,50-27,7-3,-90 42,1 0,-1 2,1-1,0 1,21-3,-29 6,-1 0,0 0,0 0,0 0,1 1,-1-1,0 0,0 1,0 0,0-1,0 1,1 0,-2 0,1 0,0 0,0 1,0-1,0 0,-1 1,1-1,-1 1,1 0,-1-1,1 1,-1 0,0 0,0 0,0 0,0 0,0 0,-1 0,1 0,-1 0,1 0,-1 1,1 3,0 12,-1 0,0 0,-1 0,-1 0,-1 0,0 0,-8 23,-50 122,57-154,-5 14,2-5,0 0,-1-1,-1 0,-17 24,23-38,-1 0,1-1,-1 1,0-1,0 0,0 0,0 0,0 0,0-1,-1 0,1 0,-1 0,1 0,0-1,-1 0,-5 0,-16 3,-6 3,1 2,-1 1,2 1,-53 26,-108 72,55-28,124-73,7-4,1 0,0-1,-1 1,1-1,-1 0,0 0,0-1,1 1,-1-1,0 0,0-1,-9 1,13-1,1 0,-1 0,1-1,-1 1,1 0,-1-1,1 1,-1-1,1 1,-1 0,1-1,0 1,-1-1,1 1,0-1,-1 1,1-1,0 0,0 1,-1-1,1 1,0-1,0 0,0 1,0-1,0 1,0-1,0 0,0 0,2-23,-1 14,-2 8,-3 10,-1 15,6-17,1 0,-1 0,1 0,0 0,0-1,1 1,0 0,0-1,0 0,1 0,-1 0,1 0,1 0,-1-1,0 0,1 0,0 0,0 0,6 2,5 4,1 0,1-2,-1 0,37 11,-10-9,0-1,0-2,1-2,0-2,64-4,-27-5,-1-5,86-21,-134 27,0 0,58 1,-59 3,1 0,52-11,41-22,-108 28,0-2,0 0,-1-1,28-19,21-24,67-71,18-15,-123 114,2 3,1 0,51-25,-29 23,1 3,1 3,1 1,85-11,-137 26,0 0,0 1,0-1,0 1,0 0,0 0,0 1,0-1,0 1,0 0,0 0,4 2,-7-2,1 0,-1 0,0 0,0 0,1 1,-1-1,0 1,0-1,0 1,0-1,0 1,-1-1,1 1,0 0,-1 0,1-1,-1 1,0 0,1 0,-1-1,0 1,0 0,0 0,-1 0,1-1,0 1,-2 3,-2 22,-2 0,-1 0,-1 0,-1-1,-1-1,-2 0,-25 42,35-64,-1 1,1-1,-1 0,0 0,0 1,0-2,-1 1,1 0,-1-1,0 0,1 0,-1 0,-7 3,10-5,-1 0,1 0,0 1,-1-1,1 0,0 0,-1 0,1-1,-1 1,1 0,0 0,-1-1,1 1,0-1,-1 1,1-1,-2-1,1 0,0 1,0-1,1 0,-1 0,0 0,1 0,0 0,-1-1,1 1,0 0,0-1,-1-4,-1-6,1-1,0 1,1-1,0 0,2-17,-1 20,1-1,-1 1,-1-1,0 1,-1-1,0 1,-1 0,-5-16,-37-59,35 57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01:43:39.92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78,'618'-15,"-138"2,76 35,-524-19,15 1,-43-4,-7 0,-25-1,-841-27,849 29,-174 7,170-4,1 0,-1 1,1 2,0 0,0 1,-21 12,25-8,19-12,0 1,0-1,0 0,0 0,0 0,0 0,0 0,0 1,0-1,0 0,0 0,0 0,0 0,0 1,0-1,0 0,0 0,0 0,0 0,0 1,0-1,0 0,0 0,0 0,0 0,0 1,0-1,0 0,0 0,1 0,-1 0,0 0,0 0,0 1,0-1,0 0,0 0,1 0,-1 0,0 0,0 0,0 0,0 0,0 0,1 0,-1 0,0 0,0 0,0 0,0 0,1 0,44 2,-33-2,541-42,-340 20,294-26,-499 47,-3 1,-1 0,1 0,-1-1,1 1,-1-1,1 0,-1 0,0-1,0 0,1 1,-1-1,4-3,-8 4,0 1,0 0,0 0,0 0,0 0,0-1,0 1,0 0,0 0,0 0,0 0,0 0,0-1,0 1,0 0,-1 0,1 0,0 0,0 0,0 0,0-1,0 1,0 0,0 0,-1 0,1 0,0 0,0 0,0 0,0 0,-1 0,1 0,0 0,0 0,0 0,0 0,0 0,-1 0,1 0,0 0,0 0,0 0,0 0,-1 0,1 0,0 0,0 0,0 0,0 0,-1 0,-22 0,-1 1,-24 3,-9 2,-356 32,263-23,34-5,-60 6,144-11,1 2,0 1,-46 18,15 0,1 3,-76 49,134-76,1-1,-1 1,1 0,-1 0,1 0,0 0,0 0,0 0,0 0,-3 6,5-8,0 1,0-1,0 0,0 1,0-1,0 1,0-1,0 1,0-1,0 0,0 1,1-1,-1 1,0-1,0 0,0 1,1-1,-1 0,0 1,1-1,-1 0,0 1,1-1,-1 0,0 0,1 1,-1-1,0 0,1 0,-1 0,1 0,-1 1,1-1,-1 0,0 0,1 0,-1 0,1 0,-1 0,1 0,12 0,-1 1,1-2,22-3,98-13,250-2,-352 21,0 1,0 2,-1 1,1 1,-1 2,-1 1,0 1,35 19,-62-29,-1 0,1 0,-1 0,1-1,-1 1,1 1,-1-1,0 0,0 0,0 0,0 1,0-1,0 1,2 2,-3-4,0 1,0-1,0 1,0-1,0 1,0-1,-1 1,1-1,0 1,0 0,0-1,0 1,-1-1,1 1,0-1,-1 0,1 1,0-1,-1 1,1-1,0 1,-1-1,1 0,-1 1,1-1,-1 0,1 0,0 1,-2-1,-3 3,-2-1,1 0,0 0,0-1,-1 0,-9 1,-26 0,0-2,0-2,0-2,-70-15,-163-57,-24-43,227 88,44 19,9 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01:43:44.44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557 247,'193'0,"427"-4,-3-38,-430 19,154-17,-317 38,-3 1,1-1,-1-1,0-1,35-11,-56 15,1 0,-1 0,0 0,1 0,-1 0,0 0,1-1,-1 1,1 0,-1 0,0 0,1 0,-1 0,0-1,1 1,-1 0,0 0,0-1,1 1,-1 0,0 0,0-1,1 1,-1 0,0-1,0 1,0 0,1-1,-1 1,0 0,0-1,0 1,0-1,0 1,0 0,0-1,0 1,0 0,0-1,0 1,0-1,0 1,0-1,-18-10,-7 3,1 0,-1 1,0 1,-29-2,-110-5,130 11,-1219-33,1193 35,-65 2,111 2,35 2,290 31,-79-13,-181-14,-38-3,-15-1,-22 4,-20 2,0-2,-74 7,-98-5,54-11,1-7,-314-54,438 54,1 2,-1 2,-66 3,73 5,29-6,1 0,0 0,0 0,-1 0,1 0,0 0,0 0,-1 0,1 0,0 1,0-1,-1 0,1 0,0 0,0 0,0 0,-1 1,1-1,0 0,0 0,0 0,-1 1,1-1,0 0,0 0,0 1,0-1,0 0,0 0,0 1,0-1,0 0,0 0,0 1,0-1,0 0,0 1,0-1,0 0,0 0,0 1,0-1,0 0,0 0,0 1,0-1,0 0,1 0,-1 1,0-1,0 0,0 0,0 0,1 1,-1-1,0 0,0 0,0 0,1 0,-1 0,0 1,0-1,1 0,-1 0,13 6,0 0,0 0,0-1,0-1,1 0,0-1,26 2,-17-1,105 12,0-5,0-5,1-6,0-6,197-35,-277 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2T01:43:47.11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1 411,'1266'0,"-1222"-1,-31-1,-11-1,-25-6,-34-3,-101-6,-68 10,169 7,-16-1,-170 1,203 3,0 2,1 2,-76 21,114-27,-4 1,-1 1,0 0,1 1,-1-1,1 1,0 0,-8 5,13-8,0 0,0 1,0-1,-1 0,1 1,0-1,0 0,0 1,0-1,0 0,0 0,0 1,0-1,0 0,0 1,0-1,0 0,0 1,0-1,0 0,0 1,0-1,0 0,0 1,1-1,-1 0,0 0,0 1,0-1,1 0,-1 0,0 1,0-1,0 0,1 0,-1 0,0 1,0-1,1 0,-1 0,0 0,1 0,-1 0,0 1,1-1,-1 0,0 0,0 0,1 0,0 0,19 5,-20-5,41 4,-1-3,0 0,1-3,-1-1,62-14,-97 17,-1-1,1 0,-1-1,0 1,0-1,0 1,0-1,0 0,0-1,0 1,4-5,-6 6,-1-1,0 0,1 1,-1-1,0 0,0 0,0 0,0 0,-1 0,1 0,0 0,-1 0,0 0,1 0,-1 0,0 0,0 0,0-1,0 1,0 0,-1 0,1 0,-1 0,1 0,-2-3,-2-4,-1 1,0-1,0 1,-1 0,0 0,0 0,-1 1,0 0,0 0,-1 1,0 0,-13-8,-11-5,-66-30,56 33,-73-17,97 28,-3-4,20 9,1 0,0 0,0 0,0 0,0-1,0 1,0 0,-1 0,1 0,0 0,0-1,0 1,0 0,0 0,0 0,0 0,0-1,0 1,0 0,0 0,0 0,0 0,0-1,0 1,0 0,0 0,0 0,0-1,0 1,0 0,0 0,1 0,-1 0,0 0,0-1,0 1,0 0,0 0,0 0,0 0,1 0,-1 0,0-1,0 1,0 0,0 0,1 0,-1 0,0 0,0 0,5-2,0 0,0 1,1 0,-1 0,9-1,239-6,-169 9,0-4,-1-3,93-20,-14 1,-85 15,-13 4,89 2,-130 6,-31 3,-41 6,-85 10,1 7,-160 54,263-71,1 2,0 1,-29 18,39-17,5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A6A8C-B059-063E-B56D-205B5B58D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AECFBB-697F-D4DD-FCC8-BF6662D9F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131E1E-DB90-949C-E12A-C6E7170D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FD4-A3A6-4570-8062-90AC0B93B32B}" type="datetimeFigureOut">
              <a:rPr lang="es-419" smtClean="0"/>
              <a:t>21/5/2024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F8C832-609D-3249-B59C-5FEFDE6C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933D75-7B29-546F-2A21-DC47C620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78CA-6F4B-4C43-BD71-2C62145A075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8816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6FB44-6E14-EA76-C64C-41C5E0F8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A23164-A429-3E82-C18D-9EADC32B1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85CDBF-8A9B-F02F-BB28-2A5B7682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FD4-A3A6-4570-8062-90AC0B93B32B}" type="datetimeFigureOut">
              <a:rPr lang="es-419" smtClean="0"/>
              <a:t>21/5/2024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F2C24B-25C9-3F7C-AC90-6982F049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506CB4-2861-F3D6-FB65-90D5A0A9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78CA-6F4B-4C43-BD71-2C62145A075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2372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56F552-9732-3623-30E8-432CC70D4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DDF9E8-6A80-E9DC-03C4-80371F8E3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0ACB2D-9948-5652-EE6E-F637253F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FD4-A3A6-4570-8062-90AC0B93B32B}" type="datetimeFigureOut">
              <a:rPr lang="es-419" smtClean="0"/>
              <a:t>21/5/2024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5301D9-6F7C-7F8B-B081-716E29E7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E9B5DF-9B06-843E-32FD-BE371C59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78CA-6F4B-4C43-BD71-2C62145A075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3772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0F5EC-BF8D-B85B-F64C-E9F44117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7AED96-C8E6-E387-A7CC-6A86D9A83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8CCF79-A80D-49AA-727C-34BB338D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FD4-A3A6-4570-8062-90AC0B93B32B}" type="datetimeFigureOut">
              <a:rPr lang="es-419" smtClean="0"/>
              <a:t>21/5/2024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F22030-99B4-BAF0-C335-FC8F2BC5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DFBBA5-11FB-B87E-0299-822A9391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78CA-6F4B-4C43-BD71-2C62145A075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2693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9B959-DA4D-EE60-A7B3-9F0D0845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056240-45E2-F9EB-427D-95FA7456C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715A8F-9678-C421-EAF0-44C6E80B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FD4-A3A6-4570-8062-90AC0B93B32B}" type="datetimeFigureOut">
              <a:rPr lang="es-419" smtClean="0"/>
              <a:t>21/5/2024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FB1515-DD89-3BC2-0D78-2E6B8F60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4A11B2-8BA7-A225-3A06-64EA49F6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78CA-6F4B-4C43-BD71-2C62145A075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8902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3325A-37E1-9F1F-1E20-49668DEB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0B7592-5723-1645-7A2E-711DC4838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29BC0B-59F9-689A-48CE-650FA25E2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772996-E000-09F4-E770-FD96BBD7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FD4-A3A6-4570-8062-90AC0B93B32B}" type="datetimeFigureOut">
              <a:rPr lang="es-419" smtClean="0"/>
              <a:t>21/5/2024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9EC22D-1220-BBFD-C570-C0D78EE7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0E486E-2FC6-DE8A-09BE-7B5D6781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78CA-6F4B-4C43-BD71-2C62145A075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1943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35962-E4DF-AC05-90F9-3AD082B9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105647-8E9E-C6ED-0824-486B92C2D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A0E78F-0EA9-1614-CF36-FAC0F6F9B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0D0D2C-FFA2-5D42-74BF-E5AF30F62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5A5DBC-75BB-75B2-B43F-2BF5EEF6D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E7AC83-674E-AB64-DFA9-2EC9EC07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FD4-A3A6-4570-8062-90AC0B93B32B}" type="datetimeFigureOut">
              <a:rPr lang="es-419" smtClean="0"/>
              <a:t>21/5/2024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DEE946-2793-1A88-251F-4C19B4AF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23E8B4-C78E-B4AB-0DEF-3FB47DA2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78CA-6F4B-4C43-BD71-2C62145A075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3892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71453-1E45-3E47-7C45-79994070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BA58F-FEFE-4243-DD0F-CC4209A7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FD4-A3A6-4570-8062-90AC0B93B32B}" type="datetimeFigureOut">
              <a:rPr lang="es-419" smtClean="0"/>
              <a:t>21/5/2024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0BC42C-8073-0AB8-4555-5C944368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BE12E6-1221-50C1-EC8C-6097282B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78CA-6F4B-4C43-BD71-2C62145A075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260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5DAF0E-6CBD-03AB-2606-8EBE8D00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FD4-A3A6-4570-8062-90AC0B93B32B}" type="datetimeFigureOut">
              <a:rPr lang="es-419" smtClean="0"/>
              <a:t>21/5/2024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A7B008-43E2-4C92-696D-7D62F177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1F4FA2-783C-2D74-4E16-AE10F1CB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78CA-6F4B-4C43-BD71-2C62145A075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021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BF67E-17BA-CDBA-5EC5-FB7C9347C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A936C-AF85-ABC1-1C11-5DCC2177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839346-43BD-65B6-3F26-5720B1025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7ED504-E11A-DF57-FA4D-10F787C2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FD4-A3A6-4570-8062-90AC0B93B32B}" type="datetimeFigureOut">
              <a:rPr lang="es-419" smtClean="0"/>
              <a:t>21/5/2024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C66DCD-5F11-14E2-3CC1-2428C211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891AAB-CEC1-F621-3955-BB8D0059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78CA-6F4B-4C43-BD71-2C62145A075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7880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1110F-A2FD-5243-2D1F-8F792E97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CEF7A1-4D93-B1CC-A59B-83EE38E614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AE067B-C01D-BBFC-AC68-49842F354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AD84F9-0D44-A4F7-CB7E-DCF93F2D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1FD4-A3A6-4570-8062-90AC0B93B32B}" type="datetimeFigureOut">
              <a:rPr lang="es-419" smtClean="0"/>
              <a:t>21/5/2024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51B026-BFDE-95B7-A1B8-F958E541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7F0F0B-6366-C4E2-7625-2FA5082C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78CA-6F4B-4C43-BD71-2C62145A075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782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DC3ED7-6861-2B1C-94DB-C2E8671E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6E5EA8-27F9-276A-EFD0-537534840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396AC8-E2A9-B088-AA84-1BC62E929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F61FD4-A3A6-4570-8062-90AC0B93B32B}" type="datetimeFigureOut">
              <a:rPr lang="es-419" smtClean="0"/>
              <a:t>21/5/2024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C9BC0D-56FA-A5FD-D194-6476BCE54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49D01C-6BDD-C42B-E311-F9B8B0FC0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E278CA-6F4B-4C43-BD71-2C62145A075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7580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040CD4-17DB-BD2F-0B67-0BF3EC11A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53" y="0"/>
            <a:ext cx="9124689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53ACC76-3024-042D-6956-676AC006C6B0}"/>
              </a:ext>
            </a:extLst>
          </p:cNvPr>
          <p:cNvSpPr/>
          <p:nvPr/>
        </p:nvSpPr>
        <p:spPr>
          <a:xfrm>
            <a:off x="3136488" y="3283974"/>
            <a:ext cx="481781" cy="145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/>
              <a:t>31:10</a:t>
            </a:r>
            <a:endParaRPr lang="es-419" sz="28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4A3227A-B2F0-ABE4-3F28-05D407C371D1}"/>
              </a:ext>
            </a:extLst>
          </p:cNvPr>
          <p:cNvSpPr/>
          <p:nvPr/>
        </p:nvSpPr>
        <p:spPr>
          <a:xfrm>
            <a:off x="3131571" y="3436374"/>
            <a:ext cx="481781" cy="145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/>
              <a:t>31:10</a:t>
            </a:r>
            <a:endParaRPr lang="es-419" sz="28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78C4699-E8D2-4B63-E6EA-10AD2B81FA83}"/>
              </a:ext>
            </a:extLst>
          </p:cNvPr>
          <p:cNvSpPr/>
          <p:nvPr/>
        </p:nvSpPr>
        <p:spPr>
          <a:xfrm>
            <a:off x="3593689" y="5137355"/>
            <a:ext cx="481781" cy="145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/>
              <a:t>31:10</a:t>
            </a:r>
            <a:endParaRPr lang="es-419" sz="28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DDB0F4B-3CC9-D666-AF1C-1B256254E3E1}"/>
              </a:ext>
            </a:extLst>
          </p:cNvPr>
          <p:cNvSpPr/>
          <p:nvPr/>
        </p:nvSpPr>
        <p:spPr>
          <a:xfrm>
            <a:off x="4163962" y="5157018"/>
            <a:ext cx="481781" cy="14502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/>
              <a:t>&lt;&lt;10</a:t>
            </a:r>
            <a:endParaRPr lang="es-419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A7F379E-E619-5D1A-4190-2767752A4806}"/>
              </a:ext>
            </a:extLst>
          </p:cNvPr>
          <p:cNvSpPr/>
          <p:nvPr/>
        </p:nvSpPr>
        <p:spPr>
          <a:xfrm>
            <a:off x="3161070" y="4871888"/>
            <a:ext cx="481781" cy="145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/>
              <a:t>31:10</a:t>
            </a:r>
            <a:endParaRPr lang="es-419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EE9EA422-8F39-EAD1-AD61-6E4A9E22ECD7}"/>
                  </a:ext>
                </a:extLst>
              </p14:cNvPr>
              <p14:cNvContentPartPr/>
              <p14:nvPr/>
            </p14:nvContentPartPr>
            <p14:xfrm>
              <a:off x="3273815" y="3588708"/>
              <a:ext cx="129600" cy="122220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EE9EA422-8F39-EAD1-AD61-6E4A9E22EC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7695" y="3582588"/>
                <a:ext cx="141840" cy="12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CF65E01A-A947-D6B0-07E4-E592C4592271}"/>
                  </a:ext>
                </a:extLst>
              </p14:cNvPr>
              <p14:cNvContentPartPr/>
              <p14:nvPr/>
            </p14:nvContentPartPr>
            <p14:xfrm>
              <a:off x="884855" y="3378108"/>
              <a:ext cx="1350720" cy="46620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CF65E01A-A947-D6B0-07E4-E592C45922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6855" y="3342468"/>
                <a:ext cx="138636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4953D9C4-9E8B-9F6B-F44C-8B2A1513B67E}"/>
                  </a:ext>
                </a:extLst>
              </p14:cNvPr>
              <p14:cNvContentPartPr/>
              <p14:nvPr/>
            </p14:nvContentPartPr>
            <p14:xfrm>
              <a:off x="2001215" y="3274068"/>
              <a:ext cx="428400" cy="40500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4953D9C4-9E8B-9F6B-F44C-8B2A1513B67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215" y="3238428"/>
                <a:ext cx="46404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7945E218-BC30-00E9-12FF-1475990B201C}"/>
                  </a:ext>
                </a:extLst>
              </p14:cNvPr>
              <p14:cNvContentPartPr/>
              <p14:nvPr/>
            </p14:nvContentPartPr>
            <p14:xfrm>
              <a:off x="511175" y="3657468"/>
              <a:ext cx="360" cy="360"/>
            </p14:xfrm>
          </p:contentPart>
        </mc:Choice>
        <mc:Fallback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7945E218-BC30-00E9-12FF-1475990B20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3535" y="362146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C9F99985-F2A3-AB58-9F1B-39909CA4726C}"/>
                  </a:ext>
                </a:extLst>
              </p14:cNvPr>
              <p14:cNvContentPartPr/>
              <p14:nvPr/>
            </p14:nvContentPartPr>
            <p14:xfrm>
              <a:off x="442415" y="3434988"/>
              <a:ext cx="849240" cy="485280"/>
            </p14:xfrm>
          </p:contentPart>
        </mc:Choice>
        <mc:Fallback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C9F99985-F2A3-AB58-9F1B-39909CA4726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4415" y="3398988"/>
                <a:ext cx="884880" cy="5569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CuadroTexto 18">
            <a:extLst>
              <a:ext uri="{FF2B5EF4-FFF2-40B4-BE49-F238E27FC236}">
                <a16:creationId xmlns:a16="http://schemas.microsoft.com/office/drawing/2014/main" id="{361194F9-9A49-B40F-6822-504EB5898529}"/>
              </a:ext>
            </a:extLst>
          </p:cNvPr>
          <p:cNvSpPr txBox="1"/>
          <p:nvPr/>
        </p:nvSpPr>
        <p:spPr>
          <a:xfrm>
            <a:off x="264604" y="3265542"/>
            <a:ext cx="1295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Corrección</a:t>
            </a:r>
          </a:p>
          <a:p>
            <a:r>
              <a:rPr lang="es-AR" dirty="0"/>
              <a:t>[31:10]</a:t>
            </a:r>
            <a:endParaRPr lang="es-419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E3DDD0F-1D7F-CA0F-F571-908DE249FABF}"/>
              </a:ext>
            </a:extLst>
          </p:cNvPr>
          <p:cNvSpPr txBox="1"/>
          <p:nvPr/>
        </p:nvSpPr>
        <p:spPr>
          <a:xfrm>
            <a:off x="4868772" y="1343335"/>
            <a:ext cx="798617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rtlCol="0">
            <a:spAutoFit/>
          </a:bodyPr>
          <a:lstStyle/>
          <a:p>
            <a:r>
              <a:rPr lang="es-AR" dirty="0"/>
              <a:t>Índice</a:t>
            </a:r>
            <a:endParaRPr lang="es-419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9A4AF78-AAD3-21DF-2F77-624A29CCDF15}"/>
              </a:ext>
            </a:extLst>
          </p:cNvPr>
          <p:cNvSpPr txBox="1"/>
          <p:nvPr/>
        </p:nvSpPr>
        <p:spPr>
          <a:xfrm>
            <a:off x="4903188" y="2125001"/>
            <a:ext cx="79727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rtlCol="0">
            <a:spAutoFit/>
          </a:bodyPr>
          <a:lstStyle/>
          <a:p>
            <a:r>
              <a:rPr lang="es-AR" dirty="0"/>
              <a:t>Offset</a:t>
            </a:r>
            <a:endParaRPr lang="es-419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D87389F-9BC1-8E93-091B-8F3741781A3E}"/>
              </a:ext>
            </a:extLst>
          </p:cNvPr>
          <p:cNvSpPr txBox="1"/>
          <p:nvPr/>
        </p:nvSpPr>
        <p:spPr>
          <a:xfrm>
            <a:off x="4559054" y="1741543"/>
            <a:ext cx="125180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s-AR" dirty="0" err="1"/>
              <a:t>Mult</a:t>
            </a:r>
            <a:r>
              <a:rPr lang="es-AR" dirty="0"/>
              <a:t> x4</a:t>
            </a:r>
            <a:endParaRPr lang="es-419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3B1FD760-3369-4DC0-231A-619C054CEBFD}"/>
                  </a:ext>
                </a:extLst>
              </p14:cNvPr>
              <p14:cNvContentPartPr/>
              <p14:nvPr/>
            </p14:nvContentPartPr>
            <p14:xfrm>
              <a:off x="4965095" y="1505748"/>
              <a:ext cx="657000" cy="143640"/>
            </p14:xfrm>
          </p:contentPart>
        </mc:Choice>
        <mc:Fallback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3B1FD760-3369-4DC0-231A-619C054CEBF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47455" y="1470108"/>
                <a:ext cx="6926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3B4426A7-003C-3E28-8C35-B58AC42B9400}"/>
                  </a:ext>
                </a:extLst>
              </p14:cNvPr>
              <p14:cNvContentPartPr/>
              <p14:nvPr/>
            </p14:nvContentPartPr>
            <p14:xfrm>
              <a:off x="4587815" y="1867548"/>
              <a:ext cx="968400" cy="89280"/>
            </p14:xfrm>
          </p:contentPart>
        </mc:Choice>
        <mc:Fallback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3B4426A7-003C-3E28-8C35-B58AC42B940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70175" y="1831908"/>
                <a:ext cx="10040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3C7BD64E-BEC4-7F52-7575-58C832C4AFD0}"/>
                  </a:ext>
                </a:extLst>
              </p14:cNvPr>
              <p14:cNvContentPartPr/>
              <p14:nvPr/>
            </p14:nvContentPartPr>
            <p14:xfrm>
              <a:off x="5112695" y="2221428"/>
              <a:ext cx="495720" cy="158400"/>
            </p14:xfrm>
          </p:contentPart>
        </mc:Choice>
        <mc:Fallback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3C7BD64E-BEC4-7F52-7575-58C832C4AFD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95055" y="2185788"/>
                <a:ext cx="531360" cy="23004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3FF139C8-EACA-D917-2C91-334603C77FC8}"/>
              </a:ext>
            </a:extLst>
          </p:cNvPr>
          <p:cNvSpPr txBox="1"/>
          <p:nvPr/>
        </p:nvSpPr>
        <p:spPr>
          <a:xfrm>
            <a:off x="6623830" y="1318755"/>
            <a:ext cx="798617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rtlCol="0">
            <a:spAutoFit/>
          </a:bodyPr>
          <a:lstStyle/>
          <a:p>
            <a:r>
              <a:rPr lang="es-AR" dirty="0"/>
              <a:t>Índice</a:t>
            </a:r>
            <a:endParaRPr lang="es-419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6878650-B4EF-49D9-C6CC-C2DFFC6F99B0}"/>
              </a:ext>
            </a:extLst>
          </p:cNvPr>
          <p:cNvSpPr txBox="1"/>
          <p:nvPr/>
        </p:nvSpPr>
        <p:spPr>
          <a:xfrm>
            <a:off x="6658246" y="2100421"/>
            <a:ext cx="79727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rtlCol="0">
            <a:spAutoFit/>
          </a:bodyPr>
          <a:lstStyle/>
          <a:p>
            <a:r>
              <a:rPr lang="es-AR" dirty="0"/>
              <a:t>Offset</a:t>
            </a:r>
            <a:endParaRPr lang="es-419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9B7A170-F125-C2A8-7C5E-C7989B4FD3AA}"/>
              </a:ext>
            </a:extLst>
          </p:cNvPr>
          <p:cNvSpPr txBox="1"/>
          <p:nvPr/>
        </p:nvSpPr>
        <p:spPr>
          <a:xfrm>
            <a:off x="6314112" y="1716963"/>
            <a:ext cx="125180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 rtlCol="0">
            <a:spAutoFit/>
          </a:bodyPr>
          <a:lstStyle/>
          <a:p>
            <a:r>
              <a:rPr lang="es-AR" dirty="0" err="1"/>
              <a:t>Mult</a:t>
            </a:r>
            <a:r>
              <a:rPr lang="es-AR" dirty="0"/>
              <a:t> x4</a:t>
            </a:r>
            <a:endParaRPr lang="es-419" dirty="0"/>
          </a:p>
        </p:txBody>
      </p:sp>
      <p:sp>
        <p:nvSpPr>
          <p:cNvPr id="32" name="Bocadillo: rectángulo con esquinas redondeadas 31">
            <a:extLst>
              <a:ext uri="{FF2B5EF4-FFF2-40B4-BE49-F238E27FC236}">
                <a16:creationId xmlns:a16="http://schemas.microsoft.com/office/drawing/2014/main" id="{F1CD8E15-421B-2CDD-A2D5-E7046ACF453B}"/>
              </a:ext>
            </a:extLst>
          </p:cNvPr>
          <p:cNvSpPr/>
          <p:nvPr/>
        </p:nvSpPr>
        <p:spPr>
          <a:xfrm>
            <a:off x="9162072" y="855405"/>
            <a:ext cx="2856271" cy="2074607"/>
          </a:xfrm>
          <a:prstGeom prst="wedgeRoundRectCallout">
            <a:avLst>
              <a:gd name="adj1" fmla="val -112056"/>
              <a:gd name="adj2" fmla="val -158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050" dirty="0"/>
              <a:t>Notar que el dato tomado de la </a:t>
            </a:r>
            <a:r>
              <a:rPr lang="es-AR" sz="1050" dirty="0" err="1"/>
              <a:t>Dir</a:t>
            </a:r>
            <a:r>
              <a:rPr lang="es-AR" sz="1050" dirty="0"/>
              <a:t> </a:t>
            </a:r>
            <a:r>
              <a:rPr lang="es-AR" sz="1050" dirty="0" err="1"/>
              <a:t>Virt</a:t>
            </a:r>
            <a:r>
              <a:rPr lang="es-AR" sz="1050" dirty="0"/>
              <a:t>, son bits que representan el índice del elemento dentro de una tabla TTL1 o TTL2. Se </a:t>
            </a:r>
            <a:r>
              <a:rPr lang="es-AR" sz="1050" dirty="0" err="1"/>
              <a:t>shiftea</a:t>
            </a:r>
            <a:r>
              <a:rPr lang="es-AR" sz="1050" dirty="0"/>
              <a:t> a </a:t>
            </a:r>
            <a:r>
              <a:rPr lang="es-AR" sz="1050" dirty="0" err="1"/>
              <a:t>izq</a:t>
            </a:r>
            <a:r>
              <a:rPr lang="es-AR" sz="1050" dirty="0"/>
              <a:t> 2 veces para multiplicar el valor por 4 (o 2^2). Así se convierte el valor de índice a offset, o sea cada </a:t>
            </a:r>
            <a:r>
              <a:rPr lang="es-AR" sz="1050" dirty="0" err="1"/>
              <a:t>entry</a:t>
            </a:r>
            <a:r>
              <a:rPr lang="es-AR" sz="1050" dirty="0"/>
              <a:t> de 32 bits son 4 bytes hasta la siguiente </a:t>
            </a:r>
            <a:r>
              <a:rPr lang="es-AR" sz="1050" dirty="0" err="1"/>
              <a:t>entry</a:t>
            </a:r>
            <a:r>
              <a:rPr lang="es-AR" sz="1050" dirty="0"/>
              <a:t>. Luego se suma a la Dir. Base de la etapa anterior, sea desde la TTBR0 -&gt; TTL1 o de TTL1 -&gt; TTL2.</a:t>
            </a:r>
            <a:endParaRPr lang="es-419" sz="1050" dirty="0"/>
          </a:p>
        </p:txBody>
      </p:sp>
    </p:spTree>
    <p:extLst>
      <p:ext uri="{BB962C8B-B14F-4D97-AF65-F5344CB8AC3E}">
        <p14:creationId xmlns:p14="http://schemas.microsoft.com/office/powerpoint/2010/main" val="1405888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110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Luque</dc:creator>
  <cp:lastModifiedBy>Nicolas Luque</cp:lastModifiedBy>
  <cp:revision>1</cp:revision>
  <dcterms:created xsi:type="dcterms:W3CDTF">2024-05-22T01:36:59Z</dcterms:created>
  <dcterms:modified xsi:type="dcterms:W3CDTF">2024-05-22T01:52:11Z</dcterms:modified>
</cp:coreProperties>
</file>