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258" r:id="rId3"/>
    <p:sldId id="259" r:id="rId4"/>
    <p:sldId id="260" r:id="rId5"/>
    <p:sldId id="261" r:id="rId6"/>
    <p:sldId id="262" r:id="rId7"/>
    <p:sldId id="263" r:id="rId8"/>
    <p:sldId id="264"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79831" autoAdjust="0"/>
  </p:normalViewPr>
  <p:slideViewPr>
    <p:cSldViewPr>
      <p:cViewPr varScale="1">
        <p:scale>
          <a:sx n="61" d="100"/>
          <a:sy n="61" d="100"/>
        </p:scale>
        <p:origin x="-1404" y="-84"/>
      </p:cViewPr>
      <p:guideLst>
        <p:guide orient="horz" pos="2160"/>
        <p:guide pos="2880"/>
      </p:guideLst>
    </p:cSldViewPr>
  </p:slideViewPr>
  <p:notesTextViewPr>
    <p:cViewPr>
      <p:scale>
        <a:sx n="100" d="100"/>
        <a:sy n="100" d="100"/>
      </p:scale>
      <p:origin x="0" y="0"/>
    </p:cViewPr>
  </p:notesTextViewPr>
  <p:notesViewPr>
    <p:cSldViewPr>
      <p:cViewPr varScale="1">
        <p:scale>
          <a:sx n="59" d="100"/>
          <a:sy n="59" d="100"/>
        </p:scale>
        <p:origin x="-2508" y="-7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FBF1DE-792D-4BEB-8B5A-67B3789DE904}" type="datetimeFigureOut">
              <a:rPr lang="en-US" smtClean="0"/>
              <a:pPr/>
              <a:t>5/25/2011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6EEB73-DAF1-4C1B-A5F2-32FBD4B484E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err="1" smtClean="0"/>
              <a:t>Đội</a:t>
            </a:r>
            <a:r>
              <a:rPr lang="en-US" b="0" baseline="0" dirty="0" smtClean="0"/>
              <a:t> </a:t>
            </a:r>
            <a:r>
              <a:rPr lang="en-US" b="0" baseline="0" dirty="0" err="1" smtClean="0"/>
              <a:t>ngũ</a:t>
            </a:r>
            <a:r>
              <a:rPr lang="en-US" b="0" baseline="0" dirty="0" smtClean="0"/>
              <a:t> </a:t>
            </a:r>
            <a:r>
              <a:rPr lang="vi-VN" b="1" dirty="0" smtClean="0"/>
              <a:t>Extreme</a:t>
            </a:r>
            <a:r>
              <a:rPr lang="en-US" b="1" dirty="0" smtClean="0"/>
              <a:t> </a:t>
            </a:r>
            <a:r>
              <a:rPr lang="en-US" b="1" dirty="0" err="1" smtClean="0"/>
              <a:t>Programing</a:t>
            </a:r>
            <a:r>
              <a:rPr lang="vi-VN" dirty="0" smtClean="0"/>
              <a:t> phát triển một tầm nhìn chung về cách chương trình hoạt động, được gọi là </a:t>
            </a:r>
            <a:r>
              <a:rPr lang="vi-VN" b="1" dirty="0" smtClean="0"/>
              <a:t>"ẩn dụ".</a:t>
            </a:r>
            <a:r>
              <a:rPr lang="vi-VN" dirty="0" smtClean="0"/>
              <a:t> </a:t>
            </a:r>
            <a:r>
              <a:rPr lang="en-US" dirty="0" smtClean="0"/>
              <a:t>P</a:t>
            </a:r>
            <a:r>
              <a:rPr lang="vi-VN" dirty="0" smtClean="0"/>
              <a:t>hép ẩn dụ này là một mô tả đơn giản về cách chương trình hoạt động</a:t>
            </a:r>
            <a:r>
              <a:rPr lang="vi-VN" dirty="0" smtClean="0"/>
              <a:t>.</a:t>
            </a:r>
            <a:endParaRPr lang="en-US" dirty="0" smtClean="0"/>
          </a:p>
          <a:p>
            <a:r>
              <a:rPr lang="en-US" dirty="0" smtClean="0"/>
              <a:t>H</a:t>
            </a:r>
            <a:r>
              <a:rPr lang="vi-VN" dirty="0" smtClean="0"/>
              <a:t>ệ thống ẩn dụ là một câu chuyện mà tất cả mọi người - các khách hàng, </a:t>
            </a:r>
            <a:r>
              <a:rPr lang="en-US" dirty="0" err="1" smtClean="0"/>
              <a:t>các</a:t>
            </a:r>
            <a:r>
              <a:rPr lang="en-US" baseline="0" dirty="0" smtClean="0"/>
              <a:t> </a:t>
            </a:r>
            <a:r>
              <a:rPr lang="vi-VN" dirty="0" smtClean="0"/>
              <a:t>lập trình</a:t>
            </a:r>
            <a:r>
              <a:rPr lang="en-US" dirty="0" smtClean="0"/>
              <a:t> </a:t>
            </a:r>
            <a:r>
              <a:rPr lang="en-US" dirty="0" err="1" smtClean="0"/>
              <a:t>viên</a:t>
            </a:r>
            <a:r>
              <a:rPr lang="vi-VN" dirty="0" smtClean="0"/>
              <a:t>, và các nhà quản lý - có thể cho biết về cách hệ thống các công </a:t>
            </a:r>
            <a:r>
              <a:rPr lang="en-US" dirty="0" err="1" smtClean="0"/>
              <a:t>việc</a:t>
            </a:r>
            <a:r>
              <a:rPr lang="en-US" dirty="0" smtClean="0"/>
              <a:t>.</a:t>
            </a:r>
            <a:r>
              <a:rPr lang="en-US" baseline="0" dirty="0" smtClean="0"/>
              <a:t> </a:t>
            </a:r>
            <a:r>
              <a:rPr lang="vi-VN" dirty="0" smtClean="0"/>
              <a:t>Đó là một </a:t>
            </a:r>
            <a:r>
              <a:rPr lang="en-US" dirty="0" smtClean="0"/>
              <a:t>ý</a:t>
            </a:r>
            <a:r>
              <a:rPr lang="en-US" baseline="0" dirty="0" smtClean="0"/>
              <a:t> </a:t>
            </a:r>
            <a:r>
              <a:rPr lang="en-US" baseline="0" dirty="0" err="1" smtClean="0"/>
              <a:t>tưởng</a:t>
            </a:r>
            <a:r>
              <a:rPr lang="vi-VN" dirty="0" smtClean="0"/>
              <a:t> đặt tên cho các </a:t>
            </a:r>
            <a:r>
              <a:rPr lang="en-US" dirty="0" err="1" smtClean="0"/>
              <a:t>lớp</a:t>
            </a:r>
            <a:r>
              <a:rPr lang="vi-VN" dirty="0" smtClean="0"/>
              <a:t> và các phương </a:t>
            </a:r>
            <a:r>
              <a:rPr lang="en-US" dirty="0" err="1" smtClean="0"/>
              <a:t>thức</a:t>
            </a:r>
            <a:r>
              <a:rPr lang="vi-VN" dirty="0" smtClean="0"/>
              <a:t> </a:t>
            </a:r>
            <a:r>
              <a:rPr lang="en-US" dirty="0" err="1" smtClean="0"/>
              <a:t>để</a:t>
            </a:r>
            <a:r>
              <a:rPr lang="vi-VN" dirty="0" smtClean="0"/>
              <a:t> một thành viên trong nhóm có thể </a:t>
            </a:r>
            <a:r>
              <a:rPr lang="en-US" dirty="0" err="1" smtClean="0"/>
              <a:t>dễ</a:t>
            </a:r>
            <a:r>
              <a:rPr lang="en-US" baseline="0" dirty="0" smtClean="0"/>
              <a:t> </a:t>
            </a:r>
            <a:r>
              <a:rPr lang="en-US" baseline="0" dirty="0" err="1" smtClean="0"/>
              <a:t>dàng</a:t>
            </a:r>
            <a:r>
              <a:rPr lang="en-US" baseline="0" dirty="0" smtClean="0"/>
              <a:t> </a:t>
            </a:r>
            <a:r>
              <a:rPr lang="vi-VN" dirty="0" smtClean="0"/>
              <a:t>đoán được chức năng của một lớp</a:t>
            </a:r>
            <a:r>
              <a:rPr lang="en-US" dirty="0" smtClean="0"/>
              <a:t>/</a:t>
            </a:r>
            <a:r>
              <a:rPr lang="en-US" dirty="0" err="1" smtClean="0"/>
              <a:t>phương</a:t>
            </a:r>
            <a:r>
              <a:rPr lang="en-US" baseline="0" dirty="0" smtClean="0"/>
              <a:t> </a:t>
            </a:r>
            <a:r>
              <a:rPr lang="en-US" baseline="0" dirty="0" err="1" smtClean="0"/>
              <a:t>thức</a:t>
            </a:r>
            <a:r>
              <a:rPr lang="vi-VN" dirty="0" smtClean="0"/>
              <a:t> </a:t>
            </a:r>
            <a:r>
              <a:rPr lang="en-US" dirty="0" err="1" smtClean="0"/>
              <a:t>cụ</a:t>
            </a:r>
            <a:r>
              <a:rPr lang="en-US" baseline="0" dirty="0" smtClean="0"/>
              <a:t> </a:t>
            </a:r>
            <a:r>
              <a:rPr lang="en-US" baseline="0" dirty="0" err="1" smtClean="0"/>
              <a:t>thể</a:t>
            </a:r>
            <a:r>
              <a:rPr lang="en-US" baseline="0" dirty="0" smtClean="0"/>
              <a:t> </a:t>
            </a:r>
            <a:r>
              <a:rPr lang="en-US" baseline="0" dirty="0" err="1" smtClean="0"/>
              <a:t>từ</a:t>
            </a:r>
            <a:r>
              <a:rPr lang="en-US" baseline="0" dirty="0" smtClean="0"/>
              <a:t> </a:t>
            </a:r>
            <a:r>
              <a:rPr lang="en-US" baseline="0" dirty="0" err="1" smtClean="0"/>
              <a:t>tên</a:t>
            </a:r>
            <a:r>
              <a:rPr lang="en-US" baseline="0" dirty="0" smtClean="0"/>
              <a:t> </a:t>
            </a:r>
            <a:r>
              <a:rPr lang="en-US" baseline="0" dirty="0" err="1" smtClean="0"/>
              <a:t>của</a:t>
            </a:r>
            <a:r>
              <a:rPr lang="en-US" baseline="0" dirty="0" smtClean="0"/>
              <a:t> </a:t>
            </a:r>
            <a:r>
              <a:rPr lang="en-US" baseline="0" dirty="0" err="1" smtClean="0"/>
              <a:t>nó</a:t>
            </a:r>
            <a:r>
              <a:rPr lang="vi-VN" dirty="0" smtClean="0"/>
              <a:t>.</a:t>
            </a:r>
            <a:endParaRPr lang="en-US" dirty="0"/>
          </a:p>
        </p:txBody>
      </p:sp>
      <p:sp>
        <p:nvSpPr>
          <p:cNvPr id="4" name="Slide Number Placeholder 3"/>
          <p:cNvSpPr>
            <a:spLocks noGrp="1"/>
          </p:cNvSpPr>
          <p:nvPr>
            <p:ph type="sldNum" sz="quarter" idx="10"/>
          </p:nvPr>
        </p:nvSpPr>
        <p:spPr/>
        <p:txBody>
          <a:bodyPr/>
          <a:lstStyle/>
          <a:p>
            <a:fld id="{B96EEB73-DAF1-4C1B-A5F2-32FBD4B484E1}"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dirty="0" smtClean="0"/>
              <a:t>Kế hoạch tổng thể của dự án được lập trong những tuần đầu tiên. Đại diện của khách hàng và các lập trình viên cùng nhau chia dự án thành các phần tăng trưởng nhỏ, </a:t>
            </a:r>
            <a:r>
              <a:rPr lang="en-US" dirty="0" err="1" smtClean="0"/>
              <a:t>xem</a:t>
            </a:r>
            <a:r>
              <a:rPr lang="en-US" dirty="0" smtClean="0"/>
              <a:t> </a:t>
            </a:r>
            <a:r>
              <a:rPr lang="en-US" dirty="0" err="1" smtClean="0"/>
              <a:t>xét</a:t>
            </a:r>
            <a:r>
              <a:rPr lang="en-US" baseline="0" dirty="0" smtClean="0"/>
              <a:t> </a:t>
            </a:r>
            <a:r>
              <a:rPr lang="en-US" baseline="0" dirty="0" err="1" smtClean="0"/>
              <a:t>mức</a:t>
            </a:r>
            <a:r>
              <a:rPr lang="en-US" baseline="0" dirty="0" smtClean="0"/>
              <a:t> </a:t>
            </a:r>
            <a:r>
              <a:rPr lang="en-US" baseline="0" dirty="0" err="1" smtClean="0"/>
              <a:t>độ</a:t>
            </a:r>
            <a:r>
              <a:rPr lang="en-US" baseline="0" dirty="0" smtClean="0"/>
              <a:t> </a:t>
            </a:r>
            <a:r>
              <a:rPr lang="en-US" baseline="0" dirty="0" err="1" smtClean="0"/>
              <a:t>ưu</a:t>
            </a:r>
            <a:r>
              <a:rPr lang="en-US" baseline="0" dirty="0" smtClean="0"/>
              <a:t> </a:t>
            </a:r>
            <a:r>
              <a:rPr lang="en-US" baseline="0" dirty="0" err="1" smtClean="0"/>
              <a:t>tiên</a:t>
            </a:r>
            <a:r>
              <a:rPr lang="en-US" baseline="0" dirty="0" smtClean="0"/>
              <a:t> </a:t>
            </a:r>
            <a:r>
              <a:rPr lang="en-US" baseline="0" dirty="0" err="1" smtClean="0"/>
              <a:t>của</a:t>
            </a:r>
            <a:r>
              <a:rPr lang="en-US" baseline="0" dirty="0" smtClean="0"/>
              <a:t> </a:t>
            </a:r>
            <a:r>
              <a:rPr lang="en-US" baseline="0" dirty="0" err="1" smtClean="0"/>
              <a:t>các</a:t>
            </a:r>
            <a:r>
              <a:rPr lang="en-US" baseline="0" dirty="0" smtClean="0"/>
              <a:t> </a:t>
            </a:r>
            <a:r>
              <a:rPr lang="en-US" baseline="0" dirty="0" err="1" smtClean="0"/>
              <a:t>phần</a:t>
            </a:r>
            <a:r>
              <a:rPr lang="en-US" baseline="0" dirty="0" smtClean="0"/>
              <a:t>, </a:t>
            </a:r>
            <a:r>
              <a:rPr lang="en-US" baseline="0" dirty="0" err="1" smtClean="0"/>
              <a:t>các</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vi-VN" dirty="0" smtClean="0"/>
              <a:t>ước lượng thời gian và công sức thực hiện chúng và vạch ra lịch trình phát triển cho từng phần tăng trưởng. Kế hoạch tổng thể sẽ được điều chỉnh tùy theo tình hình trong phần sau của dự án.</a:t>
            </a:r>
            <a:br>
              <a:rPr lang="vi-VN" dirty="0" smtClean="0"/>
            </a:br>
            <a:r>
              <a:rPr lang="vi-VN" dirty="0" smtClean="0"/>
              <a:t>Mỗi phần tăng trưởng có một kế hoạch thực hiện cụ thể được vạch ra vào đầu mỗi vòng lặp. Đội dự án sẽ họp mặt hàng ngày để cập nhật tình hình công </a:t>
            </a:r>
            <a:r>
              <a:rPr lang="vi-VN" dirty="0" smtClean="0"/>
              <a:t>việc</a:t>
            </a:r>
            <a:r>
              <a:rPr lang="en-US" dirty="0" smtClean="0"/>
              <a:t>.</a:t>
            </a:r>
          </a:p>
          <a:p>
            <a:r>
              <a:rPr lang="en-US" dirty="0" err="1" smtClean="0"/>
              <a:t>Ghi</a:t>
            </a:r>
            <a:r>
              <a:rPr lang="en-US" baseline="0" dirty="0" smtClean="0"/>
              <a:t> </a:t>
            </a:r>
            <a:r>
              <a:rPr lang="en-US" baseline="0" dirty="0" err="1" smtClean="0"/>
              <a:t>nhớ</a:t>
            </a:r>
            <a:r>
              <a:rPr lang="en-US" baseline="0" dirty="0" smtClean="0"/>
              <a:t>: </a:t>
            </a:r>
            <a:r>
              <a:rPr lang="en-US" baseline="0" dirty="0" err="1" smtClean="0"/>
              <a:t>Bản</a:t>
            </a:r>
            <a:r>
              <a:rPr lang="en-US" baseline="0" dirty="0" smtClean="0"/>
              <a:t> release </a:t>
            </a:r>
            <a:r>
              <a:rPr lang="en-US" baseline="0" dirty="0" err="1" smtClean="0"/>
              <a:t>nhỏ</a:t>
            </a:r>
            <a:r>
              <a:rPr lang="en-US" baseline="0" dirty="0" smtClean="0"/>
              <a:t> </a:t>
            </a:r>
            <a:r>
              <a:rPr lang="en-US" baseline="0" dirty="0" err="1" smtClean="0"/>
              <a:t>sẽ</a:t>
            </a:r>
            <a:r>
              <a:rPr lang="en-US" baseline="0" dirty="0" smtClean="0"/>
              <a:t> </a:t>
            </a:r>
            <a:r>
              <a:rPr lang="en-US" baseline="0" dirty="0" err="1" smtClean="0"/>
              <a:t>có</a:t>
            </a:r>
            <a:r>
              <a:rPr lang="en-US" baseline="0" dirty="0" smtClean="0"/>
              <a:t> </a:t>
            </a:r>
            <a:r>
              <a:rPr lang="en-US" baseline="0" dirty="0" err="1" smtClean="0"/>
              <a:t>ít</a:t>
            </a:r>
            <a:r>
              <a:rPr lang="en-US" baseline="0" dirty="0" smtClean="0"/>
              <a:t> </a:t>
            </a:r>
            <a:r>
              <a:rPr lang="en-US" baseline="0" dirty="0" err="1" smtClean="0"/>
              <a:t>rủi</a:t>
            </a:r>
            <a:r>
              <a:rPr lang="en-US" baseline="0" dirty="0" smtClean="0"/>
              <a:t> </a:t>
            </a:r>
            <a:r>
              <a:rPr lang="en-US" baseline="0" dirty="0" err="1" smtClean="0"/>
              <a:t>ro</a:t>
            </a:r>
            <a:r>
              <a:rPr lang="en-US" baseline="0" dirty="0" smtClean="0"/>
              <a:t> </a:t>
            </a:r>
            <a:r>
              <a:rPr lang="en-US" baseline="0" dirty="0" err="1" smtClean="0"/>
              <a:t>hơn</a:t>
            </a:r>
            <a:r>
              <a:rPr lang="en-US" baseline="0" dirty="0" smtClean="0"/>
              <a:t>. </a:t>
            </a:r>
            <a:r>
              <a:rPr lang="en-US" baseline="0" dirty="0" err="1" smtClean="0"/>
              <a:t>Vì</a:t>
            </a:r>
            <a:r>
              <a:rPr lang="en-US" baseline="0" dirty="0" smtClean="0"/>
              <a:t> </a:t>
            </a:r>
            <a:r>
              <a:rPr lang="en-US" baseline="0" dirty="0" err="1" smtClean="0"/>
              <a:t>vậy</a:t>
            </a:r>
            <a:r>
              <a:rPr lang="en-US" baseline="0" dirty="0" smtClean="0"/>
              <a:t> </a:t>
            </a:r>
            <a:r>
              <a:rPr lang="en-US" baseline="0" dirty="0" err="1" smtClean="0"/>
              <a:t>nên</a:t>
            </a:r>
            <a:r>
              <a:rPr lang="en-US" baseline="0" dirty="0" smtClean="0"/>
              <a:t> </a:t>
            </a:r>
            <a:r>
              <a:rPr lang="en-US" baseline="0" dirty="0" err="1" smtClean="0"/>
              <a:t>chia</a:t>
            </a:r>
            <a:r>
              <a:rPr lang="en-US" baseline="0" dirty="0" smtClean="0"/>
              <a:t> </a:t>
            </a:r>
            <a:r>
              <a:rPr lang="en-US" baseline="0" dirty="0" err="1" smtClean="0"/>
              <a:t>nhỏ</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khách</a:t>
            </a:r>
            <a:r>
              <a:rPr lang="en-US" baseline="0" dirty="0" smtClean="0"/>
              <a:t> </a:t>
            </a:r>
            <a:r>
              <a:rPr lang="en-US" baseline="0" dirty="0" err="1" smtClean="0"/>
              <a:t>hàng</a:t>
            </a:r>
            <a:r>
              <a:rPr lang="en-US" baseline="0" dirty="0" smtClean="0"/>
              <a:t> </a:t>
            </a:r>
            <a:r>
              <a:rPr lang="en-US" baseline="0" dirty="0" err="1" smtClean="0"/>
              <a:t>ra</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kế</a:t>
            </a:r>
            <a:r>
              <a:rPr lang="en-US" baseline="0" dirty="0" smtClean="0"/>
              <a:t> </a:t>
            </a:r>
            <a:r>
              <a:rPr lang="en-US" baseline="0" dirty="0" err="1" smtClean="0"/>
              <a:t>hoạch</a:t>
            </a:r>
            <a:r>
              <a:rPr lang="en-US" baseline="0" dirty="0" smtClean="0"/>
              <a:t> </a:t>
            </a:r>
            <a:r>
              <a:rPr lang="en-US" baseline="0" dirty="0" err="1" smtClean="0"/>
              <a:t>lặp</a:t>
            </a:r>
            <a:r>
              <a:rPr lang="en-US" baseline="0" dirty="0" smtClean="0"/>
              <a:t> </a:t>
            </a:r>
            <a:r>
              <a:rPr lang="en-US" baseline="0" dirty="0" err="1" smtClean="0"/>
              <a:t>đi</a:t>
            </a:r>
            <a:r>
              <a:rPr lang="en-US" baseline="0" dirty="0" smtClean="0"/>
              <a:t> </a:t>
            </a:r>
            <a:r>
              <a:rPr lang="en-US" baseline="0" dirty="0" err="1" smtClean="0"/>
              <a:t>lặp</a:t>
            </a:r>
            <a:r>
              <a:rPr lang="en-US" baseline="0" dirty="0" smtClean="0"/>
              <a:t> </a:t>
            </a:r>
            <a:r>
              <a:rPr lang="en-US" baseline="0" dirty="0" err="1" smtClean="0"/>
              <a:t>lại</a:t>
            </a:r>
            <a:r>
              <a:rPr lang="en-US" baseline="0" dirty="0" smtClean="0"/>
              <a:t>, </a:t>
            </a:r>
            <a:r>
              <a:rPr lang="en-US" baseline="0" dirty="0" err="1" smtClean="0"/>
              <a:t>kiểm</a:t>
            </a:r>
            <a:r>
              <a:rPr lang="en-US" baseline="0" dirty="0" smtClean="0"/>
              <a:t> </a:t>
            </a:r>
            <a:r>
              <a:rPr lang="en-US" baseline="0" dirty="0" err="1" smtClean="0"/>
              <a:t>tra</a:t>
            </a:r>
            <a:r>
              <a:rPr lang="en-US" baseline="0" dirty="0" smtClean="0"/>
              <a:t> </a:t>
            </a:r>
            <a:r>
              <a:rPr lang="en-US" baseline="0" dirty="0" err="1" smtClean="0"/>
              <a:t>kế</a:t>
            </a:r>
            <a:r>
              <a:rPr lang="en-US" baseline="0" dirty="0" smtClean="0"/>
              <a:t> </a:t>
            </a:r>
            <a:r>
              <a:rPr lang="en-US" baseline="0" dirty="0" err="1" smtClean="0"/>
              <a:t>hoạch</a:t>
            </a:r>
            <a:r>
              <a:rPr lang="en-US" baseline="0" dirty="0" smtClean="0"/>
              <a:t> </a:t>
            </a:r>
            <a:r>
              <a:rPr lang="en-US" baseline="0" dirty="0" err="1" smtClean="0"/>
              <a:t>mỗi</a:t>
            </a:r>
            <a:r>
              <a:rPr lang="en-US" baseline="0" dirty="0" smtClean="0"/>
              <a:t> </a:t>
            </a:r>
            <a:r>
              <a:rPr lang="en-US" baseline="0" dirty="0" err="1" smtClean="0"/>
              <a:t>khi</a:t>
            </a:r>
            <a:r>
              <a:rPr lang="en-US" baseline="0" dirty="0" smtClean="0"/>
              <a:t> </a:t>
            </a:r>
            <a:r>
              <a:rPr lang="en-US" baseline="0" dirty="0" err="1" smtClean="0"/>
              <a:t>dự</a:t>
            </a:r>
            <a:r>
              <a:rPr lang="en-US" baseline="0" dirty="0" smtClean="0"/>
              <a:t> </a:t>
            </a:r>
            <a:r>
              <a:rPr lang="en-US" baseline="0" dirty="0" err="1" smtClean="0"/>
              <a:t>án</a:t>
            </a:r>
            <a:r>
              <a:rPr lang="en-US" baseline="0" dirty="0" smtClean="0"/>
              <a:t> </a:t>
            </a:r>
            <a:r>
              <a:rPr lang="en-US" baseline="0" dirty="0" err="1" smtClean="0"/>
              <a:t>được</a:t>
            </a:r>
            <a:r>
              <a:rPr lang="en-US" baseline="0" dirty="0" smtClean="0"/>
              <a:t> </a:t>
            </a:r>
            <a:r>
              <a:rPr lang="en-US" baseline="0" dirty="0" err="1" smtClean="0"/>
              <a:t>phát</a:t>
            </a:r>
            <a:r>
              <a:rPr lang="en-US" baseline="0" dirty="0" smtClean="0"/>
              <a:t> </a:t>
            </a:r>
            <a:r>
              <a:rPr lang="en-US" baseline="0" dirty="0" err="1" smtClean="0"/>
              <a:t>triển</a:t>
            </a:r>
            <a:r>
              <a:rPr lang="en-US" baseline="0" dirty="0" smtClean="0"/>
              <a:t> </a:t>
            </a:r>
            <a:r>
              <a:rPr lang="en-US" baseline="0" dirty="0" err="1" smtClean="0"/>
              <a:t>thêm</a:t>
            </a:r>
            <a:r>
              <a:rPr lang="en-US" baseline="0" dirty="0" smtClean="0"/>
              <a:t> </a:t>
            </a:r>
            <a:r>
              <a:rPr lang="en-US" baseline="0" dirty="0" err="1" smtClean="0"/>
              <a:t>và</a:t>
            </a:r>
            <a:r>
              <a:rPr lang="en-US" baseline="0" dirty="0" smtClean="0"/>
              <a:t> </a:t>
            </a:r>
            <a:r>
              <a:rPr lang="en-US" baseline="0" dirty="0" err="1" smtClean="0"/>
              <a:t>gửi</a:t>
            </a:r>
            <a:r>
              <a:rPr lang="en-US" baseline="0" dirty="0" smtClean="0"/>
              <a:t> </a:t>
            </a:r>
            <a:r>
              <a:rPr lang="en-US" baseline="0" dirty="0" err="1" smtClean="0"/>
              <a:t>bản</a:t>
            </a:r>
            <a:r>
              <a:rPr lang="en-US" baseline="0" dirty="0" smtClean="0"/>
              <a:t> release </a:t>
            </a:r>
            <a:r>
              <a:rPr lang="en-US" baseline="0" dirty="0" err="1" smtClean="0"/>
              <a:t>và</a:t>
            </a:r>
            <a:r>
              <a:rPr lang="en-US" baseline="0" dirty="0" smtClean="0"/>
              <a:t> </a:t>
            </a:r>
            <a:r>
              <a:rPr lang="en-US" baseline="0" dirty="0" err="1" smtClean="0"/>
              <a:t>nhận</a:t>
            </a:r>
            <a:r>
              <a:rPr lang="en-US" baseline="0" dirty="0" smtClean="0"/>
              <a:t> feedback </a:t>
            </a:r>
            <a:r>
              <a:rPr lang="en-US" baseline="0" dirty="0" err="1" smtClean="0"/>
              <a:t>của</a:t>
            </a:r>
            <a:r>
              <a:rPr lang="en-US" baseline="0" dirty="0" smtClean="0"/>
              <a:t> </a:t>
            </a:r>
            <a:r>
              <a:rPr lang="en-US" baseline="0" dirty="0" err="1" smtClean="0"/>
              <a:t>khách</a:t>
            </a:r>
            <a:r>
              <a:rPr lang="en-US" baseline="0" dirty="0" smtClean="0"/>
              <a:t> </a:t>
            </a:r>
            <a:r>
              <a:rPr lang="en-US" baseline="0" dirty="0" err="1" smtClean="0"/>
              <a:t>hàng</a:t>
            </a:r>
            <a:r>
              <a:rPr lang="en-US" baseline="0" dirty="0" smtClean="0"/>
              <a:t>. </a:t>
            </a:r>
            <a:r>
              <a:rPr lang="vi-VN" dirty="0" smtClean="0"/>
              <a:t>Bằng cách này, khách hàng có thể thử các việc triển khai câu chuyện, và các lập trình viên có thể nhận được phản hồi về hệ thống vài tuần một lần, trước khi phát hành toàn bộ</a:t>
            </a:r>
            <a:r>
              <a:rPr lang="en-US" dirty="0" smtClean="0"/>
              <a:t>.</a:t>
            </a:r>
            <a:endParaRPr lang="en-US" dirty="0"/>
          </a:p>
        </p:txBody>
      </p:sp>
      <p:sp>
        <p:nvSpPr>
          <p:cNvPr id="4" name="Slide Number Placeholder 3"/>
          <p:cNvSpPr>
            <a:spLocks noGrp="1"/>
          </p:cNvSpPr>
          <p:nvPr>
            <p:ph type="sldNum" sz="quarter" idx="10"/>
          </p:nvPr>
        </p:nvSpPr>
        <p:spPr/>
        <p:txBody>
          <a:bodyPr/>
          <a:lstStyle/>
          <a:p>
            <a:fld id="{B96EEB73-DAF1-4C1B-A5F2-32FBD4B484E1}"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Một</a:t>
            </a:r>
            <a:r>
              <a:rPr lang="en-US" baseline="0" dirty="0" smtClean="0"/>
              <a:t> </a:t>
            </a:r>
            <a:r>
              <a:rPr lang="en-US" baseline="0" dirty="0" err="1" smtClean="0"/>
              <a:t>câu</a:t>
            </a:r>
            <a:r>
              <a:rPr lang="en-US" baseline="0" dirty="0" smtClean="0"/>
              <a:t> </a:t>
            </a:r>
            <a:r>
              <a:rPr lang="en-US" baseline="0" dirty="0" err="1" smtClean="0"/>
              <a:t>chuyện</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trong</a:t>
            </a:r>
            <a:r>
              <a:rPr lang="en-US" baseline="0" dirty="0" smtClean="0"/>
              <a:t> </a:t>
            </a:r>
            <a:r>
              <a:rPr lang="en-US" baseline="0" dirty="0" err="1" smtClean="0"/>
              <a:t>buổi</a:t>
            </a:r>
            <a:r>
              <a:rPr lang="en-US" baseline="0" dirty="0" smtClean="0"/>
              <a:t> </a:t>
            </a:r>
            <a:r>
              <a:rPr lang="en-US" baseline="0" dirty="0" err="1" smtClean="0"/>
              <a:t>gặp</a:t>
            </a:r>
            <a:r>
              <a:rPr lang="en-US" baseline="0" dirty="0" smtClean="0"/>
              <a:t> </a:t>
            </a:r>
            <a:r>
              <a:rPr lang="en-US" baseline="0" dirty="0" err="1" smtClean="0"/>
              <a:t>mặt</a:t>
            </a:r>
            <a:r>
              <a:rPr lang="en-US" baseline="0" dirty="0" smtClean="0"/>
              <a:t> </a:t>
            </a:r>
            <a:r>
              <a:rPr lang="en-US" baseline="0" dirty="0" err="1" smtClean="0"/>
              <a:t>khách</a:t>
            </a:r>
            <a:r>
              <a:rPr lang="en-US" baseline="0" dirty="0" smtClean="0"/>
              <a:t> </a:t>
            </a:r>
            <a:r>
              <a:rPr lang="en-US" baseline="0" dirty="0" err="1" smtClean="0"/>
              <a:t>hàng</a:t>
            </a:r>
            <a:r>
              <a:rPr lang="en-US" baseline="0" dirty="0" smtClean="0"/>
              <a:t>. </a:t>
            </a:r>
            <a:r>
              <a:rPr lang="en-US" baseline="0" dirty="0" err="1" smtClean="0"/>
              <a:t>Nên</a:t>
            </a:r>
            <a:r>
              <a:rPr lang="en-US" baseline="0" dirty="0" smtClean="0"/>
              <a:t> </a:t>
            </a:r>
            <a:r>
              <a:rPr lang="en-US" baseline="0" dirty="0" err="1" smtClean="0"/>
              <a:t>dùng</a:t>
            </a:r>
            <a:r>
              <a:rPr lang="en-US" baseline="0" dirty="0" smtClean="0"/>
              <a:t> </a:t>
            </a:r>
            <a:r>
              <a:rPr lang="en-US" baseline="0" dirty="0" err="1" smtClean="0"/>
              <a:t>giấy</a:t>
            </a:r>
            <a:r>
              <a:rPr lang="en-US" baseline="0" dirty="0" smtClean="0"/>
              <a:t> </a:t>
            </a:r>
            <a:r>
              <a:rPr lang="en-US" baseline="0" dirty="0" err="1" smtClean="0"/>
              <a:t>và</a:t>
            </a:r>
            <a:r>
              <a:rPr lang="en-US" baseline="0" dirty="0" smtClean="0"/>
              <a:t> </a:t>
            </a:r>
            <a:r>
              <a:rPr lang="en-US" baseline="0" dirty="0" err="1" smtClean="0"/>
              <a:t>viết</a:t>
            </a:r>
            <a:r>
              <a:rPr lang="en-US" baseline="0" dirty="0" smtClean="0"/>
              <a:t> </a:t>
            </a:r>
            <a:r>
              <a:rPr lang="en-US" baseline="0" dirty="0" err="1" smtClean="0"/>
              <a:t>tay</a:t>
            </a:r>
            <a:r>
              <a:rPr lang="en-US" baseline="0" dirty="0" smtClean="0"/>
              <a:t> </a:t>
            </a:r>
            <a:r>
              <a:rPr lang="en-US" baseline="0" dirty="0" err="1" smtClean="0"/>
              <a:t>các</a:t>
            </a:r>
            <a:r>
              <a:rPr lang="en-US" baseline="0" dirty="0" smtClean="0"/>
              <a:t> </a:t>
            </a:r>
            <a:r>
              <a:rPr lang="en-US" baseline="0" dirty="0" err="1" smtClean="0"/>
              <a:t>câu</a:t>
            </a:r>
            <a:r>
              <a:rPr lang="en-US" baseline="0" dirty="0" smtClean="0"/>
              <a:t> </a:t>
            </a:r>
            <a:r>
              <a:rPr lang="en-US" baseline="0" dirty="0" err="1" smtClean="0"/>
              <a:t>chuyện</a:t>
            </a:r>
            <a:r>
              <a:rPr lang="en-US" baseline="0" dirty="0" smtClean="0"/>
              <a:t>, laptop </a:t>
            </a:r>
            <a:r>
              <a:rPr lang="en-US" baseline="0" dirty="0" err="1" smtClean="0"/>
              <a:t>và</a:t>
            </a:r>
            <a:r>
              <a:rPr lang="en-US" baseline="0" dirty="0" smtClean="0"/>
              <a:t> </a:t>
            </a:r>
            <a:r>
              <a:rPr lang="en-US" baseline="0" dirty="0" err="1" smtClean="0"/>
              <a:t>các</a:t>
            </a:r>
            <a:r>
              <a:rPr lang="en-US" baseline="0" dirty="0" smtClean="0"/>
              <a:t> PDA </a:t>
            </a:r>
            <a:r>
              <a:rPr lang="en-US" baseline="0" dirty="0" err="1" smtClean="0"/>
              <a:t>không</a:t>
            </a:r>
            <a:r>
              <a:rPr lang="en-US" baseline="0" dirty="0" smtClean="0"/>
              <a:t> </a:t>
            </a:r>
            <a:r>
              <a:rPr lang="en-US" baseline="0" dirty="0" err="1" smtClean="0"/>
              <a:t>được</a:t>
            </a:r>
            <a:r>
              <a:rPr lang="en-US" baseline="0" dirty="0" smtClean="0"/>
              <a:t> </a:t>
            </a:r>
            <a:r>
              <a:rPr lang="en-US" baseline="0" dirty="0" err="1" smtClean="0"/>
              <a:t>khuyến</a:t>
            </a:r>
            <a:r>
              <a:rPr lang="en-US" baseline="0" dirty="0" smtClean="0"/>
              <a:t> </a:t>
            </a:r>
            <a:r>
              <a:rPr lang="en-US" baseline="0" dirty="0" err="1" smtClean="0"/>
              <a:t>khích</a:t>
            </a:r>
            <a:r>
              <a:rPr lang="en-US" baseline="0" dirty="0" smtClean="0"/>
              <a:t>, </a:t>
            </a:r>
            <a:r>
              <a:rPr lang="en-US" baseline="0" dirty="0" err="1" smtClean="0"/>
              <a:t>mục</a:t>
            </a:r>
            <a:r>
              <a:rPr lang="en-US" baseline="0" dirty="0" smtClean="0"/>
              <a:t> </a:t>
            </a:r>
            <a:r>
              <a:rPr lang="en-US" baseline="0" dirty="0" err="1" smtClean="0"/>
              <a:t>đích</a:t>
            </a:r>
            <a:r>
              <a:rPr lang="en-US" baseline="0" dirty="0" smtClean="0"/>
              <a:t> </a:t>
            </a:r>
            <a:r>
              <a:rPr lang="en-US" baseline="0" dirty="0" err="1" smtClean="0"/>
              <a:t>là</a:t>
            </a:r>
            <a:r>
              <a:rPr lang="en-US" baseline="0" dirty="0" smtClean="0"/>
              <a:t> </a:t>
            </a:r>
            <a:r>
              <a:rPr lang="en-US" baseline="0" dirty="0" err="1" smtClean="0"/>
              <a:t>để</a:t>
            </a:r>
            <a:r>
              <a:rPr lang="en-US" baseline="0" dirty="0" smtClean="0"/>
              <a:t> </a:t>
            </a:r>
            <a:r>
              <a:rPr lang="en-US" baseline="0" dirty="0" err="1" smtClean="0"/>
              <a:t>khách</a:t>
            </a:r>
            <a:r>
              <a:rPr lang="en-US" baseline="0" dirty="0" smtClean="0"/>
              <a:t> </a:t>
            </a:r>
            <a:r>
              <a:rPr lang="en-US" baseline="0" dirty="0" err="1" smtClean="0"/>
              <a:t>hàng</a:t>
            </a:r>
            <a:r>
              <a:rPr lang="en-US" baseline="0" dirty="0" smtClean="0"/>
              <a:t> </a:t>
            </a:r>
            <a:r>
              <a:rPr lang="en-US" baseline="0" dirty="0" err="1" smtClean="0"/>
              <a:t>và</a:t>
            </a:r>
            <a:r>
              <a:rPr lang="en-US" baseline="0" dirty="0" smtClean="0"/>
              <a:t> </a:t>
            </a:r>
            <a:r>
              <a:rPr lang="en-US" baseline="0" dirty="0" err="1" smtClean="0"/>
              <a:t>nhà</a:t>
            </a:r>
            <a:r>
              <a:rPr lang="en-US" baseline="0" dirty="0" smtClean="0"/>
              <a:t> </a:t>
            </a:r>
            <a:r>
              <a:rPr lang="en-US" baseline="0" dirty="0" err="1" smtClean="0"/>
              <a:t>phát</a:t>
            </a:r>
            <a:r>
              <a:rPr lang="en-US" baseline="0" dirty="0" smtClean="0"/>
              <a:t> </a:t>
            </a:r>
            <a:r>
              <a:rPr lang="en-US" baseline="0" dirty="0" err="1" smtClean="0"/>
              <a:t>triển</a:t>
            </a:r>
            <a:r>
              <a:rPr lang="en-US" baseline="0" dirty="0" smtClean="0"/>
              <a:t> </a:t>
            </a:r>
            <a:r>
              <a:rPr lang="en-US" baseline="0" dirty="0" err="1" smtClean="0"/>
              <a:t>đối</a:t>
            </a:r>
            <a:r>
              <a:rPr lang="en-US" baseline="0" dirty="0" smtClean="0"/>
              <a:t> </a:t>
            </a:r>
            <a:r>
              <a:rPr lang="en-US" baseline="0" dirty="0" err="1" smtClean="0"/>
              <a:t>mặt</a:t>
            </a:r>
            <a:r>
              <a:rPr lang="en-US" baseline="0" dirty="0" smtClean="0"/>
              <a:t> </a:t>
            </a:r>
            <a:r>
              <a:rPr lang="en-US" baseline="0" dirty="0" err="1" smtClean="0"/>
              <a:t>càng</a:t>
            </a:r>
            <a:r>
              <a:rPr lang="en-US" baseline="0" dirty="0" smtClean="0"/>
              <a:t> </a:t>
            </a:r>
            <a:r>
              <a:rPr lang="en-US" baseline="0" dirty="0" err="1" smtClean="0"/>
              <a:t>lâu</a:t>
            </a:r>
            <a:r>
              <a:rPr lang="en-US" baseline="0" dirty="0" smtClean="0"/>
              <a:t> </a:t>
            </a:r>
            <a:r>
              <a:rPr lang="en-US" baseline="0" dirty="0" err="1" smtClean="0"/>
              <a:t>càng</a:t>
            </a:r>
            <a:r>
              <a:rPr lang="en-US" baseline="0" dirty="0" smtClean="0"/>
              <a:t> </a:t>
            </a:r>
            <a:r>
              <a:rPr lang="en-US" baseline="0" dirty="0" err="1" smtClean="0"/>
              <a:t>tốt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B96EEB73-DAF1-4C1B-A5F2-32FBD4B484E1}"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dirty="0" smtClean="0"/>
              <a:t>Tất cả các thành viên trong dự án XP đều có trách nhiệm đảm bảo chất lượng sản phẩm. Các lập trình viên thực hiện unit test và integration test. </a:t>
            </a:r>
            <a:br>
              <a:rPr lang="vi-VN" dirty="0" smtClean="0"/>
            </a:br>
            <a:r>
              <a:rPr lang="vi-VN" dirty="0" smtClean="0"/>
              <a:t>Tất cả các regression test đều được thực hiện tự động (bởi code mới được tích hợp vào hệ thống một cách liên tục) và được chạy bởi các lập trình viên khi họ tích hợp code mới vào hệ thống.</a:t>
            </a:r>
            <a:endParaRPr lang="en-US" dirty="0" smtClean="0"/>
          </a:p>
          <a:p>
            <a:r>
              <a:rPr lang="vi-VN" dirty="0" smtClean="0"/>
              <a:t>Đại diện khách hàng kiểm tra công việc của lập trình viên và trợ giúp họ bằng các customer</a:t>
            </a:r>
            <a:r>
              <a:rPr lang="en-US" baseline="0" dirty="0" smtClean="0"/>
              <a:t> </a:t>
            </a:r>
            <a:r>
              <a:rPr lang="vi-VN" dirty="0" smtClean="0"/>
              <a:t>test. Khi các tester tìm ra lỗi, cả đội cùng nhau phân tích nguyên nhân và tìm cách cải tiến quy trình để ngăn ngừa lỗi tái diễn.</a:t>
            </a:r>
            <a:r>
              <a:rPr lang="vi-VN" dirty="0" smtClean="0"/>
              <a:t/>
            </a:r>
            <a:br>
              <a:rPr lang="vi-VN" dirty="0" smtClean="0"/>
            </a:br>
            <a:r>
              <a:rPr lang="vi-VN" dirty="0" smtClean="0"/>
              <a:t>Lập trình theo cặp góp phần làm tăng chất lượng công việc.</a:t>
            </a:r>
            <a:endParaRPr lang="en-US" dirty="0"/>
          </a:p>
        </p:txBody>
      </p:sp>
      <p:sp>
        <p:nvSpPr>
          <p:cNvPr id="4" name="Slide Number Placeholder 3"/>
          <p:cNvSpPr>
            <a:spLocks noGrp="1"/>
          </p:cNvSpPr>
          <p:nvPr>
            <p:ph type="sldNum" sz="quarter" idx="10"/>
          </p:nvPr>
        </p:nvSpPr>
        <p:spPr/>
        <p:txBody>
          <a:bodyPr/>
          <a:lstStyle/>
          <a:p>
            <a:fld id="{B96EEB73-DAF1-4C1B-A5F2-32FBD4B484E1}"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Lập</a:t>
            </a:r>
            <a:r>
              <a:rPr lang="en-US" baseline="0" dirty="0" smtClean="0"/>
              <a:t> </a:t>
            </a:r>
            <a:r>
              <a:rPr lang="en-US" baseline="0" dirty="0" err="1" smtClean="0"/>
              <a:t>trình</a:t>
            </a:r>
            <a:r>
              <a:rPr lang="en-US" baseline="0" dirty="0" smtClean="0"/>
              <a:t> </a:t>
            </a:r>
            <a:r>
              <a:rPr lang="en-US" baseline="0" dirty="0" err="1" smtClean="0"/>
              <a:t>đôi</a:t>
            </a:r>
            <a:r>
              <a:rPr lang="en-US" baseline="0" dirty="0" smtClean="0"/>
              <a:t> </a:t>
            </a:r>
            <a:r>
              <a:rPr lang="en-US" baseline="0" dirty="0" err="1" smtClean="0"/>
              <a:t>có</a:t>
            </a:r>
            <a:r>
              <a:rPr lang="en-US" baseline="0" dirty="0" smtClean="0"/>
              <a:t> </a:t>
            </a:r>
            <a:r>
              <a:rPr lang="en-US" baseline="0" dirty="0" err="1" smtClean="0"/>
              <a:t>lẽ</a:t>
            </a:r>
            <a:r>
              <a:rPr lang="en-US" baseline="0" dirty="0" smtClean="0"/>
              <a:t> </a:t>
            </a:r>
            <a:r>
              <a:rPr lang="en-US" baseline="0" dirty="0" err="1" smtClean="0"/>
              <a:t>là</a:t>
            </a:r>
            <a:r>
              <a:rPr lang="en-US" baseline="0" dirty="0" smtClean="0"/>
              <a:t> </a:t>
            </a:r>
            <a:r>
              <a:rPr lang="en-US" baseline="0" dirty="0" err="1" smtClean="0"/>
              <a:t>điều</a:t>
            </a:r>
            <a:r>
              <a:rPr lang="en-US" baseline="0" dirty="0" smtClean="0"/>
              <a:t> </a:t>
            </a:r>
            <a:r>
              <a:rPr lang="en-US" baseline="0" dirty="0" err="1" smtClean="0"/>
              <a:t>đặc</a:t>
            </a:r>
            <a:r>
              <a:rPr lang="en-US" baseline="0" dirty="0" smtClean="0"/>
              <a:t> </a:t>
            </a:r>
            <a:r>
              <a:rPr lang="en-US" baseline="0" dirty="0" err="1" smtClean="0"/>
              <a:t>biệt</a:t>
            </a:r>
            <a:r>
              <a:rPr lang="en-US" baseline="0" dirty="0" smtClean="0"/>
              <a:t> </a:t>
            </a:r>
            <a:r>
              <a:rPr lang="en-US" baseline="0" dirty="0" err="1" smtClean="0"/>
              <a:t>nhất</a:t>
            </a:r>
            <a:r>
              <a:rPr lang="en-US" baseline="0" dirty="0" smtClean="0"/>
              <a:t> </a:t>
            </a:r>
            <a:r>
              <a:rPr lang="en-US" baseline="0" dirty="0" err="1" smtClean="0"/>
              <a:t>trong</a:t>
            </a:r>
            <a:r>
              <a:rPr lang="en-US" baseline="0" dirty="0" smtClean="0"/>
              <a:t> </a:t>
            </a:r>
            <a:r>
              <a:rPr lang="en-US" baseline="0" dirty="0" err="1" smtClean="0"/>
              <a:t>phương</a:t>
            </a:r>
            <a:r>
              <a:rPr lang="en-US" baseline="0" dirty="0" smtClean="0"/>
              <a:t> </a:t>
            </a:r>
            <a:r>
              <a:rPr lang="en-US" baseline="0" dirty="0" err="1" smtClean="0"/>
              <a:t>pháp</a:t>
            </a:r>
            <a:r>
              <a:rPr lang="en-US" baseline="0" dirty="0" smtClean="0"/>
              <a:t> XP, </a:t>
            </a:r>
            <a:r>
              <a:rPr lang="en-US" baseline="0" dirty="0" err="1" smtClean="0"/>
              <a:t>chất</a:t>
            </a:r>
            <a:r>
              <a:rPr lang="en-US" baseline="0" dirty="0" smtClean="0"/>
              <a:t> </a:t>
            </a:r>
            <a:r>
              <a:rPr lang="en-US" baseline="0" dirty="0" err="1" smtClean="0"/>
              <a:t>lượng</a:t>
            </a:r>
            <a:r>
              <a:rPr lang="en-US" baseline="0" dirty="0" smtClean="0"/>
              <a:t> </a:t>
            </a:r>
            <a:r>
              <a:rPr lang="en-US" baseline="0" dirty="0" err="1" smtClean="0"/>
              <a:t>của</a:t>
            </a:r>
            <a:r>
              <a:rPr lang="en-US" baseline="0" dirty="0" smtClean="0"/>
              <a:t> XP </a:t>
            </a:r>
            <a:r>
              <a:rPr lang="en-US" baseline="0" dirty="0" err="1" smtClean="0"/>
              <a:t>từ</a:t>
            </a:r>
            <a:r>
              <a:rPr lang="en-US" baseline="0" dirty="0" smtClean="0"/>
              <a:t> </a:t>
            </a:r>
            <a:r>
              <a:rPr lang="en-US" baseline="0" dirty="0" err="1" smtClean="0"/>
              <a:t>đó</a:t>
            </a:r>
            <a:r>
              <a:rPr lang="en-US" baseline="0" dirty="0" smtClean="0"/>
              <a:t> </a:t>
            </a:r>
            <a:r>
              <a:rPr lang="en-US" baseline="0" dirty="0" err="1" smtClean="0"/>
              <a:t>cũng</a:t>
            </a:r>
            <a:r>
              <a:rPr lang="en-US" baseline="0" dirty="0" smtClean="0"/>
              <a:t> </a:t>
            </a:r>
            <a:r>
              <a:rPr lang="en-US" baseline="0" dirty="0" err="1" smtClean="0"/>
              <a:t>khác</a:t>
            </a:r>
            <a:r>
              <a:rPr lang="en-US" baseline="0" dirty="0" smtClean="0"/>
              <a:t> </a:t>
            </a:r>
            <a:r>
              <a:rPr lang="en-US" baseline="0" dirty="0" err="1" smtClean="0"/>
              <a:t>với</a:t>
            </a:r>
            <a:r>
              <a:rPr lang="en-US" baseline="0" dirty="0" smtClean="0"/>
              <a:t> </a:t>
            </a:r>
            <a:r>
              <a:rPr lang="en-US" baseline="0" dirty="0" err="1" smtClean="0"/>
              <a:t>các</a:t>
            </a:r>
            <a:r>
              <a:rPr lang="en-US" baseline="0" dirty="0" smtClean="0"/>
              <a:t> </a:t>
            </a:r>
            <a:r>
              <a:rPr lang="en-US" baseline="0" dirty="0" err="1" smtClean="0"/>
              <a:t>phương</a:t>
            </a:r>
            <a:r>
              <a:rPr lang="en-US" baseline="0" dirty="0" smtClean="0"/>
              <a:t> </a:t>
            </a:r>
            <a:r>
              <a:rPr lang="en-US" baseline="0" dirty="0" err="1" smtClean="0"/>
              <a:t>pháp</a:t>
            </a:r>
            <a:r>
              <a:rPr lang="en-US" baseline="0" dirty="0" smtClean="0"/>
              <a:t> </a:t>
            </a:r>
            <a:r>
              <a:rPr lang="en-US" baseline="0" dirty="0" err="1" smtClean="0"/>
              <a:t>khác</a:t>
            </a:r>
            <a:r>
              <a:rPr lang="en-US" baseline="0" dirty="0" smtClean="0"/>
              <a:t>. </a:t>
            </a:r>
            <a:r>
              <a:rPr lang="en-US" baseline="0" dirty="0" err="1" smtClean="0"/>
              <a:t>Hiệu</a:t>
            </a:r>
            <a:r>
              <a:rPr lang="en-US" baseline="0" dirty="0" smtClean="0"/>
              <a:t> </a:t>
            </a:r>
            <a:r>
              <a:rPr lang="en-US" baseline="0" dirty="0" err="1" smtClean="0"/>
              <a:t>quả</a:t>
            </a:r>
            <a:r>
              <a:rPr lang="en-US" baseline="0" dirty="0" smtClean="0"/>
              <a:t> </a:t>
            </a:r>
            <a:r>
              <a:rPr lang="en-US" baseline="0" dirty="0" err="1" smtClean="0"/>
              <a:t>tổng</a:t>
            </a:r>
            <a:r>
              <a:rPr lang="en-US" baseline="0" dirty="0" smtClean="0"/>
              <a:t> </a:t>
            </a:r>
            <a:r>
              <a:rPr lang="en-US" baseline="0" dirty="0" err="1" smtClean="0"/>
              <a:t>thể</a:t>
            </a:r>
            <a:r>
              <a:rPr lang="en-US" baseline="0" dirty="0" smtClean="0"/>
              <a:t> </a:t>
            </a:r>
            <a:r>
              <a:rPr lang="en-US" baseline="0" dirty="0" err="1" smtClean="0"/>
              <a:t>của</a:t>
            </a:r>
            <a:r>
              <a:rPr lang="en-US" baseline="0" dirty="0" smtClean="0"/>
              <a:t> </a:t>
            </a:r>
            <a:r>
              <a:rPr lang="en-US" baseline="0" dirty="0" err="1" smtClean="0"/>
              <a:t>đội</a:t>
            </a:r>
            <a:r>
              <a:rPr lang="en-US" baseline="0" dirty="0" smtClean="0"/>
              <a:t> </a:t>
            </a:r>
            <a:r>
              <a:rPr lang="en-US" baseline="0" dirty="0" err="1" smtClean="0"/>
              <a:t>ngũ</a:t>
            </a:r>
            <a:r>
              <a:rPr lang="en-US" baseline="0" dirty="0" smtClean="0"/>
              <a:t> </a:t>
            </a:r>
            <a:r>
              <a:rPr lang="en-US" baseline="0" dirty="0" err="1" smtClean="0"/>
              <a:t>sẽ</a:t>
            </a:r>
            <a:r>
              <a:rPr lang="en-US" baseline="0" dirty="0" smtClean="0"/>
              <a:t> </a:t>
            </a:r>
            <a:r>
              <a:rPr lang="en-US" baseline="0" dirty="0" err="1" smtClean="0"/>
              <a:t>được</a:t>
            </a:r>
            <a:r>
              <a:rPr lang="en-US" baseline="0" dirty="0" smtClean="0"/>
              <a:t> </a:t>
            </a:r>
            <a:r>
              <a:rPr lang="en-US" baseline="0" dirty="0" err="1" smtClean="0"/>
              <a:t>cải</a:t>
            </a:r>
            <a:r>
              <a:rPr lang="en-US" baseline="0" dirty="0" smtClean="0"/>
              <a:t> </a:t>
            </a:r>
            <a:r>
              <a:rPr lang="en-US" baseline="0" dirty="0" err="1" smtClean="0"/>
              <a:t>thiện</a:t>
            </a:r>
            <a:r>
              <a:rPr lang="en-US" baseline="0" dirty="0" smtClean="0"/>
              <a:t> </a:t>
            </a:r>
            <a:r>
              <a:rPr lang="en-US" baseline="0" dirty="0" err="1" smtClean="0"/>
              <a:t>lên</a:t>
            </a:r>
            <a:r>
              <a:rPr lang="en-US" baseline="0" dirty="0" smtClean="0"/>
              <a:t> </a:t>
            </a:r>
            <a:r>
              <a:rPr lang="en-US" baseline="0" dirty="0" err="1" smtClean="0"/>
              <a:t>một</a:t>
            </a:r>
            <a:r>
              <a:rPr lang="en-US" baseline="0" dirty="0" smtClean="0"/>
              <a:t> </a:t>
            </a:r>
            <a:r>
              <a:rPr lang="en-US" baseline="0" dirty="0" err="1" smtClean="0"/>
              <a:t>mức</a:t>
            </a:r>
            <a:r>
              <a:rPr lang="en-US" baseline="0" dirty="0" smtClean="0"/>
              <a:t> </a:t>
            </a:r>
            <a:r>
              <a:rPr lang="en-US" baseline="0" dirty="0" err="1" smtClean="0"/>
              <a:t>mới</a:t>
            </a:r>
            <a:r>
              <a:rPr lang="en-US" baseline="0" dirty="0" smtClean="0"/>
              <a:t> </a:t>
            </a:r>
            <a:r>
              <a:rPr lang="en-US" baseline="0" dirty="0" err="1" smtClean="0"/>
              <a:t>khi</a:t>
            </a:r>
            <a:r>
              <a:rPr lang="en-US" baseline="0" dirty="0" smtClean="0"/>
              <a:t> </a:t>
            </a:r>
            <a:r>
              <a:rPr lang="en-US" baseline="0" dirty="0" err="1" smtClean="0"/>
              <a:t>áp</a:t>
            </a:r>
            <a:r>
              <a:rPr lang="en-US" baseline="0" dirty="0" smtClean="0"/>
              <a:t> </a:t>
            </a:r>
            <a:r>
              <a:rPr lang="en-US" baseline="0" dirty="0" err="1" smtClean="0"/>
              <a:t>dụng</a:t>
            </a:r>
            <a:r>
              <a:rPr lang="en-US" baseline="0" dirty="0" smtClean="0"/>
              <a:t> </a:t>
            </a:r>
            <a:r>
              <a:rPr lang="en-US" baseline="0" dirty="0" err="1" smtClean="0"/>
              <a:t>phương</a:t>
            </a:r>
            <a:r>
              <a:rPr lang="en-US" baseline="0" dirty="0" smtClean="0"/>
              <a:t> </a:t>
            </a:r>
            <a:r>
              <a:rPr lang="en-US" baseline="0" dirty="0" err="1" smtClean="0"/>
              <a:t>pháp</a:t>
            </a:r>
            <a:r>
              <a:rPr lang="en-US" baseline="0" dirty="0" smtClean="0"/>
              <a:t> </a:t>
            </a:r>
            <a:r>
              <a:rPr lang="en-US" baseline="0" dirty="0" err="1" smtClean="0"/>
              <a:t>này</a:t>
            </a:r>
            <a:r>
              <a:rPr lang="en-US" baseline="0" dirty="0" smtClean="0"/>
              <a:t>.</a:t>
            </a:r>
          </a:p>
          <a:p>
            <a:r>
              <a:rPr lang="en-US" baseline="0" dirty="0" err="1" smtClean="0"/>
              <a:t>Lập</a:t>
            </a:r>
            <a:r>
              <a:rPr lang="en-US" baseline="0" dirty="0" smtClean="0"/>
              <a:t> </a:t>
            </a:r>
            <a:r>
              <a:rPr lang="en-US" baseline="0" dirty="0" err="1" smtClean="0"/>
              <a:t>trình</a:t>
            </a:r>
            <a:r>
              <a:rPr lang="en-US" baseline="0" dirty="0" smtClean="0"/>
              <a:t> </a:t>
            </a:r>
            <a:r>
              <a:rPr lang="en-US" baseline="0" dirty="0" err="1" smtClean="0"/>
              <a:t>đôi</a:t>
            </a:r>
            <a:r>
              <a:rPr lang="en-US" baseline="0" dirty="0" smtClean="0"/>
              <a:t> </a:t>
            </a:r>
            <a:r>
              <a:rPr lang="en-US" baseline="0" dirty="0" err="1" smtClean="0"/>
              <a:t>là</a:t>
            </a:r>
            <a:r>
              <a:rPr lang="en-US" baseline="0" dirty="0" smtClean="0"/>
              <a:t> </a:t>
            </a:r>
            <a:r>
              <a:rPr lang="en-US" baseline="0" dirty="0" err="1" smtClean="0"/>
              <a:t>kỹ</a:t>
            </a:r>
            <a:r>
              <a:rPr lang="en-US" baseline="0" dirty="0" smtClean="0"/>
              <a:t> </a:t>
            </a:r>
            <a:r>
              <a:rPr lang="en-US" baseline="0" dirty="0" err="1" smtClean="0"/>
              <a:t>thuật</a:t>
            </a:r>
            <a:r>
              <a:rPr lang="en-US" baseline="0" dirty="0" smtClean="0"/>
              <a:t> </a:t>
            </a:r>
            <a:r>
              <a:rPr lang="en-US" baseline="0" dirty="0" err="1" smtClean="0"/>
              <a:t>phát</a:t>
            </a:r>
            <a:r>
              <a:rPr lang="en-US" baseline="0" dirty="0" smtClean="0"/>
              <a:t> </a:t>
            </a:r>
            <a:r>
              <a:rPr lang="en-US" baseline="0" dirty="0" err="1" smtClean="0"/>
              <a:t>triển</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nhanh</a:t>
            </a:r>
            <a:r>
              <a:rPr lang="en-US" baseline="0" dirty="0" smtClean="0"/>
              <a:t> </a:t>
            </a:r>
            <a:r>
              <a:rPr lang="en-US" baseline="0" dirty="0" err="1" smtClean="0"/>
              <a:t>chóng</a:t>
            </a:r>
            <a:r>
              <a:rPr lang="en-US" baseline="0" dirty="0" smtClean="0"/>
              <a:t> </a:t>
            </a:r>
            <a:r>
              <a:rPr lang="en-US" baseline="0" dirty="0" err="1" smtClean="0"/>
              <a:t>trong</a:t>
            </a:r>
            <a:r>
              <a:rPr lang="en-US" baseline="0" dirty="0" smtClean="0"/>
              <a:t> </a:t>
            </a:r>
            <a:r>
              <a:rPr lang="en-US" baseline="0" dirty="0" err="1" smtClean="0"/>
              <a:t>đó</a:t>
            </a:r>
            <a:r>
              <a:rPr lang="en-US" baseline="0" dirty="0" smtClean="0"/>
              <a:t> </a:t>
            </a:r>
            <a:r>
              <a:rPr lang="en-US" baseline="0" dirty="0" err="1" smtClean="0"/>
              <a:t>hai</a:t>
            </a:r>
            <a:r>
              <a:rPr lang="en-US" baseline="0" dirty="0" smtClean="0"/>
              <a:t> </a:t>
            </a:r>
            <a:r>
              <a:rPr lang="en-US" baseline="0" dirty="0" err="1" smtClean="0"/>
              <a:t>lập</a:t>
            </a:r>
            <a:r>
              <a:rPr lang="en-US" baseline="0" dirty="0" smtClean="0"/>
              <a:t> </a:t>
            </a:r>
            <a:r>
              <a:rPr lang="en-US" baseline="0" dirty="0" err="1" smtClean="0"/>
              <a:t>trình</a:t>
            </a:r>
            <a:r>
              <a:rPr lang="en-US" baseline="0" dirty="0" smtClean="0"/>
              <a:t> </a:t>
            </a:r>
            <a:r>
              <a:rPr lang="en-US" baseline="0" dirty="0" err="1" smtClean="0"/>
              <a:t>viên</a:t>
            </a:r>
            <a:r>
              <a:rPr lang="en-US" baseline="0" dirty="0" smtClean="0"/>
              <a:t> </a:t>
            </a:r>
            <a:r>
              <a:rPr lang="en-US" baseline="0" dirty="0" err="1" smtClean="0"/>
              <a:t>cùng</a:t>
            </a:r>
            <a:r>
              <a:rPr lang="en-US" baseline="0" dirty="0" smtClean="0"/>
              <a:t> </a:t>
            </a:r>
            <a:r>
              <a:rPr lang="en-US" baseline="0" dirty="0" err="1" smtClean="0"/>
              <a:t>làm</a:t>
            </a:r>
            <a:r>
              <a:rPr lang="en-US" baseline="0" dirty="0" smtClean="0"/>
              <a:t> </a:t>
            </a:r>
            <a:r>
              <a:rPr lang="en-US" baseline="0" dirty="0" err="1" smtClean="0"/>
              <a:t>việc</a:t>
            </a:r>
            <a:r>
              <a:rPr lang="en-US" baseline="0" dirty="0" smtClean="0"/>
              <a:t> </a:t>
            </a:r>
            <a:r>
              <a:rPr lang="en-US" baseline="0" dirty="0" err="1" smtClean="0"/>
              <a:t>trên</a:t>
            </a:r>
            <a:r>
              <a:rPr lang="en-US" baseline="0" dirty="0" smtClean="0"/>
              <a:t> </a:t>
            </a:r>
            <a:r>
              <a:rPr lang="en-US" baseline="0" dirty="0" err="1" smtClean="0"/>
              <a:t>một</a:t>
            </a:r>
            <a:r>
              <a:rPr lang="en-US" baseline="0" dirty="0" smtClean="0"/>
              <a:t> </a:t>
            </a:r>
            <a:r>
              <a:rPr lang="en-US" baseline="0" dirty="0" err="1" smtClean="0"/>
              <a:t>máy</a:t>
            </a:r>
            <a:r>
              <a:rPr lang="en-US" baseline="0" dirty="0" smtClean="0"/>
              <a:t> </a:t>
            </a:r>
            <a:r>
              <a:rPr lang="en-US" baseline="0" dirty="0" err="1" smtClean="0"/>
              <a:t>tính</a:t>
            </a:r>
            <a:r>
              <a:rPr lang="en-US" baseline="0" dirty="0" smtClean="0"/>
              <a:t>. </a:t>
            </a:r>
            <a:r>
              <a:rPr lang="en-US" baseline="0" dirty="0" err="1" smtClean="0"/>
              <a:t>Một</a:t>
            </a:r>
            <a:r>
              <a:rPr lang="en-US" baseline="0" dirty="0" smtClean="0"/>
              <a:t> </a:t>
            </a:r>
            <a:r>
              <a:rPr lang="en-US" baseline="0" dirty="0" err="1" smtClean="0"/>
              <a:t>người</a:t>
            </a:r>
            <a:r>
              <a:rPr lang="en-US" baseline="0" dirty="0" smtClean="0"/>
              <a:t> </a:t>
            </a:r>
            <a:r>
              <a:rPr lang="en-US" baseline="0" dirty="0" err="1" smtClean="0"/>
              <a:t>viết</a:t>
            </a:r>
            <a:r>
              <a:rPr lang="en-US" baseline="0" dirty="0" smtClean="0"/>
              <a:t> </a:t>
            </a:r>
            <a:r>
              <a:rPr lang="en-US" baseline="0" dirty="0" err="1" smtClean="0"/>
              <a:t>mã</a:t>
            </a:r>
            <a:r>
              <a:rPr lang="en-US" baseline="0" dirty="0" smtClean="0"/>
              <a:t> </a:t>
            </a:r>
            <a:r>
              <a:rPr lang="en-US" baseline="0" dirty="0" err="1" smtClean="0"/>
              <a:t>nguồn</a:t>
            </a:r>
            <a:r>
              <a:rPr lang="en-US" baseline="0" dirty="0" smtClean="0"/>
              <a:t> </a:t>
            </a:r>
            <a:r>
              <a:rPr lang="en-US" baseline="0" dirty="0" err="1" smtClean="0"/>
              <a:t>trong</a:t>
            </a:r>
            <a:r>
              <a:rPr lang="en-US" baseline="0" dirty="0" smtClean="0"/>
              <a:t> </a:t>
            </a:r>
            <a:r>
              <a:rPr lang="en-US" baseline="0" dirty="0" err="1" smtClean="0"/>
              <a:t>khi</a:t>
            </a:r>
            <a:r>
              <a:rPr lang="en-US" baseline="0" dirty="0" smtClean="0"/>
              <a:t> </a:t>
            </a:r>
            <a:r>
              <a:rPr lang="en-US" baseline="0" dirty="0" err="1" smtClean="0"/>
              <a:t>người</a:t>
            </a:r>
            <a:r>
              <a:rPr lang="en-US" baseline="0" dirty="0" smtClean="0"/>
              <a:t> </a:t>
            </a:r>
            <a:r>
              <a:rPr lang="en-US" baseline="0" dirty="0" err="1" smtClean="0"/>
              <a:t>còn</a:t>
            </a:r>
            <a:r>
              <a:rPr lang="en-US" baseline="0" dirty="0" smtClean="0"/>
              <a:t> </a:t>
            </a:r>
            <a:r>
              <a:rPr lang="en-US" baseline="0" dirty="0" err="1" smtClean="0"/>
              <a:t>lại</a:t>
            </a:r>
            <a:r>
              <a:rPr lang="en-US" baseline="0" dirty="0" smtClean="0"/>
              <a:t> </a:t>
            </a:r>
            <a:r>
              <a:rPr lang="en-US" baseline="0" dirty="0" err="1" smtClean="0"/>
              <a:t>đánh</a:t>
            </a:r>
            <a:r>
              <a:rPr lang="en-US" baseline="0" dirty="0" smtClean="0"/>
              <a:t> </a:t>
            </a:r>
            <a:r>
              <a:rPr lang="en-US" baseline="0" dirty="0" err="1" smtClean="0"/>
              <a:t>giá</a:t>
            </a:r>
            <a:r>
              <a:rPr lang="en-US" baseline="0" dirty="0" smtClean="0"/>
              <a:t>, </a:t>
            </a:r>
            <a:r>
              <a:rPr lang="en-US" baseline="0" dirty="0" err="1" smtClean="0"/>
              <a:t>xem</a:t>
            </a:r>
            <a:r>
              <a:rPr lang="en-US" baseline="0" dirty="0" smtClean="0"/>
              <a:t> </a:t>
            </a:r>
            <a:r>
              <a:rPr lang="en-US" baseline="0" dirty="0" err="1" smtClean="0"/>
              <a:t>xét</a:t>
            </a:r>
            <a:r>
              <a:rPr lang="en-US" baseline="0" dirty="0" smtClean="0"/>
              <a:t> </a:t>
            </a:r>
            <a:r>
              <a:rPr lang="en-US" baseline="0" dirty="0" err="1" smtClean="0"/>
              <a:t>mã</a:t>
            </a:r>
            <a:r>
              <a:rPr lang="en-US" baseline="0" dirty="0" smtClean="0"/>
              <a:t> </a:t>
            </a:r>
            <a:r>
              <a:rPr lang="en-US" baseline="0" dirty="0" err="1" smtClean="0"/>
              <a:t>nguồn</a:t>
            </a:r>
            <a:r>
              <a:rPr lang="en-US" baseline="0" dirty="0" smtClean="0"/>
              <a:t> </a:t>
            </a:r>
            <a:r>
              <a:rPr lang="en-US" baseline="0" dirty="0" err="1" smtClean="0"/>
              <a:t>đó</a:t>
            </a:r>
            <a:r>
              <a:rPr lang="en-US" baseline="0" dirty="0" smtClean="0"/>
              <a:t>. </a:t>
            </a:r>
            <a:r>
              <a:rPr lang="en-US" baseline="0" dirty="0" err="1" smtClean="0"/>
              <a:t>Người</a:t>
            </a:r>
            <a:r>
              <a:rPr lang="en-US" baseline="0" dirty="0" smtClean="0"/>
              <a:t> </a:t>
            </a:r>
            <a:r>
              <a:rPr lang="en-US" baseline="0" dirty="0" err="1" smtClean="0"/>
              <a:t>viết</a:t>
            </a:r>
            <a:r>
              <a:rPr lang="en-US" baseline="0" dirty="0" smtClean="0"/>
              <a:t> </a:t>
            </a:r>
            <a:r>
              <a:rPr lang="en-US" baseline="0" dirty="0" err="1" smtClean="0"/>
              <a:t>mã</a:t>
            </a:r>
            <a:r>
              <a:rPr lang="en-US" baseline="0" dirty="0" smtClean="0"/>
              <a:t> </a:t>
            </a:r>
            <a:r>
              <a:rPr lang="en-US" baseline="0" dirty="0" err="1" smtClean="0"/>
              <a:t>nguồn</a:t>
            </a:r>
            <a:r>
              <a:rPr lang="en-US" baseline="0" dirty="0" smtClean="0"/>
              <a:t> </a:t>
            </a:r>
            <a:r>
              <a:rPr lang="en-US" baseline="0" dirty="0" err="1" smtClean="0"/>
              <a:t>được</a:t>
            </a:r>
            <a:r>
              <a:rPr lang="en-US" baseline="0" dirty="0" smtClean="0"/>
              <a:t> </a:t>
            </a:r>
            <a:r>
              <a:rPr lang="en-US" baseline="0" dirty="0" err="1" smtClean="0"/>
              <a:t>gọi</a:t>
            </a:r>
            <a:r>
              <a:rPr lang="en-US" baseline="0" dirty="0" smtClean="0"/>
              <a:t> </a:t>
            </a:r>
            <a:r>
              <a:rPr lang="en-US" baseline="0" dirty="0" err="1" smtClean="0"/>
              <a:t>là</a:t>
            </a:r>
            <a:r>
              <a:rPr lang="en-US" baseline="0" dirty="0" smtClean="0"/>
              <a:t> Driver, </a:t>
            </a:r>
            <a:r>
              <a:rPr lang="en-US" baseline="0" dirty="0" err="1" smtClean="0"/>
              <a:t>người</a:t>
            </a:r>
            <a:r>
              <a:rPr lang="en-US" baseline="0" dirty="0" smtClean="0"/>
              <a:t> </a:t>
            </a:r>
            <a:r>
              <a:rPr lang="en-US" baseline="0" dirty="0" err="1" smtClean="0"/>
              <a:t>kia</a:t>
            </a:r>
            <a:r>
              <a:rPr lang="en-US" baseline="0" dirty="0" smtClean="0"/>
              <a:t> </a:t>
            </a:r>
            <a:r>
              <a:rPr lang="en-US" baseline="0" dirty="0" err="1" smtClean="0"/>
              <a:t>được</a:t>
            </a:r>
            <a:r>
              <a:rPr lang="en-US" baseline="0" dirty="0" smtClean="0"/>
              <a:t> </a:t>
            </a:r>
            <a:r>
              <a:rPr lang="en-US" baseline="0" dirty="0" err="1" smtClean="0"/>
              <a:t>gọi</a:t>
            </a:r>
            <a:r>
              <a:rPr lang="en-US" baseline="0" dirty="0" smtClean="0"/>
              <a:t> </a:t>
            </a:r>
            <a:r>
              <a:rPr lang="en-US" baseline="0" dirty="0" err="1" smtClean="0"/>
              <a:t>là</a:t>
            </a:r>
            <a:r>
              <a:rPr lang="en-US" baseline="0" dirty="0" smtClean="0"/>
              <a:t> Navigator (hay Observer).</a:t>
            </a:r>
          </a:p>
          <a:p>
            <a:r>
              <a:rPr lang="en-US" baseline="0" dirty="0" err="1" smtClean="0"/>
              <a:t>Trong</a:t>
            </a:r>
            <a:r>
              <a:rPr lang="en-US" baseline="0" dirty="0" smtClean="0"/>
              <a:t> </a:t>
            </a:r>
            <a:r>
              <a:rPr lang="en-US" baseline="0" dirty="0" err="1" smtClean="0"/>
              <a:t>khi</a:t>
            </a:r>
            <a:r>
              <a:rPr lang="en-US" baseline="0" dirty="0" smtClean="0"/>
              <a:t> </a:t>
            </a:r>
            <a:r>
              <a:rPr lang="en-US" baseline="0" dirty="0" err="1" smtClean="0"/>
              <a:t>quan</a:t>
            </a:r>
            <a:r>
              <a:rPr lang="en-US" baseline="0" dirty="0" smtClean="0"/>
              <a:t> </a:t>
            </a:r>
            <a:r>
              <a:rPr lang="en-US" baseline="0" dirty="0" err="1" smtClean="0"/>
              <a:t>sát</a:t>
            </a:r>
            <a:r>
              <a:rPr lang="en-US" baseline="0" dirty="0" smtClean="0"/>
              <a:t> </a:t>
            </a:r>
            <a:r>
              <a:rPr lang="en-US" baseline="0" dirty="0" err="1" smtClean="0"/>
              <a:t>mã</a:t>
            </a:r>
            <a:r>
              <a:rPr lang="en-US" baseline="0" dirty="0" smtClean="0"/>
              <a:t> </a:t>
            </a:r>
            <a:r>
              <a:rPr lang="en-US" baseline="0" dirty="0" err="1" smtClean="0"/>
              <a:t>nguồn</a:t>
            </a:r>
            <a:r>
              <a:rPr lang="en-US" baseline="0" dirty="0" smtClean="0"/>
              <a:t>, Navigator </a:t>
            </a:r>
            <a:r>
              <a:rPr lang="en-US" baseline="0" dirty="0" err="1" smtClean="0"/>
              <a:t>cũng</a:t>
            </a:r>
            <a:r>
              <a:rPr lang="en-US" baseline="0" dirty="0" smtClean="0"/>
              <a:t> </a:t>
            </a:r>
            <a:r>
              <a:rPr lang="en-US" baseline="0" dirty="0" err="1" smtClean="0"/>
              <a:t>xem</a:t>
            </a:r>
            <a:r>
              <a:rPr lang="en-US" baseline="0" dirty="0" smtClean="0"/>
              <a:t> </a:t>
            </a:r>
            <a:r>
              <a:rPr lang="en-US" baseline="0" dirty="0" err="1" smtClean="0"/>
              <a:t>xét</a:t>
            </a:r>
            <a:r>
              <a:rPr lang="en-US" baseline="0" dirty="0" smtClean="0"/>
              <a:t> </a:t>
            </a:r>
            <a:r>
              <a:rPr lang="en-US" baseline="0" dirty="0" err="1" smtClean="0"/>
              <a:t>hướng</a:t>
            </a:r>
            <a:r>
              <a:rPr lang="en-US" baseline="0" dirty="0" smtClean="0"/>
              <a:t> </a:t>
            </a:r>
            <a:r>
              <a:rPr lang="en-US" baseline="0" dirty="0" err="1" smtClean="0"/>
              <a:t>phát</a:t>
            </a:r>
            <a:r>
              <a:rPr lang="en-US" baseline="0" dirty="0" smtClean="0"/>
              <a:t> </a:t>
            </a:r>
            <a:r>
              <a:rPr lang="en-US" baseline="0" dirty="0" err="1" smtClean="0"/>
              <a:t>triển</a:t>
            </a:r>
            <a:r>
              <a:rPr lang="en-US" baseline="0" dirty="0" smtClean="0"/>
              <a:t> </a:t>
            </a:r>
            <a:r>
              <a:rPr lang="en-US" baseline="0" dirty="0" err="1" smtClean="0"/>
              <a:t>của</a:t>
            </a:r>
            <a:r>
              <a:rPr lang="en-US" baseline="0" dirty="0" smtClean="0"/>
              <a:t> </a:t>
            </a:r>
            <a:r>
              <a:rPr lang="en-US" baseline="0" dirty="0" err="1" smtClean="0"/>
              <a:t>mã</a:t>
            </a:r>
            <a:r>
              <a:rPr lang="en-US" baseline="0" dirty="0" smtClean="0"/>
              <a:t> </a:t>
            </a:r>
            <a:r>
              <a:rPr lang="en-US" baseline="0" dirty="0" err="1" smtClean="0"/>
              <a:t>nguồn</a:t>
            </a:r>
            <a:r>
              <a:rPr lang="en-US" baseline="0" dirty="0" smtClean="0"/>
              <a:t>, </a:t>
            </a:r>
            <a:r>
              <a:rPr lang="en-US" baseline="0" dirty="0" err="1" smtClean="0"/>
              <a:t>đưa</a:t>
            </a:r>
            <a:r>
              <a:rPr lang="en-US" baseline="0" dirty="0" smtClean="0"/>
              <a:t> </a:t>
            </a:r>
            <a:r>
              <a:rPr lang="en-US" baseline="0" dirty="0" err="1" smtClean="0"/>
              <a:t>ra</a:t>
            </a:r>
            <a:r>
              <a:rPr lang="en-US" baseline="0" dirty="0" smtClean="0"/>
              <a:t> </a:t>
            </a:r>
            <a:r>
              <a:rPr lang="en-US" baseline="0" dirty="0" err="1" smtClean="0"/>
              <a:t>các</a:t>
            </a:r>
            <a:r>
              <a:rPr lang="en-US" baseline="0" dirty="0" smtClean="0"/>
              <a:t> ý </a:t>
            </a:r>
            <a:r>
              <a:rPr lang="en-US" baseline="0" dirty="0" err="1" smtClean="0"/>
              <a:t>tưởng</a:t>
            </a:r>
            <a:r>
              <a:rPr lang="en-US" baseline="0" dirty="0" smtClean="0"/>
              <a:t> </a:t>
            </a:r>
            <a:r>
              <a:rPr lang="en-US" baseline="0" dirty="0" err="1" smtClean="0"/>
              <a:t>để</a:t>
            </a:r>
            <a:r>
              <a:rPr lang="en-US" baseline="0" dirty="0" smtClean="0"/>
              <a:t> </a:t>
            </a:r>
            <a:r>
              <a:rPr lang="en-US" baseline="0" dirty="0" err="1" smtClean="0"/>
              <a:t>cải</a:t>
            </a:r>
            <a:r>
              <a:rPr lang="en-US" baseline="0" dirty="0" smtClean="0"/>
              <a:t> </a:t>
            </a:r>
            <a:r>
              <a:rPr lang="en-US" baseline="0" dirty="0" err="1" smtClean="0"/>
              <a:t>tiến</a:t>
            </a:r>
            <a:r>
              <a:rPr lang="en-US" baseline="0" dirty="0" smtClean="0"/>
              <a:t> </a:t>
            </a:r>
            <a:r>
              <a:rPr lang="en-US" baseline="0" dirty="0" err="1" smtClean="0"/>
              <a:t>mã</a:t>
            </a:r>
            <a:r>
              <a:rPr lang="en-US" baseline="0" dirty="0" smtClean="0"/>
              <a:t> </a:t>
            </a:r>
            <a:r>
              <a:rPr lang="en-US" baseline="0" dirty="0" err="1" smtClean="0"/>
              <a:t>nguồn</a:t>
            </a:r>
            <a:r>
              <a:rPr lang="en-US" baseline="0" dirty="0" smtClean="0"/>
              <a:t> </a:t>
            </a:r>
            <a:r>
              <a:rPr lang="en-US" baseline="0" dirty="0" err="1" smtClean="0"/>
              <a:t>và</a:t>
            </a:r>
            <a:r>
              <a:rPr lang="en-US" baseline="0" dirty="0" smtClean="0"/>
              <a:t> </a:t>
            </a:r>
            <a:r>
              <a:rPr lang="en-US" baseline="0" dirty="0" err="1" smtClean="0"/>
              <a:t>giải</a:t>
            </a:r>
            <a:r>
              <a:rPr lang="en-US" baseline="0" dirty="0" smtClean="0"/>
              <a:t> </a:t>
            </a:r>
            <a:r>
              <a:rPr lang="en-US" baseline="0" dirty="0" err="1" smtClean="0"/>
              <a:t>quyết</a:t>
            </a:r>
            <a:r>
              <a:rPr lang="en-US" baseline="0" dirty="0" smtClean="0"/>
              <a:t> </a:t>
            </a:r>
            <a:r>
              <a:rPr lang="en-US" baseline="0" dirty="0" err="1" smtClean="0"/>
              <a:t>các</a:t>
            </a:r>
            <a:r>
              <a:rPr lang="en-US" baseline="0" dirty="0" smtClean="0"/>
              <a:t> </a:t>
            </a:r>
            <a:r>
              <a:rPr lang="en-US" baseline="0" dirty="0" err="1" smtClean="0"/>
              <a:t>vấn</a:t>
            </a:r>
            <a:r>
              <a:rPr lang="en-US" baseline="0" dirty="0" smtClean="0"/>
              <a:t> </a:t>
            </a:r>
            <a:r>
              <a:rPr lang="en-US" baseline="0" dirty="0" err="1" smtClean="0"/>
              <a:t>đề</a:t>
            </a:r>
            <a:r>
              <a:rPr lang="en-US" baseline="0" dirty="0" smtClean="0"/>
              <a:t> </a:t>
            </a:r>
            <a:r>
              <a:rPr lang="en-US" baseline="0" dirty="0" err="1" smtClean="0"/>
              <a:t>phát</a:t>
            </a:r>
            <a:r>
              <a:rPr lang="en-US" baseline="0" dirty="0" smtClean="0"/>
              <a:t> </a:t>
            </a:r>
            <a:r>
              <a:rPr lang="en-US" baseline="0" dirty="0" err="1" smtClean="0"/>
              <a:t>sinh</a:t>
            </a:r>
            <a:r>
              <a:rPr lang="en-US" baseline="0" dirty="0" smtClean="0"/>
              <a:t>.</a:t>
            </a:r>
          </a:p>
          <a:p>
            <a:r>
              <a:rPr lang="en-US" baseline="0" dirty="0" err="1" smtClean="0"/>
              <a:t>Họ</a:t>
            </a:r>
            <a:r>
              <a:rPr lang="en-US" baseline="0" dirty="0" smtClean="0"/>
              <a:t> </a:t>
            </a:r>
            <a:r>
              <a:rPr lang="en-US" baseline="0" dirty="0" err="1" smtClean="0"/>
              <a:t>chuyển</a:t>
            </a:r>
            <a:r>
              <a:rPr lang="en-US" baseline="0" dirty="0" smtClean="0"/>
              <a:t> </a:t>
            </a:r>
            <a:r>
              <a:rPr lang="en-US" baseline="0" dirty="0" err="1" smtClean="0"/>
              <a:t>đổi</a:t>
            </a:r>
            <a:r>
              <a:rPr lang="en-US" baseline="0" dirty="0" smtClean="0"/>
              <a:t> </a:t>
            </a:r>
            <a:r>
              <a:rPr lang="en-US" baseline="0" dirty="0" err="1" smtClean="0"/>
              <a:t>vai</a:t>
            </a:r>
            <a:r>
              <a:rPr lang="en-US" baseline="0" dirty="0" smtClean="0"/>
              <a:t> </a:t>
            </a:r>
            <a:r>
              <a:rPr lang="en-US" baseline="0" dirty="0" err="1" smtClean="0"/>
              <a:t>trò</a:t>
            </a:r>
            <a:r>
              <a:rPr lang="en-US" baseline="0" dirty="0" smtClean="0"/>
              <a:t> </a:t>
            </a:r>
            <a:r>
              <a:rPr lang="en-US" baseline="0" dirty="0" err="1" smtClean="0"/>
              <a:t>khi</a:t>
            </a:r>
            <a:r>
              <a:rPr lang="en-US" baseline="0" dirty="0" smtClean="0"/>
              <a:t> Driver </a:t>
            </a:r>
            <a:r>
              <a:rPr lang="en-US" baseline="0" dirty="0" err="1" smtClean="0"/>
              <a:t>mắc</a:t>
            </a:r>
            <a:r>
              <a:rPr lang="en-US" baseline="0" dirty="0" smtClean="0"/>
              <a:t> </a:t>
            </a:r>
            <a:r>
              <a:rPr lang="en-US" baseline="0" dirty="0" err="1" smtClean="0"/>
              <a:t>kẹt</a:t>
            </a:r>
            <a:r>
              <a:rPr lang="en-US" baseline="0" dirty="0" smtClean="0"/>
              <a:t> ở </a:t>
            </a:r>
            <a:r>
              <a:rPr lang="en-US" baseline="0" dirty="0" err="1" smtClean="0"/>
              <a:t>đâu</a:t>
            </a:r>
            <a:r>
              <a:rPr lang="en-US" baseline="0" dirty="0" smtClean="0"/>
              <a:t> </a:t>
            </a:r>
            <a:r>
              <a:rPr lang="en-US" baseline="0" dirty="0" err="1" smtClean="0"/>
              <a:t>đó</a:t>
            </a:r>
            <a:r>
              <a:rPr lang="en-US" baseline="0" dirty="0" smtClean="0"/>
              <a:t> hay </a:t>
            </a:r>
            <a:r>
              <a:rPr lang="en-US" baseline="0" dirty="0" err="1" smtClean="0"/>
              <a:t>khi</a:t>
            </a:r>
            <a:r>
              <a:rPr lang="en-US" baseline="0" dirty="0" smtClean="0"/>
              <a:t> Navigator </a:t>
            </a:r>
            <a:r>
              <a:rPr lang="en-US" baseline="0" dirty="0" err="1" smtClean="0"/>
              <a:t>muốn</a:t>
            </a:r>
            <a:r>
              <a:rPr lang="en-US" baseline="0" dirty="0" smtClean="0"/>
              <a:t> </a:t>
            </a:r>
            <a:r>
              <a:rPr lang="en-US" baseline="0" dirty="0" err="1" smtClean="0"/>
              <a:t>bày</a:t>
            </a:r>
            <a:r>
              <a:rPr lang="en-US" baseline="0" dirty="0" smtClean="0"/>
              <a:t> </a:t>
            </a:r>
            <a:r>
              <a:rPr lang="en-US" baseline="0" dirty="0" err="1" smtClean="0"/>
              <a:t>tỏ</a:t>
            </a:r>
            <a:r>
              <a:rPr lang="en-US" baseline="0" dirty="0" smtClean="0"/>
              <a:t> </a:t>
            </a:r>
            <a:r>
              <a:rPr lang="en-US" baseline="0" dirty="0" err="1" smtClean="0"/>
              <a:t>suy</a:t>
            </a:r>
            <a:r>
              <a:rPr lang="en-US" baseline="0" dirty="0" smtClean="0"/>
              <a:t> </a:t>
            </a:r>
            <a:r>
              <a:rPr lang="en-US" baseline="0" dirty="0" err="1" smtClean="0"/>
              <a:t>nghĩ</a:t>
            </a:r>
            <a:r>
              <a:rPr lang="en-US" baseline="0" dirty="0" smtClean="0"/>
              <a:t> </a:t>
            </a:r>
            <a:r>
              <a:rPr lang="en-US" baseline="0" dirty="0" err="1" smtClean="0"/>
              <a:t>của</a:t>
            </a:r>
            <a:r>
              <a:rPr lang="en-US" baseline="0" dirty="0" smtClean="0"/>
              <a:t> </a:t>
            </a:r>
            <a:r>
              <a:rPr lang="en-US" baseline="0" dirty="0" err="1" smtClean="0"/>
              <a:t>mình</a:t>
            </a:r>
            <a:r>
              <a:rPr lang="en-US" baseline="0" dirty="0" smtClean="0"/>
              <a:t> </a:t>
            </a:r>
            <a:r>
              <a:rPr lang="en-US" baseline="0" dirty="0" err="1" smtClean="0"/>
              <a:t>bằng</a:t>
            </a:r>
            <a:r>
              <a:rPr lang="en-US" baseline="0" dirty="0" smtClean="0"/>
              <a:t> </a:t>
            </a:r>
            <a:r>
              <a:rPr lang="en-US" baseline="0" dirty="0" err="1" smtClean="0"/>
              <a:t>mã</a:t>
            </a:r>
            <a:r>
              <a:rPr lang="en-US" baseline="0" dirty="0" smtClean="0"/>
              <a:t> </a:t>
            </a:r>
            <a:r>
              <a:rPr lang="en-US" baseline="0" dirty="0" err="1" smtClean="0"/>
              <a:t>nguồn</a:t>
            </a:r>
            <a:r>
              <a:rPr lang="en-US" baseline="0" dirty="0" smtClean="0"/>
              <a:t> </a:t>
            </a:r>
            <a:r>
              <a:rPr lang="en-US" baseline="0" dirty="0" err="1" smtClean="0"/>
              <a:t>hoặc</a:t>
            </a:r>
            <a:r>
              <a:rPr lang="en-US" baseline="0" dirty="0" smtClean="0"/>
              <a:t> </a:t>
            </a:r>
            <a:r>
              <a:rPr lang="en-US" baseline="0" dirty="0" err="1" smtClean="0"/>
              <a:t>đơn</a:t>
            </a:r>
            <a:r>
              <a:rPr lang="en-US" baseline="0" dirty="0" smtClean="0"/>
              <a:t> </a:t>
            </a:r>
            <a:r>
              <a:rPr lang="en-US" baseline="0" dirty="0" err="1" smtClean="0"/>
              <a:t>giản</a:t>
            </a:r>
            <a:r>
              <a:rPr lang="en-US" baseline="0" dirty="0" smtClean="0"/>
              <a:t> </a:t>
            </a:r>
            <a:r>
              <a:rPr lang="en-US" baseline="0" dirty="0" err="1" smtClean="0"/>
              <a:t>là</a:t>
            </a:r>
            <a:r>
              <a:rPr lang="en-US" baseline="0" dirty="0" smtClean="0"/>
              <a:t> </a:t>
            </a:r>
            <a:r>
              <a:rPr lang="en-US" baseline="0" dirty="0" err="1" smtClean="0"/>
              <a:t>tới</a:t>
            </a:r>
            <a:r>
              <a:rPr lang="en-US" baseline="0" dirty="0" smtClean="0"/>
              <a:t> </a:t>
            </a:r>
            <a:r>
              <a:rPr lang="en-US" baseline="0" dirty="0" err="1" smtClean="0"/>
              <a:t>thời</a:t>
            </a:r>
            <a:r>
              <a:rPr lang="en-US" baseline="0" dirty="0" smtClean="0"/>
              <a:t> </a:t>
            </a:r>
            <a:r>
              <a:rPr lang="en-US" baseline="0" dirty="0" err="1" smtClean="0"/>
              <a:t>điểm</a:t>
            </a:r>
            <a:r>
              <a:rPr lang="en-US" baseline="0" dirty="0" smtClean="0"/>
              <a:t> </a:t>
            </a:r>
            <a:r>
              <a:rPr lang="en-US" baseline="0" dirty="0" err="1" smtClean="0"/>
              <a:t>chuyển</a:t>
            </a:r>
            <a:r>
              <a:rPr lang="en-US" baseline="0" dirty="0" smtClean="0"/>
              <a:t> </a:t>
            </a:r>
            <a:r>
              <a:rPr lang="en-US" baseline="0" dirty="0" err="1" smtClean="0"/>
              <a:t>đổi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B96EEB73-DAF1-4C1B-A5F2-32FBD4B484E1}"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Chất</a:t>
            </a:r>
            <a:r>
              <a:rPr lang="en-US" baseline="0" dirty="0" smtClean="0"/>
              <a:t> </a:t>
            </a:r>
            <a:r>
              <a:rPr lang="en-US" baseline="0" dirty="0" err="1" smtClean="0"/>
              <a:t>lượng</a:t>
            </a:r>
            <a:r>
              <a:rPr lang="en-US" baseline="0" dirty="0" smtClean="0"/>
              <a:t> </a:t>
            </a:r>
            <a:r>
              <a:rPr lang="en-US" baseline="0" dirty="0" err="1" smtClean="0"/>
              <a:t>sản</a:t>
            </a:r>
            <a:r>
              <a:rPr lang="en-US" baseline="0" dirty="0" smtClean="0"/>
              <a:t> </a:t>
            </a:r>
            <a:r>
              <a:rPr lang="en-US" baseline="0" dirty="0" err="1" smtClean="0"/>
              <a:t>phẩm</a:t>
            </a:r>
            <a:r>
              <a:rPr lang="en-US" baseline="0" dirty="0" smtClean="0"/>
              <a:t> </a:t>
            </a:r>
            <a:r>
              <a:rPr lang="en-US" baseline="0" dirty="0" err="1" smtClean="0"/>
              <a:t>sẽ</a:t>
            </a:r>
            <a:r>
              <a:rPr lang="en-US" baseline="0" dirty="0" smtClean="0"/>
              <a:t> </a:t>
            </a:r>
            <a:r>
              <a:rPr lang="en-US" baseline="0" dirty="0" err="1" smtClean="0"/>
              <a:t>cao</a:t>
            </a:r>
            <a:r>
              <a:rPr lang="en-US" baseline="0" dirty="0" smtClean="0"/>
              <a:t> </a:t>
            </a:r>
            <a:r>
              <a:rPr lang="en-US" baseline="0" dirty="0" err="1" smtClean="0"/>
              <a:t>hơn</a:t>
            </a:r>
            <a:r>
              <a:rPr lang="en-US" baseline="0" dirty="0" smtClean="0"/>
              <a:t>: </a:t>
            </a:r>
            <a:r>
              <a:rPr lang="en-US" baseline="0" dirty="0" err="1" smtClean="0"/>
              <a:t>khi</a:t>
            </a:r>
            <a:r>
              <a:rPr lang="en-US" baseline="0" dirty="0" smtClean="0"/>
              <a:t> </a:t>
            </a:r>
            <a:r>
              <a:rPr lang="en-US" baseline="0" dirty="0" err="1" smtClean="0"/>
              <a:t>có</a:t>
            </a:r>
            <a:r>
              <a:rPr lang="en-US" baseline="0" dirty="0" smtClean="0"/>
              <a:t> </a:t>
            </a:r>
            <a:r>
              <a:rPr lang="en-US" baseline="0" dirty="0" err="1" smtClean="0"/>
              <a:t>bất</a:t>
            </a:r>
            <a:r>
              <a:rPr lang="en-US" baseline="0" dirty="0" smtClean="0"/>
              <a:t> </a:t>
            </a:r>
            <a:r>
              <a:rPr lang="en-US" baseline="0" dirty="0" err="1" smtClean="0"/>
              <a:t>đồng</a:t>
            </a:r>
            <a:r>
              <a:rPr lang="en-US" baseline="0" dirty="0" smtClean="0"/>
              <a:t>, </a:t>
            </a:r>
            <a:r>
              <a:rPr lang="en-US" baseline="0" dirty="0" err="1" smtClean="0"/>
              <a:t>hai</a:t>
            </a:r>
            <a:r>
              <a:rPr lang="en-US" baseline="0" dirty="0" smtClean="0"/>
              <a:t> </a:t>
            </a:r>
            <a:r>
              <a:rPr lang="en-US" baseline="0" dirty="0" err="1" smtClean="0"/>
              <a:t>người</a:t>
            </a:r>
            <a:r>
              <a:rPr lang="en-US" baseline="0" dirty="0" smtClean="0"/>
              <a:t> </a:t>
            </a:r>
            <a:r>
              <a:rPr lang="en-US" baseline="0" dirty="0" err="1" smtClean="0"/>
              <a:t>sẽ</a:t>
            </a:r>
            <a:r>
              <a:rPr lang="en-US" baseline="0" dirty="0" smtClean="0"/>
              <a:t> </a:t>
            </a:r>
            <a:r>
              <a:rPr lang="en-US" baseline="0" dirty="0" err="1" smtClean="0"/>
              <a:t>cùng</a:t>
            </a:r>
            <a:r>
              <a:rPr lang="en-US" baseline="0" dirty="0" smtClean="0"/>
              <a:t> </a:t>
            </a:r>
            <a:r>
              <a:rPr lang="en-US" baseline="0" dirty="0" err="1" smtClean="0"/>
              <a:t>nhau</a:t>
            </a:r>
            <a:r>
              <a:rPr lang="en-US" baseline="0" dirty="0" smtClean="0"/>
              <a:t> </a:t>
            </a:r>
            <a:r>
              <a:rPr lang="en-US" baseline="0" dirty="0" err="1" smtClean="0"/>
              <a:t>thảo</a:t>
            </a:r>
            <a:r>
              <a:rPr lang="en-US" baseline="0" dirty="0" smtClean="0"/>
              <a:t> </a:t>
            </a:r>
            <a:r>
              <a:rPr lang="en-US" baseline="0" dirty="0" err="1" smtClean="0"/>
              <a:t>luận</a:t>
            </a:r>
            <a:r>
              <a:rPr lang="en-US" baseline="0" dirty="0" smtClean="0"/>
              <a:t> </a:t>
            </a:r>
            <a:r>
              <a:rPr lang="en-US" baseline="0" dirty="0" err="1" smtClean="0"/>
              <a:t>để</a:t>
            </a:r>
            <a:r>
              <a:rPr lang="en-US" baseline="0" dirty="0" smtClean="0"/>
              <a:t> </a:t>
            </a:r>
            <a:r>
              <a:rPr lang="en-US" baseline="0" dirty="0" err="1" smtClean="0"/>
              <a:t>tìm</a:t>
            </a:r>
            <a:r>
              <a:rPr lang="en-US" baseline="0" dirty="0" smtClean="0"/>
              <a:t> </a:t>
            </a:r>
            <a:r>
              <a:rPr lang="en-US" baseline="0" dirty="0" err="1" smtClean="0"/>
              <a:t>ra</a:t>
            </a:r>
            <a:r>
              <a:rPr lang="en-US" baseline="0" dirty="0" smtClean="0"/>
              <a:t> </a:t>
            </a:r>
            <a:r>
              <a:rPr lang="en-US" baseline="0" dirty="0" err="1" smtClean="0"/>
              <a:t>giải</a:t>
            </a:r>
            <a:r>
              <a:rPr lang="en-US" baseline="0" dirty="0" smtClean="0"/>
              <a:t> </a:t>
            </a:r>
            <a:r>
              <a:rPr lang="en-US" baseline="0" dirty="0" err="1" smtClean="0"/>
              <a:t>pháp</a:t>
            </a:r>
            <a:r>
              <a:rPr lang="en-US" baseline="0" dirty="0" smtClean="0"/>
              <a:t>, </a:t>
            </a:r>
            <a:r>
              <a:rPr lang="en-US" baseline="0" dirty="0" err="1" smtClean="0"/>
              <a:t>kết</a:t>
            </a:r>
            <a:r>
              <a:rPr lang="en-US" baseline="0" dirty="0" smtClean="0"/>
              <a:t> </a:t>
            </a:r>
            <a:r>
              <a:rPr lang="en-US" baseline="0" dirty="0" err="1" smtClean="0"/>
              <a:t>hợp</a:t>
            </a:r>
            <a:r>
              <a:rPr lang="en-US" baseline="0" dirty="0" smtClean="0"/>
              <a:t> </a:t>
            </a:r>
            <a:r>
              <a:rPr lang="en-US" baseline="0" dirty="0" err="1" smtClean="0"/>
              <a:t>hai</a:t>
            </a:r>
            <a:r>
              <a:rPr lang="en-US" baseline="0" dirty="0" smtClean="0"/>
              <a:t> </a:t>
            </a:r>
            <a:r>
              <a:rPr lang="en-US" baseline="0" dirty="0" err="1" smtClean="0"/>
              <a:t>kinh</a:t>
            </a:r>
            <a:r>
              <a:rPr lang="en-US" baseline="0" dirty="0" smtClean="0"/>
              <a:t> </a:t>
            </a:r>
            <a:r>
              <a:rPr lang="en-US" baseline="0" dirty="0" err="1" smtClean="0"/>
              <a:t>nghiệm</a:t>
            </a:r>
            <a:r>
              <a:rPr lang="en-US" baseline="0" dirty="0" smtClean="0"/>
              <a:t> </a:t>
            </a:r>
            <a:r>
              <a:rPr lang="en-US" baseline="0" dirty="0" err="1" smtClean="0"/>
              <a:t>lập</a:t>
            </a:r>
            <a:r>
              <a:rPr lang="en-US" baseline="0" dirty="0" smtClean="0"/>
              <a:t> </a:t>
            </a:r>
            <a:r>
              <a:rPr lang="en-US" baseline="0" dirty="0" err="1" smtClean="0"/>
              <a:t>trình</a:t>
            </a:r>
            <a:r>
              <a:rPr lang="en-US" baseline="0" dirty="0" smtClean="0"/>
              <a:t>, </a:t>
            </a:r>
            <a:r>
              <a:rPr lang="en-US" baseline="0" dirty="0" err="1" smtClean="0"/>
              <a:t>hiểu</a:t>
            </a:r>
            <a:r>
              <a:rPr lang="en-US" baseline="0" dirty="0" smtClean="0"/>
              <a:t> </a:t>
            </a:r>
            <a:r>
              <a:rPr lang="en-US" baseline="0" dirty="0" err="1" smtClean="0"/>
              <a:t>biết</a:t>
            </a:r>
            <a:r>
              <a:rPr lang="en-US" baseline="0" dirty="0" smtClean="0"/>
              <a:t> </a:t>
            </a:r>
            <a:r>
              <a:rPr lang="en-US" baseline="0" dirty="0" err="1" smtClean="0"/>
              <a:t>về</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sẽ</a:t>
            </a:r>
            <a:r>
              <a:rPr lang="en-US" baseline="0" dirty="0" smtClean="0"/>
              <a:t> </a:t>
            </a:r>
            <a:r>
              <a:rPr lang="en-US" baseline="0" dirty="0" err="1" smtClean="0"/>
              <a:t>tốt</a:t>
            </a:r>
            <a:r>
              <a:rPr lang="en-US" baseline="0" dirty="0" smtClean="0"/>
              <a:t> </a:t>
            </a:r>
            <a:r>
              <a:rPr lang="en-US" baseline="0" dirty="0" err="1" smtClean="0"/>
              <a:t>hơn</a:t>
            </a:r>
            <a:r>
              <a:rPr lang="en-US" baseline="0" dirty="0" smtClean="0"/>
              <a:t>. </a:t>
            </a:r>
            <a:r>
              <a:rPr lang="en-US" baseline="0" dirty="0" err="1" smtClean="0"/>
              <a:t>Các</a:t>
            </a:r>
            <a:r>
              <a:rPr lang="en-US" baseline="0" dirty="0" smtClean="0"/>
              <a:t> </a:t>
            </a:r>
            <a:r>
              <a:rPr lang="en-US" baseline="0" dirty="0" err="1" smtClean="0"/>
              <a:t>nghiên</a:t>
            </a:r>
            <a:r>
              <a:rPr lang="en-US" baseline="0" dirty="0" smtClean="0"/>
              <a:t> </a:t>
            </a:r>
            <a:r>
              <a:rPr lang="en-US" baseline="0" dirty="0" err="1" smtClean="0"/>
              <a:t>cứu</a:t>
            </a:r>
            <a:r>
              <a:rPr lang="en-US" baseline="0" dirty="0" smtClean="0"/>
              <a:t> </a:t>
            </a:r>
            <a:r>
              <a:rPr lang="en-US" baseline="0" dirty="0" err="1" smtClean="0"/>
              <a:t>cho</a:t>
            </a:r>
            <a:r>
              <a:rPr lang="en-US" baseline="0" dirty="0" smtClean="0"/>
              <a:t> </a:t>
            </a:r>
            <a:r>
              <a:rPr lang="en-US" baseline="0" dirty="0" err="1" smtClean="0"/>
              <a:t>rằng</a:t>
            </a:r>
            <a:r>
              <a:rPr lang="en-US" baseline="0" dirty="0" smtClean="0"/>
              <a:t> </a:t>
            </a:r>
            <a:r>
              <a:rPr lang="en-US" baseline="0" dirty="0" err="1" smtClean="0"/>
              <a:t>lập</a:t>
            </a:r>
            <a:r>
              <a:rPr lang="en-US" baseline="0" dirty="0" smtClean="0"/>
              <a:t> </a:t>
            </a:r>
            <a:r>
              <a:rPr lang="en-US" baseline="0" dirty="0" err="1" smtClean="0"/>
              <a:t>trình</a:t>
            </a:r>
            <a:r>
              <a:rPr lang="en-US" baseline="0" dirty="0" smtClean="0"/>
              <a:t> </a:t>
            </a:r>
            <a:r>
              <a:rPr lang="en-US" baseline="0" dirty="0" err="1" smtClean="0"/>
              <a:t>đôi</a:t>
            </a:r>
            <a:r>
              <a:rPr lang="en-US" baseline="0" dirty="0" smtClean="0"/>
              <a:t> </a:t>
            </a:r>
            <a:r>
              <a:rPr lang="en-US" baseline="0" dirty="0" err="1" smtClean="0"/>
              <a:t>sẽ</a:t>
            </a:r>
            <a:r>
              <a:rPr lang="en-US" baseline="0" dirty="0" smtClean="0"/>
              <a:t> </a:t>
            </a:r>
            <a:r>
              <a:rPr lang="en-US" baseline="0" dirty="0" err="1" smtClean="0"/>
              <a:t>giúp</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a:t>
            </a:r>
            <a:r>
              <a:rPr lang="en-US" baseline="0" dirty="0" err="1" smtClean="0"/>
              <a:t>được</a:t>
            </a:r>
            <a:r>
              <a:rPr lang="en-US" baseline="0" dirty="0" smtClean="0"/>
              <a:t> </a:t>
            </a:r>
            <a:r>
              <a:rPr lang="en-US" baseline="0" dirty="0" err="1" smtClean="0"/>
              <a:t>tốt</a:t>
            </a:r>
            <a:r>
              <a:rPr lang="en-US" baseline="0" dirty="0" smtClean="0"/>
              <a:t> </a:t>
            </a:r>
            <a:r>
              <a:rPr lang="en-US" baseline="0" dirty="0" err="1" smtClean="0"/>
              <a:t>hơn</a:t>
            </a:r>
            <a:r>
              <a:rPr lang="en-US" baseline="0" dirty="0" smtClean="0"/>
              <a:t> </a:t>
            </a:r>
            <a:r>
              <a:rPr lang="en-US" baseline="0" dirty="0" err="1" smtClean="0"/>
              <a:t>mà</a:t>
            </a:r>
            <a:r>
              <a:rPr lang="en-US" baseline="0" dirty="0" smtClean="0"/>
              <a:t> </a:t>
            </a:r>
            <a:r>
              <a:rPr lang="en-US" baseline="0" dirty="0" err="1" smtClean="0"/>
              <a:t>lại</a:t>
            </a:r>
            <a:r>
              <a:rPr lang="en-US" baseline="0" dirty="0" smtClean="0"/>
              <a:t> </a:t>
            </a:r>
            <a:r>
              <a:rPr lang="en-US" baseline="0" dirty="0" err="1" smtClean="0"/>
              <a:t>ít</a:t>
            </a:r>
            <a:r>
              <a:rPr lang="en-US" baseline="0" dirty="0" smtClean="0"/>
              <a:t> </a:t>
            </a:r>
            <a:r>
              <a:rPr lang="en-US" baseline="0" dirty="0" err="1" smtClean="0"/>
              <a:t>lỗi</a:t>
            </a:r>
            <a:r>
              <a:rPr lang="en-US" baseline="0" dirty="0" smtClean="0"/>
              <a:t> </a:t>
            </a:r>
            <a:r>
              <a:rPr lang="en-US" baseline="0" dirty="0" err="1" smtClean="0"/>
              <a:t>hơn</a:t>
            </a:r>
            <a:r>
              <a:rPr lang="en-US" baseline="0" dirty="0" smtClean="0"/>
              <a:t> so </a:t>
            </a:r>
            <a:r>
              <a:rPr lang="en-US" baseline="0" dirty="0" err="1" smtClean="0"/>
              <a:t>với</a:t>
            </a:r>
            <a:r>
              <a:rPr lang="en-US" baseline="0" dirty="0" smtClean="0"/>
              <a:t> </a:t>
            </a:r>
            <a:r>
              <a:rPr lang="en-US" baseline="0" dirty="0" err="1" smtClean="0"/>
              <a:t>lập</a:t>
            </a:r>
            <a:r>
              <a:rPr lang="en-US" baseline="0" dirty="0" smtClean="0"/>
              <a:t> </a:t>
            </a:r>
            <a:r>
              <a:rPr lang="en-US" baseline="0" dirty="0" err="1" smtClean="0"/>
              <a:t>trình</a:t>
            </a:r>
            <a:r>
              <a:rPr lang="en-US" baseline="0" dirty="0" smtClean="0"/>
              <a:t> </a:t>
            </a:r>
            <a:r>
              <a:rPr lang="en-US" baseline="0" dirty="0" err="1" smtClean="0"/>
              <a:t>đơn</a:t>
            </a:r>
            <a:r>
              <a:rPr lang="en-US" baseline="0" dirty="0" smtClean="0"/>
              <a:t> </a:t>
            </a:r>
            <a:r>
              <a:rPr lang="en-US" baseline="0" dirty="0" err="1" smtClean="0"/>
              <a:t>độc</a:t>
            </a:r>
            <a:r>
              <a:rPr lang="en-US" baseline="0" dirty="0" smtClean="0"/>
              <a:t>. </a:t>
            </a:r>
            <a:r>
              <a:rPr lang="en-US" baseline="0" dirty="0" err="1" smtClean="0"/>
              <a:t>Tỉ</a:t>
            </a:r>
            <a:r>
              <a:rPr lang="en-US" baseline="0" dirty="0" smtClean="0"/>
              <a:t> </a:t>
            </a:r>
            <a:r>
              <a:rPr lang="en-US" baseline="0" dirty="0" err="1" smtClean="0"/>
              <a:t>lệ</a:t>
            </a:r>
            <a:r>
              <a:rPr lang="en-US" baseline="0" dirty="0" smtClean="0"/>
              <a:t> </a:t>
            </a:r>
            <a:r>
              <a:rPr lang="en-US" baseline="0" dirty="0" err="1" smtClean="0"/>
              <a:t>khiếm</a:t>
            </a:r>
            <a:r>
              <a:rPr lang="en-US" baseline="0" dirty="0" smtClean="0"/>
              <a:t> </a:t>
            </a:r>
            <a:r>
              <a:rPr lang="en-US" baseline="0" dirty="0" err="1" smtClean="0"/>
              <a:t>khuyết</a:t>
            </a:r>
            <a:r>
              <a:rPr lang="en-US" baseline="0" dirty="0" smtClean="0"/>
              <a:t> </a:t>
            </a:r>
            <a:r>
              <a:rPr lang="en-US" baseline="0" dirty="0" err="1" smtClean="0"/>
              <a:t>giảm</a:t>
            </a:r>
            <a:r>
              <a:rPr lang="en-US" baseline="0" dirty="0" smtClean="0"/>
              <a:t> </a:t>
            </a:r>
            <a:r>
              <a:rPr lang="en-US" baseline="0" dirty="0" err="1" smtClean="0"/>
              <a:t>từ</a:t>
            </a:r>
            <a:r>
              <a:rPr lang="en-US" baseline="0" dirty="0" smtClean="0"/>
              <a:t> 15-50% </a:t>
            </a:r>
            <a:r>
              <a:rPr lang="en-US" baseline="0" dirty="0" err="1" smtClean="0"/>
              <a:t>tùy</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a:t>
            </a:r>
            <a:r>
              <a:rPr lang="en-US" baseline="0" dirty="0" err="1" smtClean="0"/>
              <a:t>và</a:t>
            </a:r>
            <a:r>
              <a:rPr lang="en-US" baseline="0" dirty="0" smtClean="0"/>
              <a:t> </a:t>
            </a:r>
            <a:r>
              <a:rPr lang="en-US" baseline="0" dirty="0" err="1" smtClean="0"/>
              <a:t>độ</a:t>
            </a:r>
            <a:r>
              <a:rPr lang="en-US" baseline="0" dirty="0" smtClean="0"/>
              <a:t> </a:t>
            </a:r>
            <a:r>
              <a:rPr lang="en-US" baseline="0" dirty="0" err="1" smtClean="0"/>
              <a:t>phức</a:t>
            </a:r>
            <a:r>
              <a:rPr lang="en-US" baseline="0" dirty="0" smtClean="0"/>
              <a:t> </a:t>
            </a:r>
            <a:r>
              <a:rPr lang="en-US" baseline="0" dirty="0" err="1" smtClean="0"/>
              <a:t>tạp</a:t>
            </a:r>
            <a:r>
              <a:rPr lang="en-US" baseline="0" dirty="0" smtClean="0"/>
              <a:t>. </a:t>
            </a:r>
            <a:r>
              <a:rPr lang="en-US" baseline="0" dirty="0" err="1" smtClean="0"/>
              <a:t>Từ</a:t>
            </a:r>
            <a:r>
              <a:rPr lang="en-US" baseline="0" dirty="0" smtClean="0"/>
              <a:t> </a:t>
            </a:r>
            <a:r>
              <a:rPr lang="en-US" baseline="0" dirty="0" err="1" smtClean="0"/>
              <a:t>đó</a:t>
            </a:r>
            <a:r>
              <a:rPr lang="en-US" baseline="0" dirty="0" smtClean="0"/>
              <a:t> </a:t>
            </a:r>
            <a:r>
              <a:rPr lang="en-US" baseline="0" dirty="0" err="1" smtClean="0"/>
              <a:t>giúp</a:t>
            </a:r>
            <a:r>
              <a:rPr lang="en-US" baseline="0" dirty="0" smtClean="0"/>
              <a:t> </a:t>
            </a:r>
            <a:r>
              <a:rPr lang="en-US" baseline="0" dirty="0" err="1" smtClean="0"/>
              <a:t>giảm</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nhiệm</a:t>
            </a:r>
            <a:r>
              <a:rPr lang="en-US" baseline="0" dirty="0" smtClean="0"/>
              <a:t> </a:t>
            </a:r>
            <a:r>
              <a:rPr lang="en-US" baseline="0" dirty="0" err="1" smtClean="0"/>
              <a:t>vụ</a:t>
            </a:r>
            <a:r>
              <a:rPr lang="en-US" baseline="0" dirty="0" smtClean="0"/>
              <a:t>.</a:t>
            </a:r>
          </a:p>
          <a:p>
            <a:r>
              <a:rPr lang="en-US" baseline="0" dirty="0" err="1" smtClean="0"/>
              <a:t>Trong</a:t>
            </a:r>
            <a:r>
              <a:rPr lang="en-US" baseline="0" dirty="0" smtClean="0"/>
              <a:t> </a:t>
            </a:r>
            <a:r>
              <a:rPr lang="en-US" baseline="0" dirty="0" err="1" smtClean="0"/>
              <a:t>phương</a:t>
            </a:r>
            <a:r>
              <a:rPr lang="en-US" baseline="0" dirty="0" smtClean="0"/>
              <a:t> </a:t>
            </a:r>
            <a:r>
              <a:rPr lang="en-US" baseline="0" dirty="0" err="1" smtClean="0"/>
              <a:t>pháp</a:t>
            </a:r>
            <a:r>
              <a:rPr lang="en-US" baseline="0" dirty="0" smtClean="0"/>
              <a:t> XP, </a:t>
            </a:r>
            <a:r>
              <a:rPr lang="en-US" baseline="0" dirty="0" err="1" smtClean="0"/>
              <a:t>bạn</a:t>
            </a:r>
            <a:r>
              <a:rPr lang="en-US" baseline="0" dirty="0" smtClean="0"/>
              <a:t> </a:t>
            </a:r>
            <a:r>
              <a:rPr lang="en-US" baseline="0" dirty="0" err="1" smtClean="0"/>
              <a:t>chuyển</a:t>
            </a:r>
            <a:r>
              <a:rPr lang="en-US" baseline="0" dirty="0" smtClean="0"/>
              <a:t> </a:t>
            </a:r>
            <a:r>
              <a:rPr lang="en-US" baseline="0" dirty="0" err="1" smtClean="0"/>
              <a:t>đổi</a:t>
            </a:r>
            <a:r>
              <a:rPr lang="en-US" baseline="0" dirty="0" smtClean="0"/>
              <a:t> </a:t>
            </a:r>
            <a:r>
              <a:rPr lang="en-US" baseline="0" dirty="0" err="1" smtClean="0"/>
              <a:t>cặp</a:t>
            </a:r>
            <a:r>
              <a:rPr lang="en-US" baseline="0" dirty="0" smtClean="0"/>
              <a:t> </a:t>
            </a:r>
            <a:r>
              <a:rPr lang="en-US" baseline="0" dirty="0" err="1" smtClean="0"/>
              <a:t>lập</a:t>
            </a:r>
            <a:r>
              <a:rPr lang="en-US" baseline="0" dirty="0" smtClean="0"/>
              <a:t> </a:t>
            </a:r>
            <a:r>
              <a:rPr lang="en-US" baseline="0" dirty="0" err="1" smtClean="0"/>
              <a:t>trình</a:t>
            </a:r>
            <a:r>
              <a:rPr lang="en-US" baseline="0" dirty="0" smtClean="0"/>
              <a:t> </a:t>
            </a:r>
            <a:r>
              <a:rPr lang="en-US" baseline="0" dirty="0" err="1" smtClean="0"/>
              <a:t>từ</a:t>
            </a:r>
            <a:r>
              <a:rPr lang="en-US" baseline="0" dirty="0" smtClean="0"/>
              <a:t> </a:t>
            </a:r>
            <a:r>
              <a:rPr lang="en-US" baseline="0" dirty="0" err="1" smtClean="0"/>
              <a:t>một</a:t>
            </a:r>
            <a:r>
              <a:rPr lang="en-US" baseline="0" dirty="0" smtClean="0"/>
              <a:t> </a:t>
            </a:r>
            <a:r>
              <a:rPr lang="en-US" baseline="0" dirty="0" err="1" smtClean="0"/>
              <a:t>đến</a:t>
            </a:r>
            <a:r>
              <a:rPr lang="en-US" baseline="0" dirty="0" smtClean="0"/>
              <a:t> </a:t>
            </a:r>
            <a:r>
              <a:rPr lang="en-US" baseline="0" dirty="0" err="1" smtClean="0"/>
              <a:t>hai</a:t>
            </a:r>
            <a:r>
              <a:rPr lang="en-US" baseline="0" dirty="0" smtClean="0"/>
              <a:t> </a:t>
            </a:r>
            <a:r>
              <a:rPr lang="en-US" baseline="0" dirty="0" err="1" smtClean="0"/>
              <a:t>lần</a:t>
            </a:r>
            <a:r>
              <a:rPr lang="en-US" baseline="0" dirty="0" smtClean="0"/>
              <a:t> </a:t>
            </a:r>
            <a:r>
              <a:rPr lang="en-US" baseline="0" dirty="0" err="1" smtClean="0"/>
              <a:t>một</a:t>
            </a:r>
            <a:r>
              <a:rPr lang="en-US" baseline="0" dirty="0" smtClean="0"/>
              <a:t> </a:t>
            </a:r>
            <a:r>
              <a:rPr lang="en-US" baseline="0" dirty="0" err="1" smtClean="0"/>
              <a:t>ngày</a:t>
            </a:r>
            <a:r>
              <a:rPr lang="en-US" baseline="0" dirty="0" smtClean="0"/>
              <a:t>, </a:t>
            </a:r>
            <a:r>
              <a:rPr lang="en-US" baseline="0" dirty="0" err="1" smtClean="0"/>
              <a:t>bạn</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cặp</a:t>
            </a:r>
            <a:r>
              <a:rPr lang="en-US" baseline="0" dirty="0" smtClean="0"/>
              <a:t> </a:t>
            </a:r>
            <a:r>
              <a:rPr lang="en-US" baseline="0" dirty="0" err="1" smtClean="0"/>
              <a:t>cho</a:t>
            </a:r>
            <a:r>
              <a:rPr lang="en-US" baseline="0" dirty="0" smtClean="0"/>
              <a:t> </a:t>
            </a:r>
            <a:r>
              <a:rPr lang="en-US" baseline="0" dirty="0" err="1" smtClean="0"/>
              <a:t>mình</a:t>
            </a:r>
            <a:r>
              <a:rPr lang="en-US" baseline="0" dirty="0" smtClean="0"/>
              <a:t> </a:t>
            </a:r>
            <a:r>
              <a:rPr lang="en-US" baseline="0" dirty="0" err="1" smtClean="0"/>
              <a:t>hoặc</a:t>
            </a:r>
            <a:r>
              <a:rPr lang="en-US" baseline="0" dirty="0" smtClean="0"/>
              <a:t> </a:t>
            </a:r>
            <a:r>
              <a:rPr lang="en-US" baseline="0" dirty="0" err="1" smtClean="0"/>
              <a:t>sẽ</a:t>
            </a:r>
            <a:r>
              <a:rPr lang="en-US" baseline="0" dirty="0" smtClean="0"/>
              <a:t> </a:t>
            </a:r>
            <a:r>
              <a:rPr lang="en-US" baseline="0" dirty="0" err="1" smtClean="0"/>
              <a:t>có</a:t>
            </a:r>
            <a:r>
              <a:rPr lang="en-US" baseline="0" dirty="0" smtClean="0"/>
              <a:t> </a:t>
            </a:r>
            <a:r>
              <a:rPr lang="en-US" baseline="0" dirty="0" err="1" smtClean="0"/>
              <a:t>ai</a:t>
            </a:r>
            <a:r>
              <a:rPr lang="en-US" baseline="0" dirty="0" smtClean="0"/>
              <a:t> </a:t>
            </a:r>
            <a:r>
              <a:rPr lang="en-US" baseline="0" dirty="0" err="1" smtClean="0"/>
              <a:t>đó</a:t>
            </a:r>
            <a:r>
              <a:rPr lang="en-US" baseline="0" dirty="0" smtClean="0"/>
              <a:t> </a:t>
            </a:r>
            <a:r>
              <a:rPr lang="en-US" baseline="0" dirty="0" err="1" smtClean="0"/>
              <a:t>đề</a:t>
            </a:r>
            <a:r>
              <a:rPr lang="en-US" baseline="0" dirty="0" smtClean="0"/>
              <a:t> </a:t>
            </a:r>
            <a:r>
              <a:rPr lang="en-US" baseline="0" dirty="0" err="1" smtClean="0"/>
              <a:t>nghị</a:t>
            </a:r>
            <a:r>
              <a:rPr lang="en-US" baseline="0" dirty="0" smtClean="0"/>
              <a:t> </a:t>
            </a:r>
            <a:r>
              <a:rPr lang="en-US" baseline="0" dirty="0" err="1" smtClean="0"/>
              <a:t>chung</a:t>
            </a:r>
            <a:r>
              <a:rPr lang="en-US" baseline="0" dirty="0" smtClean="0"/>
              <a:t> </a:t>
            </a:r>
            <a:r>
              <a:rPr lang="en-US" baseline="0" dirty="0" err="1" smtClean="0"/>
              <a:t>đôi</a:t>
            </a:r>
            <a:r>
              <a:rPr lang="en-US" baseline="0" dirty="0" smtClean="0"/>
              <a:t> </a:t>
            </a:r>
            <a:r>
              <a:rPr lang="en-US" baseline="0" dirty="0" err="1" smtClean="0"/>
              <a:t>với</a:t>
            </a:r>
            <a:r>
              <a:rPr lang="en-US" baseline="0" dirty="0" smtClean="0"/>
              <a:t> </a:t>
            </a:r>
            <a:r>
              <a:rPr lang="en-US" baseline="0" dirty="0" err="1" smtClean="0"/>
              <a:t>bạn</a:t>
            </a:r>
            <a:r>
              <a:rPr lang="en-US" baseline="0" dirty="0" smtClean="0"/>
              <a:t>, </a:t>
            </a:r>
            <a:r>
              <a:rPr lang="en-US" baseline="0" dirty="0" err="1" smtClean="0"/>
              <a:t>bạn</a:t>
            </a:r>
            <a:r>
              <a:rPr lang="en-US" baseline="0" dirty="0" smtClean="0"/>
              <a:t> </a:t>
            </a:r>
            <a:r>
              <a:rPr lang="en-US" baseline="0" dirty="0" err="1" smtClean="0"/>
              <a:t>sẽ</a:t>
            </a:r>
            <a:r>
              <a:rPr lang="en-US" baseline="0" dirty="0" smtClean="0"/>
              <a:t> </a:t>
            </a:r>
            <a:r>
              <a:rPr lang="en-US" baseline="0" dirty="0" err="1" smtClean="0"/>
              <a:t>bớt</a:t>
            </a:r>
            <a:r>
              <a:rPr lang="en-US" baseline="0" dirty="0" smtClean="0"/>
              <a:t> </a:t>
            </a:r>
            <a:r>
              <a:rPr lang="en-US" baseline="0" dirty="0" err="1" smtClean="0"/>
              <a:t>nhàm</a:t>
            </a:r>
            <a:r>
              <a:rPr lang="en-US" baseline="0" dirty="0" smtClean="0"/>
              <a:t> </a:t>
            </a:r>
            <a:r>
              <a:rPr lang="en-US" baseline="0" dirty="0" err="1" smtClean="0"/>
              <a:t>chán</a:t>
            </a:r>
            <a:r>
              <a:rPr lang="en-US" baseline="0" dirty="0" smtClean="0"/>
              <a:t> </a:t>
            </a:r>
            <a:r>
              <a:rPr lang="en-US" baseline="0" dirty="0" err="1" smtClean="0"/>
              <a:t>khi</a:t>
            </a:r>
            <a:r>
              <a:rPr lang="en-US" baseline="0" dirty="0" smtClean="0"/>
              <a:t> </a:t>
            </a:r>
            <a:r>
              <a:rPr lang="en-US" baseline="0" dirty="0" err="1" smtClean="0"/>
              <a:t>cứ</a:t>
            </a:r>
            <a:r>
              <a:rPr lang="en-US" baseline="0" dirty="0" smtClean="0"/>
              <a:t> </a:t>
            </a:r>
            <a:r>
              <a:rPr lang="en-US" baseline="0" dirty="0" err="1" smtClean="0"/>
              <a:t>làm</a:t>
            </a:r>
            <a:r>
              <a:rPr lang="en-US" baseline="0" dirty="0" smtClean="0"/>
              <a:t> </a:t>
            </a:r>
            <a:r>
              <a:rPr lang="en-US" baseline="0" dirty="0" err="1" smtClean="0"/>
              <a:t>mãi</a:t>
            </a:r>
            <a:r>
              <a:rPr lang="en-US" baseline="0" dirty="0" smtClean="0"/>
              <a:t> </a:t>
            </a:r>
            <a:r>
              <a:rPr lang="en-US" baseline="0" dirty="0" err="1" smtClean="0"/>
              <a:t>một</a:t>
            </a:r>
            <a:r>
              <a:rPr lang="en-US" baseline="0" dirty="0" smtClean="0"/>
              <a:t> </a:t>
            </a:r>
            <a:r>
              <a:rPr lang="en-US" baseline="0" dirty="0" err="1" smtClean="0"/>
              <a:t>công</a:t>
            </a:r>
            <a:r>
              <a:rPr lang="en-US" baseline="0" dirty="0" smtClean="0"/>
              <a:t> </a:t>
            </a:r>
            <a:r>
              <a:rPr lang="en-US" baseline="0" dirty="0" err="1" smtClean="0"/>
              <a:t>việc</a:t>
            </a:r>
            <a:r>
              <a:rPr lang="en-US" baseline="0" dirty="0" smtClean="0"/>
              <a:t> hay </a:t>
            </a:r>
            <a:r>
              <a:rPr lang="en-US" baseline="0" dirty="0" err="1" smtClean="0"/>
              <a:t>làm</a:t>
            </a:r>
            <a:r>
              <a:rPr lang="en-US" baseline="0" dirty="0" smtClean="0"/>
              <a:t> </a:t>
            </a:r>
            <a:r>
              <a:rPr lang="en-US" baseline="0" dirty="0" err="1" smtClean="0"/>
              <a:t>mãi</a:t>
            </a:r>
            <a:r>
              <a:rPr lang="en-US" baseline="0" dirty="0" smtClean="0"/>
              <a:t> </a:t>
            </a:r>
            <a:r>
              <a:rPr lang="en-US" baseline="0" dirty="0" err="1" smtClean="0"/>
              <a:t>chung</a:t>
            </a:r>
            <a:r>
              <a:rPr lang="en-US" baseline="0" dirty="0" smtClean="0"/>
              <a:t> </a:t>
            </a:r>
            <a:r>
              <a:rPr lang="en-US" baseline="0" dirty="0" err="1" smtClean="0"/>
              <a:t>việc</a:t>
            </a:r>
            <a:r>
              <a:rPr lang="en-US" baseline="0" dirty="0" smtClean="0"/>
              <a:t> </a:t>
            </a:r>
            <a:r>
              <a:rPr lang="en-US" baseline="0" dirty="0" err="1" smtClean="0"/>
              <a:t>với</a:t>
            </a:r>
            <a:r>
              <a:rPr lang="en-US" baseline="0" dirty="0" smtClean="0"/>
              <a:t> </a:t>
            </a:r>
            <a:r>
              <a:rPr lang="en-US" baseline="0" dirty="0" err="1" smtClean="0"/>
              <a:t>một</a:t>
            </a:r>
            <a:r>
              <a:rPr lang="en-US" baseline="0" dirty="0" smtClean="0"/>
              <a:t> </a:t>
            </a:r>
            <a:r>
              <a:rPr lang="en-US" baseline="0" dirty="0" err="1" smtClean="0"/>
              <a:t>ai</a:t>
            </a:r>
            <a:r>
              <a:rPr lang="en-US" baseline="0" dirty="0" smtClean="0"/>
              <a:t> </a:t>
            </a:r>
            <a:r>
              <a:rPr lang="en-US" baseline="0" dirty="0" err="1" smtClean="0"/>
              <a:t>đó</a:t>
            </a:r>
            <a:r>
              <a:rPr lang="en-US" baseline="0" dirty="0" smtClean="0"/>
              <a:t>.</a:t>
            </a:r>
          </a:p>
          <a:p>
            <a:r>
              <a:rPr lang="en-US" baseline="0" dirty="0" err="1" smtClean="0"/>
              <a:t>Một</a:t>
            </a:r>
            <a:r>
              <a:rPr lang="en-US" baseline="0" dirty="0" smtClean="0"/>
              <a:t> </a:t>
            </a:r>
            <a:r>
              <a:rPr lang="en-US" baseline="0" dirty="0" err="1" smtClean="0"/>
              <a:t>nghiên</a:t>
            </a:r>
            <a:r>
              <a:rPr lang="en-US" baseline="0" dirty="0" smtClean="0"/>
              <a:t> </a:t>
            </a:r>
            <a:r>
              <a:rPr lang="en-US" baseline="0" dirty="0" err="1" smtClean="0"/>
              <a:t>cứu</a:t>
            </a:r>
            <a:r>
              <a:rPr lang="en-US" baseline="0" dirty="0" smtClean="0"/>
              <a:t> </a:t>
            </a:r>
            <a:r>
              <a:rPr lang="en-US" baseline="0" dirty="0" err="1" smtClean="0"/>
              <a:t>năm</a:t>
            </a:r>
            <a:r>
              <a:rPr lang="en-US" baseline="0" dirty="0" smtClean="0"/>
              <a:t> 2007 </a:t>
            </a:r>
            <a:r>
              <a:rPr lang="en-US" baseline="0" dirty="0" err="1" smtClean="0"/>
              <a:t>đã</a:t>
            </a:r>
            <a:r>
              <a:rPr lang="en-US" baseline="0" dirty="0" smtClean="0"/>
              <a:t> </a:t>
            </a:r>
            <a:r>
              <a:rPr lang="en-US" baseline="0" dirty="0" err="1" smtClean="0"/>
              <a:t>cho</a:t>
            </a:r>
            <a:r>
              <a:rPr lang="en-US" baseline="0" dirty="0" smtClean="0"/>
              <a:t> </a:t>
            </a:r>
            <a:r>
              <a:rPr lang="en-US" baseline="0" dirty="0" err="1" smtClean="0"/>
              <a:t>thấy</a:t>
            </a:r>
            <a:r>
              <a:rPr lang="en-US" baseline="0" dirty="0" smtClean="0"/>
              <a:t> </a:t>
            </a:r>
            <a:r>
              <a:rPr lang="en-US" baseline="0" dirty="0" err="1" smtClean="0"/>
              <a:t>lập</a:t>
            </a:r>
            <a:r>
              <a:rPr lang="en-US" baseline="0" dirty="0" smtClean="0"/>
              <a:t> </a:t>
            </a:r>
            <a:r>
              <a:rPr lang="en-US" baseline="0" dirty="0" err="1" smtClean="0"/>
              <a:t>trình</a:t>
            </a:r>
            <a:r>
              <a:rPr lang="en-US" baseline="0" dirty="0" smtClean="0"/>
              <a:t> </a:t>
            </a:r>
            <a:r>
              <a:rPr lang="en-US" baseline="0" dirty="0" err="1" smtClean="0"/>
              <a:t>đôi</a:t>
            </a:r>
            <a:r>
              <a:rPr lang="en-US" baseline="0" dirty="0" smtClean="0"/>
              <a:t> </a:t>
            </a:r>
            <a:r>
              <a:rPr lang="en-US" baseline="0" dirty="0" err="1" smtClean="0"/>
              <a:t>làm</a:t>
            </a:r>
            <a:r>
              <a:rPr lang="en-US" baseline="0" dirty="0" smtClean="0"/>
              <a:t> </a:t>
            </a:r>
            <a:r>
              <a:rPr lang="en-US" baseline="0" dirty="0" err="1" smtClean="0"/>
              <a:t>tăng</a:t>
            </a:r>
            <a:r>
              <a:rPr lang="en-US" baseline="0" dirty="0" smtClean="0"/>
              <a:t> </a:t>
            </a:r>
            <a:r>
              <a:rPr lang="en-US" baseline="0" dirty="0" err="1" smtClean="0"/>
              <a:t>tới</a:t>
            </a:r>
            <a:r>
              <a:rPr lang="en-US" baseline="0" dirty="0" smtClean="0"/>
              <a:t> 48% </a:t>
            </a:r>
            <a:r>
              <a:rPr lang="en-US" baseline="0" dirty="0" err="1" smtClean="0"/>
              <a:t>trong</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phức</a:t>
            </a:r>
            <a:r>
              <a:rPr lang="en-US" baseline="0" dirty="0" smtClean="0"/>
              <a:t> </a:t>
            </a:r>
            <a:r>
              <a:rPr lang="en-US" baseline="0" dirty="0" err="1" smtClean="0"/>
              <a:t>tạp</a:t>
            </a:r>
            <a:r>
              <a:rPr lang="en-US" baseline="0" dirty="0" smtClean="0"/>
              <a:t>. </a:t>
            </a:r>
            <a:r>
              <a:rPr lang="en-US" baseline="0" dirty="0" err="1" smtClean="0"/>
              <a:t>Một</a:t>
            </a:r>
            <a:r>
              <a:rPr lang="en-US" baseline="0" dirty="0" smtClean="0"/>
              <a:t> </a:t>
            </a:r>
            <a:r>
              <a:rPr lang="en-US" baseline="0" dirty="0" err="1" smtClean="0"/>
              <a:t>nghiên</a:t>
            </a:r>
            <a:r>
              <a:rPr lang="en-US" baseline="0" dirty="0" smtClean="0"/>
              <a:t> </a:t>
            </a:r>
            <a:r>
              <a:rPr lang="en-US" baseline="0" dirty="0" err="1" smtClean="0"/>
              <a:t>cứu</a:t>
            </a:r>
            <a:r>
              <a:rPr lang="en-US" baseline="0" dirty="0" smtClean="0"/>
              <a:t> </a:t>
            </a:r>
            <a:r>
              <a:rPr lang="en-US" baseline="0" dirty="0" err="1" smtClean="0"/>
              <a:t>lớn</a:t>
            </a:r>
            <a:r>
              <a:rPr lang="en-US" baseline="0" dirty="0" smtClean="0"/>
              <a:t> </a:t>
            </a:r>
            <a:r>
              <a:rPr lang="en-US" baseline="0" dirty="0" err="1" smtClean="0"/>
              <a:t>năm</a:t>
            </a:r>
            <a:r>
              <a:rPr lang="en-US" baseline="0" dirty="0" smtClean="0"/>
              <a:t> 2009 </a:t>
            </a:r>
            <a:r>
              <a:rPr lang="en-US" baseline="0" dirty="0" err="1" smtClean="0"/>
              <a:t>đã</a:t>
            </a:r>
            <a:r>
              <a:rPr lang="en-US" baseline="0" dirty="0" smtClean="0"/>
              <a:t> </a:t>
            </a:r>
            <a:r>
              <a:rPr lang="en-US" baseline="0" dirty="0" err="1" smtClean="0"/>
              <a:t>nhận</a:t>
            </a:r>
            <a:r>
              <a:rPr lang="en-US" baseline="0" dirty="0" smtClean="0"/>
              <a:t> </a:t>
            </a:r>
            <a:r>
              <a:rPr lang="en-US" baseline="0" dirty="0" err="1" smtClean="0"/>
              <a:t>xét</a:t>
            </a:r>
            <a:r>
              <a:rPr lang="en-US" baseline="0" dirty="0" smtClean="0"/>
              <a:t> “</a:t>
            </a:r>
            <a:r>
              <a:rPr lang="en-US" dirty="0" smtClean="0"/>
              <a:t>that you cannot expect faster and better and cheaper” (</a:t>
            </a:r>
            <a:r>
              <a:rPr lang="en-US" dirty="0" err="1" smtClean="0"/>
              <a:t>không</a:t>
            </a:r>
            <a:r>
              <a:rPr lang="en-US" baseline="0" dirty="0" smtClean="0"/>
              <a:t> </a:t>
            </a:r>
            <a:r>
              <a:rPr lang="en-US" baseline="0" dirty="0" err="1" smtClean="0"/>
              <a:t>thể</a:t>
            </a:r>
            <a:r>
              <a:rPr lang="en-US" baseline="0" dirty="0" smtClean="0"/>
              <a:t> </a:t>
            </a:r>
            <a:r>
              <a:rPr lang="en-US" baseline="0" dirty="0" err="1" smtClean="0"/>
              <a:t>nhanh</a:t>
            </a:r>
            <a:r>
              <a:rPr lang="en-US" baseline="0" dirty="0" smtClean="0"/>
              <a:t> </a:t>
            </a:r>
            <a:r>
              <a:rPr lang="en-US" baseline="0" dirty="0" err="1" smtClean="0"/>
              <a:t>hơn</a:t>
            </a:r>
            <a:r>
              <a:rPr lang="en-US" baseline="0" dirty="0" smtClean="0"/>
              <a:t>, </a:t>
            </a:r>
            <a:r>
              <a:rPr lang="en-US" baseline="0" dirty="0" err="1" smtClean="0"/>
              <a:t>tốt</a:t>
            </a:r>
            <a:r>
              <a:rPr lang="en-US" baseline="0" dirty="0" smtClean="0"/>
              <a:t> </a:t>
            </a:r>
            <a:r>
              <a:rPr lang="en-US" baseline="0" dirty="0" err="1" smtClean="0"/>
              <a:t>hơn</a:t>
            </a:r>
            <a:r>
              <a:rPr lang="en-US" baseline="0" dirty="0" smtClean="0"/>
              <a:t> </a:t>
            </a:r>
            <a:r>
              <a:rPr lang="en-US" baseline="0" dirty="0" err="1" smtClean="0"/>
              <a:t>mà</a:t>
            </a:r>
            <a:r>
              <a:rPr lang="en-US" baseline="0" dirty="0" smtClean="0"/>
              <a:t> </a:t>
            </a:r>
            <a:r>
              <a:rPr lang="en-US" baseline="0" dirty="0" err="1" smtClean="0"/>
              <a:t>lại</a:t>
            </a:r>
            <a:r>
              <a:rPr lang="en-US" baseline="0" dirty="0" smtClean="0"/>
              <a:t> </a:t>
            </a:r>
            <a:r>
              <a:rPr lang="en-US" baseline="0" dirty="0" err="1" smtClean="0"/>
              <a:t>rẻ</a:t>
            </a:r>
            <a:r>
              <a:rPr lang="en-US" baseline="0" dirty="0" smtClean="0"/>
              <a:t> </a:t>
            </a:r>
            <a:r>
              <a:rPr lang="en-US" baseline="0" dirty="0" err="1" smtClean="0"/>
              <a:t>hơn</a:t>
            </a:r>
            <a:r>
              <a:rPr lang="en-US" baseline="0" dirty="0" smtClean="0"/>
              <a:t>), </a:t>
            </a:r>
            <a:r>
              <a:rPr lang="en-US" baseline="0" dirty="0" err="1" smtClean="0"/>
              <a:t>vì</a:t>
            </a:r>
            <a:r>
              <a:rPr lang="en-US" baseline="0" dirty="0" smtClean="0"/>
              <a:t> </a:t>
            </a:r>
            <a:r>
              <a:rPr lang="en-US" baseline="0" dirty="0" err="1" smtClean="0"/>
              <a:t>vậy</a:t>
            </a:r>
            <a:r>
              <a:rPr lang="en-US" baseline="0" dirty="0" smtClean="0"/>
              <a:t> </a:t>
            </a:r>
            <a:r>
              <a:rPr lang="en-US" baseline="0" dirty="0" err="1" smtClean="0"/>
              <a:t>lập</a:t>
            </a:r>
            <a:r>
              <a:rPr lang="en-US" baseline="0" dirty="0" smtClean="0"/>
              <a:t> </a:t>
            </a:r>
            <a:r>
              <a:rPr lang="en-US" baseline="0" dirty="0" err="1" smtClean="0"/>
              <a:t>trình</a:t>
            </a:r>
            <a:r>
              <a:rPr lang="en-US" baseline="0" dirty="0" smtClean="0"/>
              <a:t> </a:t>
            </a:r>
            <a:r>
              <a:rPr lang="en-US" baseline="0" dirty="0" err="1" smtClean="0"/>
              <a:t>đôi</a:t>
            </a:r>
            <a:r>
              <a:rPr lang="en-US" baseline="0" dirty="0" smtClean="0"/>
              <a:t> </a:t>
            </a:r>
            <a:r>
              <a:rPr lang="en-US" baseline="0" dirty="0" err="1" smtClean="0"/>
              <a:t>tốt</a:t>
            </a:r>
            <a:r>
              <a:rPr lang="en-US" baseline="0" dirty="0" smtClean="0"/>
              <a:t> </a:t>
            </a:r>
            <a:r>
              <a:rPr lang="en-US" baseline="0" dirty="0" err="1" smtClean="0"/>
              <a:t>nhất</a:t>
            </a:r>
            <a:r>
              <a:rPr lang="en-US" baseline="0" dirty="0" smtClean="0"/>
              <a:t> </a:t>
            </a:r>
            <a:r>
              <a:rPr lang="en-US" baseline="0" dirty="0" err="1" smtClean="0"/>
              <a:t>nên</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với</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lớn</a:t>
            </a:r>
            <a:r>
              <a:rPr lang="en-US" baseline="0" dirty="0" smtClean="0"/>
              <a:t> </a:t>
            </a:r>
            <a:r>
              <a:rPr lang="en-US" baseline="0" dirty="0" err="1" smtClean="0"/>
              <a:t>và</a:t>
            </a:r>
            <a:r>
              <a:rPr lang="en-US" baseline="0" dirty="0" smtClean="0"/>
              <a:t> </a:t>
            </a:r>
            <a:r>
              <a:rPr lang="en-US" baseline="0" dirty="0" err="1" smtClean="0"/>
              <a:t>phức</a:t>
            </a:r>
            <a:r>
              <a:rPr lang="en-US" baseline="0" dirty="0" smtClean="0"/>
              <a:t> </a:t>
            </a:r>
            <a:r>
              <a:rPr lang="en-US" baseline="0" dirty="0" err="1" smtClean="0"/>
              <a:t>tạp</a:t>
            </a:r>
            <a:r>
              <a:rPr lang="en-US" baseline="0" dirty="0" smtClean="0"/>
              <a:t>.</a:t>
            </a:r>
          </a:p>
        </p:txBody>
      </p:sp>
      <p:sp>
        <p:nvSpPr>
          <p:cNvPr id="4" name="Slide Number Placeholder 3"/>
          <p:cNvSpPr>
            <a:spLocks noGrp="1"/>
          </p:cNvSpPr>
          <p:nvPr>
            <p:ph type="sldNum" sz="quarter" idx="10"/>
          </p:nvPr>
        </p:nvSpPr>
        <p:spPr/>
        <p:txBody>
          <a:bodyPr/>
          <a:lstStyle/>
          <a:p>
            <a:fld id="{B96EEB73-DAF1-4C1B-A5F2-32FBD4B484E1}"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Tái</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là</a:t>
            </a:r>
            <a:r>
              <a:rPr lang="en-US" baseline="0" dirty="0" smtClean="0"/>
              <a:t> </a:t>
            </a:r>
            <a:r>
              <a:rPr lang="en-US" baseline="0" dirty="0" err="1" smtClean="0"/>
              <a:t>một</a:t>
            </a:r>
            <a:r>
              <a:rPr lang="en-US" baseline="0" dirty="0" smtClean="0"/>
              <a:t> </a:t>
            </a:r>
            <a:r>
              <a:rPr lang="en-US" baseline="0" dirty="0" err="1" smtClean="0"/>
              <a:t>chiến</a:t>
            </a:r>
            <a:r>
              <a:rPr lang="en-US" baseline="0" dirty="0" smtClean="0"/>
              <a:t> </a:t>
            </a:r>
            <a:r>
              <a:rPr lang="en-US" baseline="0" dirty="0" err="1" smtClean="0"/>
              <a:t>lược</a:t>
            </a:r>
            <a:r>
              <a:rPr lang="en-US" baseline="0" dirty="0" smtClean="0"/>
              <a:t> </a:t>
            </a:r>
            <a:r>
              <a:rPr lang="en-US" baseline="0" dirty="0" err="1" smtClean="0"/>
              <a:t>thiết</a:t>
            </a:r>
            <a:r>
              <a:rPr lang="en-US" baseline="0" dirty="0" smtClean="0"/>
              <a:t> </a:t>
            </a:r>
            <a:r>
              <a:rPr lang="en-US" baseline="0" dirty="0" err="1" smtClean="0"/>
              <a:t>kế</a:t>
            </a:r>
            <a:r>
              <a:rPr lang="en-US" baseline="0" dirty="0" smtClean="0"/>
              <a:t> </a:t>
            </a:r>
            <a:r>
              <a:rPr lang="en-US" baseline="0" dirty="0" err="1" smtClean="0"/>
              <a:t>lặp</a:t>
            </a:r>
            <a:r>
              <a:rPr lang="en-US" baseline="0" dirty="0" smtClean="0"/>
              <a:t> </a:t>
            </a:r>
            <a:r>
              <a:rPr lang="en-US" baseline="0" dirty="0" err="1" smtClean="0"/>
              <a:t>đi</a:t>
            </a:r>
            <a:r>
              <a:rPr lang="en-US" baseline="0" dirty="0" smtClean="0"/>
              <a:t> </a:t>
            </a:r>
            <a:r>
              <a:rPr lang="en-US" baseline="0" dirty="0" err="1" smtClean="0"/>
              <a:t>lặp</a:t>
            </a:r>
            <a:r>
              <a:rPr lang="en-US" baseline="0" dirty="0" smtClean="0"/>
              <a:t> </a:t>
            </a:r>
            <a:r>
              <a:rPr lang="en-US" baseline="0" dirty="0" err="1" smtClean="0"/>
              <a:t>lại</a:t>
            </a:r>
            <a:r>
              <a:rPr lang="en-US" baseline="0" dirty="0" smtClean="0"/>
              <a:t> </a:t>
            </a:r>
            <a:r>
              <a:rPr lang="en-US" baseline="0" dirty="0" err="1" smtClean="0"/>
              <a:t>để</a:t>
            </a:r>
            <a:r>
              <a:rPr lang="en-US" baseline="0" dirty="0" smtClean="0"/>
              <a:t> </a:t>
            </a:r>
            <a:r>
              <a:rPr lang="en-US" baseline="0" dirty="0" err="1" smtClean="0"/>
              <a:t>cải</a:t>
            </a:r>
            <a:r>
              <a:rPr lang="en-US" baseline="0" dirty="0" smtClean="0"/>
              <a:t> </a:t>
            </a:r>
            <a:r>
              <a:rPr lang="en-US" baseline="0" dirty="0" err="1" smtClean="0"/>
              <a:t>thiện</a:t>
            </a:r>
            <a:r>
              <a:rPr lang="en-US" baseline="0" dirty="0" smtClean="0"/>
              <a:t> </a:t>
            </a:r>
            <a:r>
              <a:rPr lang="en-US" baseline="0" dirty="0" err="1" smtClean="0"/>
              <a:t>mã</a:t>
            </a:r>
            <a:r>
              <a:rPr lang="en-US" baseline="0" dirty="0" smtClean="0"/>
              <a:t> </a:t>
            </a:r>
            <a:r>
              <a:rPr lang="en-US" baseline="0" dirty="0" err="1" smtClean="0"/>
              <a:t>nguồn</a:t>
            </a:r>
            <a:r>
              <a:rPr lang="en-US" baseline="0" dirty="0" smtClean="0"/>
              <a:t> </a:t>
            </a:r>
            <a:r>
              <a:rPr lang="en-US" baseline="0" dirty="0" err="1" smtClean="0"/>
              <a:t>tốt</a:t>
            </a:r>
            <a:r>
              <a:rPr lang="en-US" baseline="0" dirty="0" smtClean="0"/>
              <a:t> </a:t>
            </a:r>
            <a:r>
              <a:rPr lang="en-US" baseline="0" dirty="0" err="1" smtClean="0"/>
              <a:t>hơn</a:t>
            </a:r>
            <a:r>
              <a:rPr lang="en-US" baseline="0" dirty="0" smtClean="0"/>
              <a:t> </a:t>
            </a:r>
            <a:r>
              <a:rPr lang="en-US" baseline="0" dirty="0" err="1" smtClean="0"/>
              <a:t>mà</a:t>
            </a:r>
            <a:r>
              <a:rPr lang="en-US" baseline="0" dirty="0" smtClean="0"/>
              <a:t> </a:t>
            </a:r>
            <a:r>
              <a:rPr lang="en-US" baseline="0" dirty="0" err="1" smtClean="0"/>
              <a:t>không</a:t>
            </a:r>
            <a:r>
              <a:rPr lang="en-US" baseline="0" dirty="0" smtClean="0"/>
              <a:t> </a:t>
            </a:r>
            <a:r>
              <a:rPr lang="en-US" baseline="0" dirty="0" err="1" smtClean="0"/>
              <a:t>làm</a:t>
            </a:r>
            <a:r>
              <a:rPr lang="en-US" baseline="0" dirty="0" smtClean="0"/>
              <a:t> </a:t>
            </a:r>
            <a:r>
              <a:rPr lang="en-US" baseline="0" dirty="0" err="1" smtClean="0"/>
              <a:t>thay</a:t>
            </a:r>
            <a:r>
              <a:rPr lang="en-US" baseline="0" dirty="0" smtClean="0"/>
              <a:t> </a:t>
            </a:r>
            <a:r>
              <a:rPr lang="en-US" baseline="0" dirty="0" err="1" smtClean="0"/>
              <a:t>đổi</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nhiệm</a:t>
            </a:r>
            <a:r>
              <a:rPr lang="en-US" baseline="0" dirty="0" smtClean="0"/>
              <a:t> </a:t>
            </a:r>
            <a:r>
              <a:rPr lang="en-US" baseline="0" dirty="0" err="1" smtClean="0"/>
              <a:t>vụ</a:t>
            </a:r>
            <a:r>
              <a:rPr lang="en-US" baseline="0" dirty="0" smtClean="0"/>
              <a:t> </a:t>
            </a:r>
            <a:r>
              <a:rPr lang="en-US" baseline="0" dirty="0" err="1" smtClean="0"/>
              <a:t>của</a:t>
            </a:r>
            <a:r>
              <a:rPr lang="en-US" baseline="0" dirty="0" smtClean="0"/>
              <a:t> </a:t>
            </a:r>
            <a:r>
              <a:rPr lang="en-US" baseline="0" dirty="0" err="1" smtClean="0"/>
              <a:t>mã</a:t>
            </a:r>
            <a:r>
              <a:rPr lang="en-US" baseline="0" dirty="0" smtClean="0"/>
              <a:t> </a:t>
            </a:r>
            <a:r>
              <a:rPr lang="en-US" baseline="0" dirty="0" err="1" smtClean="0"/>
              <a:t>nguồn</a:t>
            </a:r>
            <a:r>
              <a:rPr lang="en-US" baseline="0" dirty="0" smtClean="0"/>
              <a:t>, </a:t>
            </a:r>
            <a:r>
              <a:rPr lang="en-US" baseline="0" dirty="0" err="1" smtClean="0"/>
              <a:t>giúp</a:t>
            </a:r>
            <a:r>
              <a:rPr lang="en-US" baseline="0" dirty="0" smtClean="0"/>
              <a:t> </a:t>
            </a:r>
            <a:r>
              <a:rPr lang="en-US" baseline="0" dirty="0" err="1" smtClean="0"/>
              <a:t>việc</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sữa</a:t>
            </a:r>
            <a:r>
              <a:rPr lang="en-US" baseline="0" dirty="0" smtClean="0"/>
              <a:t> </a:t>
            </a:r>
            <a:r>
              <a:rPr lang="en-US" baseline="0" dirty="0" err="1" smtClean="0"/>
              <a:t>chữa</a:t>
            </a:r>
            <a:r>
              <a:rPr lang="en-US" baseline="0" dirty="0" smtClean="0"/>
              <a:t> </a:t>
            </a:r>
            <a:r>
              <a:rPr lang="en-US" baseline="0" dirty="0" err="1" smtClean="0"/>
              <a:t>và</a:t>
            </a:r>
            <a:r>
              <a:rPr lang="en-US" baseline="0" dirty="0" smtClean="0"/>
              <a:t> </a:t>
            </a:r>
            <a:r>
              <a:rPr lang="en-US" baseline="0" dirty="0" err="1" smtClean="0"/>
              <a:t>bảo</a:t>
            </a:r>
            <a:r>
              <a:rPr lang="en-US" baseline="0" dirty="0" smtClean="0"/>
              <a:t> </a:t>
            </a:r>
            <a:r>
              <a:rPr lang="en-US" baseline="0" dirty="0" err="1" smtClean="0"/>
              <a:t>trì</a:t>
            </a:r>
            <a:r>
              <a:rPr lang="en-US" baseline="0" dirty="0" smtClean="0"/>
              <a:t> </a:t>
            </a:r>
            <a:r>
              <a:rPr lang="en-US" baseline="0" dirty="0" err="1" smtClean="0"/>
              <a:t>dễ</a:t>
            </a:r>
            <a:r>
              <a:rPr lang="en-US" baseline="0" dirty="0" smtClean="0"/>
              <a:t> </a:t>
            </a:r>
            <a:r>
              <a:rPr lang="en-US" baseline="0" dirty="0" err="1" smtClean="0"/>
              <a:t>dàng</a:t>
            </a:r>
            <a:r>
              <a:rPr lang="en-US" baseline="0" dirty="0" smtClean="0"/>
              <a:t> </a:t>
            </a:r>
            <a:r>
              <a:rPr lang="en-US" baseline="0" dirty="0" err="1" smtClean="0"/>
              <a:t>hơn</a:t>
            </a:r>
            <a:r>
              <a:rPr lang="en-US" baseline="0" dirty="0" smtClean="0"/>
              <a:t>, </a:t>
            </a:r>
            <a:r>
              <a:rPr lang="en-US" baseline="0" dirty="0" err="1" smtClean="0"/>
              <a:t>việc</a:t>
            </a:r>
            <a:r>
              <a:rPr lang="en-US" baseline="0" dirty="0" smtClean="0"/>
              <a:t> </a:t>
            </a:r>
            <a:r>
              <a:rPr lang="en-US" baseline="0" dirty="0" err="1" smtClean="0"/>
              <a:t>tái</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không</a:t>
            </a:r>
            <a:r>
              <a:rPr lang="en-US" baseline="0" dirty="0" smtClean="0"/>
              <a:t> </a:t>
            </a:r>
            <a:r>
              <a:rPr lang="en-US" baseline="0" dirty="0" err="1" smtClean="0"/>
              <a:t>làm</a:t>
            </a:r>
            <a:r>
              <a:rPr lang="en-US" baseline="0" dirty="0" smtClean="0"/>
              <a:t> </a:t>
            </a:r>
            <a:r>
              <a:rPr lang="en-US" baseline="0" dirty="0" err="1" smtClean="0"/>
              <a:t>thay</a:t>
            </a:r>
            <a:r>
              <a:rPr lang="en-US" baseline="0" dirty="0" smtClean="0"/>
              <a:t> </a:t>
            </a:r>
            <a:r>
              <a:rPr lang="en-US" baseline="0" dirty="0" err="1" smtClean="0"/>
              <a:t>đổi</a:t>
            </a:r>
            <a:r>
              <a:rPr lang="en-US" baseline="0" dirty="0" smtClean="0"/>
              <a:t> </a:t>
            </a:r>
            <a:r>
              <a:rPr lang="en-US" baseline="0" dirty="0" err="1" smtClean="0"/>
              <a:t>hiệu</a:t>
            </a:r>
            <a:r>
              <a:rPr lang="en-US" baseline="0" dirty="0" smtClean="0"/>
              <a:t> </a:t>
            </a:r>
            <a:r>
              <a:rPr lang="en-US" baseline="0" dirty="0" err="1" smtClean="0"/>
              <a:t>năng</a:t>
            </a:r>
            <a:r>
              <a:rPr lang="en-US" baseline="0" dirty="0" smtClean="0"/>
              <a:t> </a:t>
            </a:r>
            <a:r>
              <a:rPr lang="en-US" baseline="0" dirty="0" err="1" smtClean="0"/>
              <a:t>của</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B96EEB73-DAF1-4C1B-A5F2-32FBD4B484E1}"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dirty="0" smtClean="0"/>
              <a:t>Các lập trình </a:t>
            </a:r>
            <a:r>
              <a:rPr lang="en-US" dirty="0" err="1" smtClean="0"/>
              <a:t>viên</a:t>
            </a:r>
            <a:r>
              <a:rPr lang="en-US" baseline="0" dirty="0" smtClean="0"/>
              <a:t> </a:t>
            </a:r>
            <a:r>
              <a:rPr lang="vi-VN" dirty="0" smtClean="0"/>
              <a:t>nên có một </a:t>
            </a:r>
            <a:r>
              <a:rPr lang="en-US" dirty="0" err="1" smtClean="0"/>
              <a:t>cách</a:t>
            </a:r>
            <a:r>
              <a:rPr lang="en-US" baseline="0" dirty="0" smtClean="0"/>
              <a:t> </a:t>
            </a:r>
            <a:r>
              <a:rPr lang="en-US" baseline="0" dirty="0" err="1" smtClean="0"/>
              <a:t>tiếp</a:t>
            </a:r>
            <a:r>
              <a:rPr lang="en-US" baseline="0" dirty="0" smtClean="0"/>
              <a:t> </a:t>
            </a:r>
            <a:r>
              <a:rPr lang="en-US" baseline="0" dirty="0" err="1" smtClean="0"/>
              <a:t>cận</a:t>
            </a:r>
            <a:r>
              <a:rPr lang="en-US" baseline="0" dirty="0" smtClean="0"/>
              <a:t> </a:t>
            </a:r>
            <a:r>
              <a:rPr lang="vi-VN" dirty="0" smtClean="0"/>
              <a:t>"đơn giản là tốt nhất" để thiết kế phần mềm. Bất cứ khi nào một </a:t>
            </a:r>
            <a:r>
              <a:rPr lang="en-US" dirty="0" err="1" smtClean="0"/>
              <a:t>phần</a:t>
            </a:r>
            <a:r>
              <a:rPr lang="vi-VN" dirty="0" smtClean="0"/>
              <a:t> mới của mã </a:t>
            </a:r>
            <a:r>
              <a:rPr lang="en-US" dirty="0" err="1" smtClean="0"/>
              <a:t>nguồn</a:t>
            </a:r>
            <a:r>
              <a:rPr lang="en-US" baseline="0" dirty="0" smtClean="0"/>
              <a:t> </a:t>
            </a:r>
            <a:r>
              <a:rPr lang="vi-VN" dirty="0" smtClean="0"/>
              <a:t>được viết</a:t>
            </a:r>
            <a:r>
              <a:rPr lang="en-US" dirty="0" smtClean="0"/>
              <a:t> </a:t>
            </a:r>
            <a:r>
              <a:rPr lang="en-US" dirty="0" err="1" smtClean="0"/>
              <a:t>xong</a:t>
            </a:r>
            <a:r>
              <a:rPr lang="vi-VN" dirty="0" smtClean="0"/>
              <a:t>, </a:t>
            </a:r>
            <a:r>
              <a:rPr lang="en-US" dirty="0" err="1" smtClean="0"/>
              <a:t>người</a:t>
            </a:r>
            <a:r>
              <a:rPr lang="en-US" baseline="0" dirty="0" smtClean="0"/>
              <a:t> </a:t>
            </a:r>
            <a:r>
              <a:rPr lang="en-US" baseline="0" dirty="0" err="1" smtClean="0"/>
              <a:t>lập</a:t>
            </a:r>
            <a:r>
              <a:rPr lang="en-US" baseline="0" dirty="0" smtClean="0"/>
              <a:t> </a:t>
            </a:r>
            <a:r>
              <a:rPr lang="en-US" baseline="0" dirty="0" err="1" smtClean="0"/>
              <a:t>trình</a:t>
            </a:r>
            <a:r>
              <a:rPr lang="vi-VN" dirty="0" smtClean="0"/>
              <a:t> nên hỏi bản thân “</a:t>
            </a:r>
            <a:r>
              <a:rPr lang="en-US" baseline="0" dirty="0" err="1" smtClean="0"/>
              <a:t>có</a:t>
            </a:r>
            <a:r>
              <a:rPr lang="vi-VN" dirty="0" smtClean="0"/>
              <a:t> cách đơn giản</a:t>
            </a:r>
            <a:r>
              <a:rPr lang="en-US" dirty="0" smtClean="0"/>
              <a:t> </a:t>
            </a:r>
            <a:r>
              <a:rPr lang="en-US" dirty="0" err="1" smtClean="0"/>
              <a:t>hơn</a:t>
            </a:r>
            <a:r>
              <a:rPr lang="vi-VN" dirty="0" smtClean="0"/>
              <a:t> để giới thiệu các chức năng tương tự?". Nếu câu trả lời là có, quá trình đơn giản hơn nên được chọn. Tái cấu trúc cũng nên được sử dụng</a:t>
            </a:r>
            <a:r>
              <a:rPr lang="en-US" baseline="0" dirty="0" smtClean="0"/>
              <a:t> </a:t>
            </a:r>
            <a:r>
              <a:rPr lang="en-US" baseline="0" dirty="0" err="1" smtClean="0"/>
              <a:t>trong</a:t>
            </a:r>
            <a:r>
              <a:rPr lang="en-US" baseline="0" dirty="0" smtClean="0"/>
              <a:t> </a:t>
            </a:r>
            <a:r>
              <a:rPr lang="en-US" baseline="0" dirty="0" err="1" smtClean="0"/>
              <a:t>quá</a:t>
            </a:r>
            <a:r>
              <a:rPr lang="en-US" baseline="0" dirty="0" smtClean="0"/>
              <a:t> </a:t>
            </a:r>
            <a:r>
              <a:rPr lang="en-US" baseline="0" dirty="0" err="1" smtClean="0"/>
              <a:t>trình</a:t>
            </a:r>
            <a:r>
              <a:rPr lang="en-US" baseline="0" dirty="0" smtClean="0"/>
              <a:t> </a:t>
            </a:r>
            <a:r>
              <a:rPr lang="en-US" baseline="0" dirty="0" err="1" smtClean="0"/>
              <a:t>này</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B96EEB73-DAF1-4C1B-A5F2-32FBD4B484E1}"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5/25/2011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5/25/2011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5/25/2011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5/25/2011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a:t>
            </a:r>
            <a:r>
              <a:rPr lang="en-US" dirty="0" smtClean="0"/>
              <a:t>Metaphor (</a:t>
            </a:r>
            <a:r>
              <a:rPr lang="en-US" dirty="0" err="1" smtClean="0"/>
              <a:t>Ẩn</a:t>
            </a:r>
            <a:r>
              <a:rPr lang="en-US" dirty="0" smtClean="0"/>
              <a:t> </a:t>
            </a:r>
            <a:r>
              <a:rPr lang="en-US" dirty="0" err="1" smtClean="0"/>
              <a:t>dụ</a:t>
            </a:r>
            <a:r>
              <a:rPr lang="en-US" dirty="0" smtClean="0"/>
              <a:t>)</a:t>
            </a:r>
            <a:endParaRPr lang="en-US" dirty="0"/>
          </a:p>
        </p:txBody>
      </p:sp>
      <p:sp>
        <p:nvSpPr>
          <p:cNvPr id="3" name="Content Placeholder 2"/>
          <p:cNvSpPr>
            <a:spLocks noGrp="1"/>
          </p:cNvSpPr>
          <p:nvPr>
            <p:ph idx="1"/>
          </p:nvPr>
        </p:nvSpPr>
        <p:spPr>
          <a:xfrm>
            <a:off x="457200" y="1371600"/>
            <a:ext cx="8229600" cy="5486400"/>
          </a:xfrm>
        </p:spPr>
        <p:txBody>
          <a:bodyPr>
            <a:normAutofit fontScale="92500" lnSpcReduction="10000"/>
          </a:bodyPr>
          <a:lstStyle/>
          <a:p>
            <a:r>
              <a:rPr lang="vi-VN" dirty="0" smtClean="0"/>
              <a:t>Hướng dẫn tất cả </a:t>
            </a:r>
            <a:r>
              <a:rPr lang="en-US" dirty="0" err="1" smtClean="0"/>
              <a:t>sự</a:t>
            </a:r>
            <a:r>
              <a:rPr lang="en-US" dirty="0" smtClean="0"/>
              <a:t> </a:t>
            </a:r>
            <a:r>
              <a:rPr lang="vi-VN" dirty="0" smtClean="0"/>
              <a:t>phát triển và </a:t>
            </a:r>
            <a:r>
              <a:rPr lang="en-US" dirty="0" err="1" smtClean="0"/>
              <a:t>các</a:t>
            </a:r>
            <a:r>
              <a:rPr lang="en-US" dirty="0" smtClean="0"/>
              <a:t> </a:t>
            </a:r>
            <a:r>
              <a:rPr lang="en-US" dirty="0" err="1" smtClean="0"/>
              <a:t>tương</a:t>
            </a:r>
            <a:r>
              <a:rPr lang="en-US" dirty="0" smtClean="0"/>
              <a:t> </a:t>
            </a:r>
            <a:r>
              <a:rPr lang="en-US" dirty="0" err="1" smtClean="0"/>
              <a:t>tác</a:t>
            </a:r>
            <a:r>
              <a:rPr lang="vi-VN" dirty="0" smtClean="0"/>
              <a:t> với một </a:t>
            </a:r>
            <a:r>
              <a:rPr lang="en-US" dirty="0" err="1" smtClean="0">
                <a:cs typeface="Arial" pitchFamily="34" charset="0"/>
              </a:rPr>
              <a:t>mô</a:t>
            </a:r>
            <a:r>
              <a:rPr lang="en-US" dirty="0" smtClean="0">
                <a:cs typeface="Arial" pitchFamily="34" charset="0"/>
              </a:rPr>
              <a:t> </a:t>
            </a:r>
            <a:r>
              <a:rPr lang="en-US" dirty="0" err="1" smtClean="0">
                <a:cs typeface="Arial" pitchFamily="34" charset="0"/>
              </a:rPr>
              <a:t>tả</a:t>
            </a:r>
            <a:r>
              <a:rPr lang="vi-VN" dirty="0" smtClean="0">
                <a:cs typeface="Arial" pitchFamily="34" charset="0"/>
              </a:rPr>
              <a:t> </a:t>
            </a:r>
            <a:r>
              <a:rPr lang="vi-VN" dirty="0" smtClean="0"/>
              <a:t>đơn giản về cách toàn bộ hệ thống </a:t>
            </a:r>
            <a:r>
              <a:rPr lang="en-US" dirty="0" err="1" smtClean="0"/>
              <a:t>hoạt</a:t>
            </a:r>
            <a:r>
              <a:rPr lang="en-US" dirty="0" smtClean="0"/>
              <a:t> </a:t>
            </a:r>
            <a:r>
              <a:rPr lang="en-US" dirty="0" err="1" smtClean="0"/>
              <a:t>động</a:t>
            </a:r>
            <a:endParaRPr lang="en-US" dirty="0" smtClean="0"/>
          </a:p>
          <a:p>
            <a:pPr lvl="1"/>
            <a:r>
              <a:rPr lang="vi-VN" dirty="0" smtClean="0"/>
              <a:t>Mang lại cho đội</a:t>
            </a:r>
            <a:r>
              <a:rPr lang="en-US" dirty="0" smtClean="0"/>
              <a:t> </a:t>
            </a:r>
            <a:r>
              <a:rPr lang="en-US" dirty="0" err="1" smtClean="0"/>
              <a:t>ngũ</a:t>
            </a:r>
            <a:r>
              <a:rPr lang="vi-VN" dirty="0" smtClean="0"/>
              <a:t> một bức tranh mô tả toàn bộ hệ thống, nơi mà các bộ phận mới phù hợp, vv</a:t>
            </a:r>
            <a:endParaRPr lang="en-US" dirty="0" smtClean="0"/>
          </a:p>
          <a:p>
            <a:r>
              <a:rPr lang="vi-VN" dirty="0" smtClean="0"/>
              <a:t>Từ ngữ được sử dụng để xác định các thực thể kỹ thuật nên được lựa chọn từ các ẩn dụ</a:t>
            </a:r>
            <a:endParaRPr lang="en-US" dirty="0" smtClean="0"/>
          </a:p>
          <a:p>
            <a:r>
              <a:rPr lang="vi-VN" dirty="0" smtClean="0"/>
              <a:t>Các ẩn dụ mặc định </a:t>
            </a:r>
            <a:r>
              <a:rPr lang="en-US" dirty="0" err="1" smtClean="0"/>
              <a:t>thuộc</a:t>
            </a:r>
            <a:r>
              <a:rPr lang="en-US" dirty="0" smtClean="0"/>
              <a:t> </a:t>
            </a:r>
            <a:r>
              <a:rPr lang="en-US" dirty="0" err="1" smtClean="0"/>
              <a:t>tầng</a:t>
            </a:r>
            <a:r>
              <a:rPr lang="en-US" dirty="0" smtClean="0"/>
              <a:t> </a:t>
            </a:r>
            <a:r>
              <a:rPr lang="en-US" dirty="0" err="1" smtClean="0"/>
              <a:t>nghiệp</a:t>
            </a:r>
            <a:r>
              <a:rPr lang="en-US" dirty="0" smtClean="0"/>
              <a:t> </a:t>
            </a:r>
            <a:r>
              <a:rPr lang="en-US" dirty="0" err="1" smtClean="0"/>
              <a:t>vụ</a:t>
            </a:r>
            <a:r>
              <a:rPr lang="vi-VN" dirty="0" smtClean="0"/>
              <a:t>, và nó thường chỉ tốt đẹp</a:t>
            </a:r>
            <a:endParaRPr lang="en-US" dirty="0" smtClean="0"/>
          </a:p>
          <a:p>
            <a:r>
              <a:rPr lang="en-US" dirty="0" err="1" smtClean="0"/>
              <a:t>Mọi</a:t>
            </a:r>
            <a:r>
              <a:rPr lang="en-US" dirty="0" smtClean="0"/>
              <a:t> </a:t>
            </a:r>
            <a:r>
              <a:rPr lang="en-US" dirty="0" err="1" smtClean="0"/>
              <a:t>người</a:t>
            </a:r>
            <a:r>
              <a:rPr lang="en-US" dirty="0" smtClean="0"/>
              <a:t> </a:t>
            </a:r>
            <a:r>
              <a:rPr lang="en-US" dirty="0" err="1" smtClean="0"/>
              <a:t>cần</a:t>
            </a:r>
            <a:r>
              <a:rPr lang="en-US" dirty="0" smtClean="0"/>
              <a:t> </a:t>
            </a:r>
            <a:r>
              <a:rPr lang="en-US" dirty="0" err="1" smtClean="0"/>
              <a:t>phải</a:t>
            </a:r>
            <a:r>
              <a:rPr lang="en-US" dirty="0" smtClean="0"/>
              <a:t> </a:t>
            </a:r>
            <a:r>
              <a:rPr lang="en-US" dirty="0" err="1" smtClean="0"/>
              <a:t>biết</a:t>
            </a:r>
            <a:r>
              <a:rPr lang="en-US" dirty="0" smtClean="0"/>
              <a:t> </a:t>
            </a:r>
            <a:r>
              <a:rPr lang="en-US" dirty="0" err="1" smtClean="0"/>
              <a:t>yêu</a:t>
            </a:r>
            <a:r>
              <a:rPr lang="en-US" dirty="0" smtClean="0"/>
              <a:t> </a:t>
            </a:r>
            <a:r>
              <a:rPr lang="en-US" dirty="0" err="1" smtClean="0"/>
              <a:t>cầu</a:t>
            </a:r>
            <a:r>
              <a:rPr lang="en-US" dirty="0" smtClean="0"/>
              <a:t> </a:t>
            </a:r>
            <a:r>
              <a:rPr lang="en-US" dirty="0" err="1" smtClean="0"/>
              <a:t>nghiệp</a:t>
            </a:r>
            <a:r>
              <a:rPr lang="en-US" dirty="0" smtClean="0"/>
              <a:t> </a:t>
            </a:r>
            <a:r>
              <a:rPr lang="en-US" dirty="0" err="1" smtClean="0"/>
              <a:t>vụ</a:t>
            </a:r>
            <a:r>
              <a:rPr lang="en-US" dirty="0" smtClean="0"/>
              <a:t>, </a:t>
            </a:r>
            <a:r>
              <a:rPr lang="en-US" dirty="0" err="1" smtClean="0"/>
              <a:t>và</a:t>
            </a:r>
            <a:r>
              <a:rPr lang="en-US" dirty="0" smtClean="0"/>
              <a:t> </a:t>
            </a:r>
            <a:r>
              <a:rPr lang="en-US" dirty="0" err="1" smtClean="0"/>
              <a:t>làm</a:t>
            </a:r>
            <a:r>
              <a:rPr lang="en-US" dirty="0" smtClean="0"/>
              <a:t> </a:t>
            </a:r>
            <a:r>
              <a:rPr lang="en-US" dirty="0" err="1" smtClean="0"/>
              <a:t>thế</a:t>
            </a:r>
            <a:r>
              <a:rPr lang="en-US" dirty="0" smtClean="0"/>
              <a:t> </a:t>
            </a:r>
            <a:r>
              <a:rPr lang="en-US" dirty="0" err="1" smtClean="0"/>
              <a:t>nào</a:t>
            </a:r>
            <a:r>
              <a:rPr lang="en-US" dirty="0" smtClean="0"/>
              <a:t> </a:t>
            </a:r>
            <a:r>
              <a:rPr lang="en-US" dirty="0" err="1" smtClean="0"/>
              <a:t>để</a:t>
            </a:r>
            <a:r>
              <a:rPr lang="en-US" dirty="0" smtClean="0"/>
              <a:t> </a:t>
            </a:r>
            <a:r>
              <a:rPr lang="en-US" dirty="0" err="1" smtClean="0"/>
              <a:t>phù</a:t>
            </a:r>
            <a:r>
              <a:rPr lang="en-US" dirty="0" smtClean="0"/>
              <a:t> </a:t>
            </a:r>
            <a:r>
              <a:rPr lang="en-US" dirty="0" err="1" smtClean="0"/>
              <a:t>hợp</a:t>
            </a:r>
            <a:r>
              <a:rPr lang="en-US" dirty="0" smtClean="0"/>
              <a:t> </a:t>
            </a:r>
            <a:r>
              <a:rPr lang="en-US" dirty="0" err="1" smtClean="0"/>
              <a:t>với</a:t>
            </a:r>
            <a:r>
              <a:rPr lang="en-US" dirty="0" smtClean="0"/>
              <a:t> </a:t>
            </a:r>
            <a:r>
              <a:rPr lang="en-US" dirty="0" err="1" smtClean="0"/>
              <a:t>công</a:t>
            </a:r>
            <a:r>
              <a:rPr lang="en-US" dirty="0" smtClean="0"/>
              <a:t> </a:t>
            </a:r>
            <a:r>
              <a:rPr lang="en-US" dirty="0" err="1" smtClean="0"/>
              <a:t>việc</a:t>
            </a:r>
            <a:r>
              <a:rPr lang="en-US" dirty="0" smtClean="0"/>
              <a:t> </a:t>
            </a:r>
            <a:r>
              <a:rPr lang="en-US" dirty="0" err="1" smtClean="0"/>
              <a:t>của</a:t>
            </a:r>
            <a:r>
              <a:rPr lang="en-US" dirty="0" smtClean="0"/>
              <a:t> </a:t>
            </a:r>
            <a:r>
              <a:rPr lang="en-US" dirty="0" err="1" smtClean="0"/>
              <a:t>họ</a:t>
            </a:r>
            <a:r>
              <a:rPr lang="en-US" dirty="0" smtClean="0"/>
              <a:t> </a:t>
            </a:r>
            <a:r>
              <a:rPr lang="en-US" dirty="0" err="1" smtClean="0"/>
              <a:t>trong</a:t>
            </a:r>
            <a:r>
              <a:rPr lang="en-US" dirty="0" smtClean="0"/>
              <a:t> </a:t>
            </a:r>
            <a:r>
              <a:rPr lang="en-US" dirty="0" err="1" smtClean="0"/>
              <a:t>dự</a:t>
            </a:r>
            <a:r>
              <a:rPr lang="en-US" dirty="0" smtClean="0"/>
              <a:t> </a:t>
            </a:r>
            <a:r>
              <a:rPr lang="en-US" dirty="0" err="1" smtClean="0"/>
              <a:t>án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Release Planning</a:t>
            </a:r>
            <a:endParaRPr lang="en-US" dirty="0"/>
          </a:p>
        </p:txBody>
      </p:sp>
      <p:sp>
        <p:nvSpPr>
          <p:cNvPr id="3" name="Content Placeholder 2"/>
          <p:cNvSpPr>
            <a:spLocks noGrp="1"/>
          </p:cNvSpPr>
          <p:nvPr>
            <p:ph idx="1"/>
          </p:nvPr>
        </p:nvSpPr>
        <p:spPr/>
        <p:txBody>
          <a:bodyPr>
            <a:normAutofit lnSpcReduction="10000"/>
          </a:bodyPr>
          <a:lstStyle/>
          <a:p>
            <a:r>
              <a:rPr lang="en-US" dirty="0" smtClean="0"/>
              <a:t>Thu </a:t>
            </a:r>
            <a:r>
              <a:rPr lang="en-US" dirty="0" err="1" smtClean="0"/>
              <a:t>thập</a:t>
            </a:r>
            <a:r>
              <a:rPr lang="en-US" dirty="0" smtClean="0"/>
              <a:t> </a:t>
            </a:r>
            <a:r>
              <a:rPr lang="en-US" dirty="0" err="1" smtClean="0"/>
              <a:t>yêu</a:t>
            </a:r>
            <a:r>
              <a:rPr lang="en-US" dirty="0" smtClean="0"/>
              <a:t> </a:t>
            </a:r>
            <a:r>
              <a:rPr lang="en-US" dirty="0" err="1" smtClean="0"/>
              <a:t>cầu</a:t>
            </a:r>
            <a:r>
              <a:rPr lang="en-US" dirty="0" smtClean="0"/>
              <a:t> </a:t>
            </a:r>
            <a:r>
              <a:rPr lang="en-US" dirty="0" err="1" smtClean="0"/>
              <a:t>thông</a:t>
            </a:r>
            <a:r>
              <a:rPr lang="en-US" dirty="0" smtClean="0"/>
              <a:t> qua </a:t>
            </a:r>
            <a:r>
              <a:rPr lang="en-US" dirty="0" err="1" smtClean="0"/>
              <a:t>phỏng</a:t>
            </a:r>
            <a:r>
              <a:rPr lang="en-US" dirty="0" smtClean="0"/>
              <a:t> </a:t>
            </a:r>
            <a:r>
              <a:rPr lang="en-US" dirty="0" err="1" smtClean="0"/>
              <a:t>vấn</a:t>
            </a:r>
            <a:r>
              <a:rPr lang="en-US" dirty="0" smtClean="0"/>
              <a:t> </a:t>
            </a:r>
            <a:r>
              <a:rPr lang="en-US" dirty="0" err="1" smtClean="0"/>
              <a:t>khách</a:t>
            </a:r>
            <a:r>
              <a:rPr lang="en-US" dirty="0" smtClean="0"/>
              <a:t> </a:t>
            </a:r>
            <a:r>
              <a:rPr lang="en-US" dirty="0" err="1" smtClean="0"/>
              <a:t>hàng</a:t>
            </a:r>
            <a:endParaRPr lang="en-US" dirty="0" smtClean="0"/>
          </a:p>
          <a:p>
            <a:pPr lvl="1"/>
            <a:r>
              <a:rPr lang="en-US" dirty="0" err="1" smtClean="0"/>
              <a:t>Lập</a:t>
            </a:r>
            <a:r>
              <a:rPr lang="en-US" dirty="0" smtClean="0"/>
              <a:t> </a:t>
            </a:r>
            <a:r>
              <a:rPr lang="en-US" dirty="0" err="1" smtClean="0"/>
              <a:t>thành</a:t>
            </a:r>
            <a:r>
              <a:rPr lang="en-US" dirty="0" smtClean="0"/>
              <a:t> </a:t>
            </a:r>
            <a:r>
              <a:rPr lang="en-US" dirty="0" err="1" smtClean="0"/>
              <a:t>các</a:t>
            </a:r>
            <a:r>
              <a:rPr lang="en-US" dirty="0" smtClean="0"/>
              <a:t> </a:t>
            </a:r>
            <a:r>
              <a:rPr lang="en-US" dirty="0" err="1" smtClean="0"/>
              <a:t>thẻ</a:t>
            </a:r>
            <a:r>
              <a:rPr lang="en-US" dirty="0" smtClean="0"/>
              <a:t> </a:t>
            </a:r>
            <a:r>
              <a:rPr lang="en-US" dirty="0" err="1" smtClean="0"/>
              <a:t>ngắn</a:t>
            </a:r>
            <a:r>
              <a:rPr lang="en-US" dirty="0" smtClean="0"/>
              <a:t> </a:t>
            </a:r>
            <a:r>
              <a:rPr lang="en-US" dirty="0" err="1" smtClean="0"/>
              <a:t>mô</a:t>
            </a:r>
            <a:r>
              <a:rPr lang="en-US" dirty="0" smtClean="0"/>
              <a:t> </a:t>
            </a:r>
            <a:r>
              <a:rPr lang="en-US" dirty="0" err="1" smtClean="0"/>
              <a:t>tả</a:t>
            </a:r>
            <a:r>
              <a:rPr lang="en-US" dirty="0" smtClean="0"/>
              <a:t> </a:t>
            </a:r>
            <a:r>
              <a:rPr lang="en-US" dirty="0" err="1" smtClean="0"/>
              <a:t>bằng</a:t>
            </a:r>
            <a:r>
              <a:rPr lang="en-US" dirty="0" smtClean="0"/>
              <a:t> </a:t>
            </a:r>
            <a:r>
              <a:rPr lang="en-US" dirty="0" err="1" smtClean="0"/>
              <a:t>ngôn</a:t>
            </a:r>
            <a:r>
              <a:rPr lang="en-US" dirty="0" smtClean="0"/>
              <a:t> </a:t>
            </a:r>
            <a:r>
              <a:rPr lang="en-US" dirty="0" err="1" smtClean="0"/>
              <a:t>ngữ</a:t>
            </a:r>
            <a:r>
              <a:rPr lang="en-US" dirty="0" smtClean="0"/>
              <a:t> </a:t>
            </a:r>
            <a:r>
              <a:rPr lang="en-US" dirty="0" err="1" smtClean="0"/>
              <a:t>tự</a:t>
            </a:r>
            <a:r>
              <a:rPr lang="en-US" dirty="0" smtClean="0"/>
              <a:t> </a:t>
            </a:r>
            <a:r>
              <a:rPr lang="en-US" dirty="0" err="1" smtClean="0"/>
              <a:t>nhiên</a:t>
            </a:r>
            <a:r>
              <a:rPr lang="en-US" dirty="0" smtClean="0"/>
              <a:t> </a:t>
            </a:r>
            <a:r>
              <a:rPr lang="en-US" dirty="0" err="1" smtClean="0"/>
              <a:t>những</a:t>
            </a:r>
            <a:r>
              <a:rPr lang="en-US" dirty="0" smtClean="0"/>
              <a:t> </a:t>
            </a:r>
            <a:r>
              <a:rPr lang="en-US" dirty="0" err="1" smtClean="0"/>
              <a:t>gì</a:t>
            </a:r>
            <a:r>
              <a:rPr lang="en-US" dirty="0" smtClean="0"/>
              <a:t> </a:t>
            </a:r>
            <a:r>
              <a:rPr lang="en-US" dirty="0" err="1" smtClean="0"/>
              <a:t>khách</a:t>
            </a:r>
            <a:r>
              <a:rPr lang="en-US" dirty="0" smtClean="0"/>
              <a:t> </a:t>
            </a:r>
            <a:r>
              <a:rPr lang="en-US" dirty="0" err="1" smtClean="0"/>
              <a:t>hàng</a:t>
            </a:r>
            <a:r>
              <a:rPr lang="en-US" dirty="0" smtClean="0"/>
              <a:t> </a:t>
            </a:r>
            <a:r>
              <a:rPr lang="en-US" dirty="0" err="1" smtClean="0"/>
              <a:t>muốn</a:t>
            </a:r>
            <a:endParaRPr lang="en-US" dirty="0" smtClean="0"/>
          </a:p>
          <a:p>
            <a:pPr lvl="1"/>
            <a:r>
              <a:rPr lang="en-US" dirty="0" err="1" smtClean="0"/>
              <a:t>Được</a:t>
            </a:r>
            <a:r>
              <a:rPr lang="en-US" dirty="0" smtClean="0"/>
              <a:t> </a:t>
            </a:r>
            <a:r>
              <a:rPr lang="en-US" dirty="0" err="1" smtClean="0"/>
              <a:t>ưu</a:t>
            </a:r>
            <a:r>
              <a:rPr lang="en-US" dirty="0" smtClean="0"/>
              <a:t> </a:t>
            </a:r>
            <a:r>
              <a:rPr lang="en-US" dirty="0" err="1" smtClean="0"/>
              <a:t>tiên</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bởi</a:t>
            </a:r>
            <a:r>
              <a:rPr lang="en-US" dirty="0" smtClean="0"/>
              <a:t> </a:t>
            </a:r>
            <a:r>
              <a:rPr lang="en-US" dirty="0" err="1" smtClean="0"/>
              <a:t>khách</a:t>
            </a:r>
            <a:r>
              <a:rPr lang="en-US" dirty="0" smtClean="0"/>
              <a:t> </a:t>
            </a:r>
            <a:r>
              <a:rPr lang="en-US" dirty="0" err="1" smtClean="0"/>
              <a:t>hàng</a:t>
            </a:r>
            <a:endParaRPr lang="en-US" dirty="0" smtClean="0"/>
          </a:p>
          <a:p>
            <a:r>
              <a:rPr lang="en-US" dirty="0" err="1" smtClean="0"/>
              <a:t>Người</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ước</a:t>
            </a:r>
            <a:r>
              <a:rPr lang="en-US" dirty="0" smtClean="0"/>
              <a:t> </a:t>
            </a:r>
            <a:r>
              <a:rPr lang="en-US" dirty="0" err="1" smtClean="0"/>
              <a:t>tính</a:t>
            </a:r>
            <a:r>
              <a:rPr lang="en-US" dirty="0" smtClean="0"/>
              <a:t> </a:t>
            </a:r>
            <a:r>
              <a:rPr lang="en-US" dirty="0" err="1" smtClean="0"/>
              <a:t>nguồn</a:t>
            </a:r>
            <a:r>
              <a:rPr lang="en-US" dirty="0" smtClean="0"/>
              <a:t> </a:t>
            </a:r>
            <a:r>
              <a:rPr lang="en-US" dirty="0" err="1" smtClean="0"/>
              <a:t>tài</a:t>
            </a:r>
            <a:r>
              <a:rPr lang="en-US" dirty="0" smtClean="0"/>
              <a:t> </a:t>
            </a:r>
            <a:r>
              <a:rPr lang="en-US" dirty="0" err="1" smtClean="0"/>
              <a:t>nguyên</a:t>
            </a:r>
            <a:r>
              <a:rPr lang="en-US" dirty="0" smtClean="0"/>
              <a:t> </a:t>
            </a:r>
            <a:r>
              <a:rPr lang="en-US" dirty="0" err="1" smtClean="0"/>
              <a:t>và</a:t>
            </a:r>
            <a:r>
              <a:rPr lang="en-US" dirty="0" smtClean="0"/>
              <a:t> </a:t>
            </a:r>
            <a:r>
              <a:rPr lang="en-US" dirty="0" err="1" smtClean="0"/>
              <a:t>rủi</a:t>
            </a:r>
            <a:r>
              <a:rPr lang="en-US" dirty="0" smtClean="0"/>
              <a:t> </a:t>
            </a:r>
            <a:r>
              <a:rPr lang="en-US" dirty="0" err="1" smtClean="0"/>
              <a:t>ro</a:t>
            </a:r>
            <a:r>
              <a:rPr lang="en-US" dirty="0" smtClean="0"/>
              <a:t> </a:t>
            </a:r>
            <a:r>
              <a:rPr lang="en-US" dirty="0" err="1" smtClean="0"/>
              <a:t>cho</a:t>
            </a:r>
            <a:r>
              <a:rPr lang="en-US" dirty="0" smtClean="0"/>
              <a:t> </a:t>
            </a:r>
            <a:r>
              <a:rPr lang="en-US" dirty="0" err="1" smtClean="0"/>
              <a:t>dự</a:t>
            </a:r>
            <a:r>
              <a:rPr lang="en-US" dirty="0" smtClean="0"/>
              <a:t> </a:t>
            </a:r>
            <a:r>
              <a:rPr lang="en-US" dirty="0" err="1" smtClean="0"/>
              <a:t>án</a:t>
            </a:r>
            <a:endParaRPr lang="en-US" dirty="0" smtClean="0"/>
          </a:p>
          <a:p>
            <a:pPr lvl="1"/>
            <a:r>
              <a:rPr lang="en-US" dirty="0" err="1" smtClean="0"/>
              <a:t>Thông</a:t>
            </a:r>
            <a:r>
              <a:rPr lang="en-US" dirty="0" smtClean="0"/>
              <a:t> qua </a:t>
            </a:r>
            <a:r>
              <a:rPr lang="en-US" dirty="0" err="1" smtClean="0"/>
              <a:t>kế</a:t>
            </a:r>
            <a:r>
              <a:rPr lang="en-US" dirty="0" smtClean="0"/>
              <a:t> </a:t>
            </a:r>
            <a:r>
              <a:rPr lang="en-US" dirty="0" err="1" smtClean="0"/>
              <a:t>hoạch</a:t>
            </a:r>
            <a:r>
              <a:rPr lang="en-US" dirty="0" smtClean="0"/>
              <a:t> </a:t>
            </a:r>
            <a:r>
              <a:rPr lang="en-US" dirty="0" err="1" smtClean="0"/>
              <a:t>phát</a:t>
            </a:r>
            <a:r>
              <a:rPr lang="en-US" dirty="0" smtClean="0"/>
              <a:t> </a:t>
            </a:r>
            <a:r>
              <a:rPr lang="en-US" dirty="0" err="1" smtClean="0"/>
              <a:t>triển</a:t>
            </a:r>
            <a:endParaRPr lang="en-US" dirty="0" smtClean="0"/>
          </a:p>
          <a:p>
            <a:r>
              <a:rPr lang="en-US" dirty="0" err="1" smtClean="0"/>
              <a:t>Xem</a:t>
            </a:r>
            <a:r>
              <a:rPr lang="en-US" dirty="0" smtClean="0"/>
              <a:t> </a:t>
            </a:r>
            <a:r>
              <a:rPr lang="en-US" dirty="0" err="1" smtClean="0"/>
              <a:t>lại</a:t>
            </a:r>
            <a:r>
              <a:rPr lang="en-US" dirty="0" smtClean="0"/>
              <a:t> </a:t>
            </a:r>
            <a:r>
              <a:rPr lang="en-US" dirty="0" err="1" smtClean="0"/>
              <a:t>kế</a:t>
            </a:r>
            <a:r>
              <a:rPr lang="en-US" dirty="0" smtClean="0"/>
              <a:t> </a:t>
            </a:r>
            <a:r>
              <a:rPr lang="en-US" dirty="0" err="1" smtClean="0"/>
              <a:t>hoạch</a:t>
            </a:r>
            <a:r>
              <a:rPr lang="en-US" dirty="0" smtClean="0"/>
              <a:t> </a:t>
            </a:r>
            <a:r>
              <a:rPr lang="en-US" dirty="0" err="1" smtClean="0"/>
              <a:t>mỗi</a:t>
            </a:r>
            <a:r>
              <a:rPr lang="en-US" dirty="0" smtClean="0"/>
              <a:t> </a:t>
            </a:r>
            <a:r>
              <a:rPr lang="en-US" dirty="0" err="1" smtClean="0"/>
              <a:t>khi</a:t>
            </a:r>
            <a:r>
              <a:rPr lang="en-US" dirty="0" smtClean="0"/>
              <a:t> </a:t>
            </a:r>
            <a:r>
              <a:rPr lang="en-US" dirty="0" err="1" smtClean="0"/>
              <a:t>dự</a:t>
            </a:r>
            <a:r>
              <a:rPr lang="en-US" dirty="0" smtClean="0"/>
              <a:t> </a:t>
            </a:r>
            <a:r>
              <a:rPr lang="en-US" dirty="0" err="1" smtClean="0"/>
              <a:t>án</a:t>
            </a:r>
            <a:r>
              <a:rPr lang="en-US" dirty="0" smtClean="0"/>
              <a:t> </a:t>
            </a:r>
            <a:r>
              <a:rPr lang="en-US" dirty="0" err="1" smtClean="0"/>
              <a:t>tăng</a:t>
            </a:r>
            <a:r>
              <a:rPr lang="en-US" dirty="0" smtClean="0"/>
              <a:t> </a:t>
            </a:r>
            <a:r>
              <a:rPr lang="en-US" dirty="0" err="1" smtClean="0"/>
              <a:t>trưởng</a:t>
            </a:r>
            <a:endParaRPr lang="en-US" dirty="0" smtClean="0"/>
          </a:p>
          <a:p>
            <a:endParaRPr lang="en-US" dirty="0" smtClean="0"/>
          </a:p>
          <a:p>
            <a:pPr lvl="1"/>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Stories</a:t>
            </a:r>
            <a:endParaRPr lang="en-US" dirty="0"/>
          </a:p>
        </p:txBody>
      </p:sp>
      <p:pic>
        <p:nvPicPr>
          <p:cNvPr id="4" name="Content Placeholder 3" descr="payments-planning-game.jpg"/>
          <p:cNvPicPr>
            <a:picLocks noGrp="1" noChangeAspect="1"/>
          </p:cNvPicPr>
          <p:nvPr>
            <p:ph idx="1"/>
          </p:nvPr>
        </p:nvPicPr>
        <p:blipFill>
          <a:blip r:embed="rId3" cstate="print"/>
          <a:stretch>
            <a:fillRect/>
          </a:stretch>
        </p:blipFill>
        <p:spPr>
          <a:xfrm>
            <a:off x="1039266" y="1600200"/>
            <a:ext cx="7065468" cy="4525963"/>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Testing</a:t>
            </a:r>
            <a:endParaRPr lang="en-US" dirty="0"/>
          </a:p>
        </p:txBody>
      </p:sp>
      <p:sp>
        <p:nvSpPr>
          <p:cNvPr id="3" name="Content Placeholder 2"/>
          <p:cNvSpPr>
            <a:spLocks noGrp="1"/>
          </p:cNvSpPr>
          <p:nvPr>
            <p:ph idx="1"/>
          </p:nvPr>
        </p:nvSpPr>
        <p:spPr/>
        <p:txBody>
          <a:bodyPr/>
          <a:lstStyle/>
          <a:p>
            <a:r>
              <a:rPr lang="en-US" dirty="0" smtClean="0">
                <a:cs typeface="Arial" charset="0"/>
              </a:rPr>
              <a:t>Test-Driven </a:t>
            </a:r>
            <a:r>
              <a:rPr lang="en-US" sz="2800" dirty="0" smtClean="0"/>
              <a:t>Development</a:t>
            </a:r>
            <a:r>
              <a:rPr lang="en-US" dirty="0" smtClean="0">
                <a:cs typeface="Arial" charset="0"/>
              </a:rPr>
              <a:t> (TDD)</a:t>
            </a:r>
          </a:p>
          <a:p>
            <a:pPr lvl="1"/>
            <a:r>
              <a:rPr lang="en-US" dirty="0" err="1" smtClean="0"/>
              <a:t>Viết</a:t>
            </a:r>
            <a:r>
              <a:rPr lang="en-US" dirty="0" smtClean="0"/>
              <a:t> test </a:t>
            </a:r>
            <a:r>
              <a:rPr lang="en-US" dirty="0" err="1" smtClean="0"/>
              <a:t>trước</a:t>
            </a:r>
            <a:r>
              <a:rPr lang="en-US" dirty="0" smtClean="0"/>
              <a:t> </a:t>
            </a:r>
            <a:r>
              <a:rPr lang="en-US" dirty="0" err="1" smtClean="0"/>
              <a:t>khi</a:t>
            </a:r>
            <a:r>
              <a:rPr lang="en-US" dirty="0" smtClean="0"/>
              <a:t> </a:t>
            </a:r>
            <a:r>
              <a:rPr lang="en-US" dirty="0" err="1" smtClean="0"/>
              <a:t>viết</a:t>
            </a:r>
            <a:r>
              <a:rPr lang="en-US" dirty="0" smtClean="0"/>
              <a:t> </a:t>
            </a:r>
            <a:r>
              <a:rPr lang="en-US" dirty="0" err="1" smtClean="0"/>
              <a:t>mã</a:t>
            </a:r>
            <a:r>
              <a:rPr lang="en-US" dirty="0" smtClean="0"/>
              <a:t> </a:t>
            </a:r>
            <a:r>
              <a:rPr lang="en-US" dirty="0" err="1" smtClean="0"/>
              <a:t>nguồn</a:t>
            </a:r>
            <a:r>
              <a:rPr lang="en-US" dirty="0" smtClean="0"/>
              <a:t> </a:t>
            </a:r>
            <a:r>
              <a:rPr lang="en-US" dirty="0" err="1" smtClean="0"/>
              <a:t>dự</a:t>
            </a:r>
            <a:r>
              <a:rPr lang="en-US" dirty="0" smtClean="0"/>
              <a:t> </a:t>
            </a:r>
            <a:r>
              <a:rPr lang="en-US" dirty="0" err="1" smtClean="0"/>
              <a:t>án</a:t>
            </a:r>
            <a:endParaRPr lang="en-US" dirty="0" smtClean="0"/>
          </a:p>
          <a:p>
            <a:pPr lvl="1"/>
            <a:r>
              <a:rPr lang="en-US" dirty="0" err="1" smtClean="0"/>
              <a:t>Các</a:t>
            </a:r>
            <a:r>
              <a:rPr lang="en-US" dirty="0" smtClean="0"/>
              <a:t> test </a:t>
            </a:r>
            <a:r>
              <a:rPr lang="en-US" dirty="0" err="1" smtClean="0"/>
              <a:t>phải</a:t>
            </a:r>
            <a:r>
              <a:rPr lang="en-US" dirty="0" smtClean="0"/>
              <a:t> </a:t>
            </a:r>
            <a:r>
              <a:rPr lang="en-US" dirty="0" err="1" smtClean="0"/>
              <a:t>được</a:t>
            </a:r>
            <a:r>
              <a:rPr lang="en-US" dirty="0" smtClean="0"/>
              <a:t> </a:t>
            </a:r>
            <a:r>
              <a:rPr lang="en-US" dirty="0" err="1" smtClean="0"/>
              <a:t>chạy</a:t>
            </a:r>
            <a:r>
              <a:rPr lang="en-US" dirty="0" smtClean="0"/>
              <a:t> </a:t>
            </a:r>
            <a:r>
              <a:rPr lang="en-US" dirty="0" err="1" smtClean="0"/>
              <a:t>tự</a:t>
            </a:r>
            <a:r>
              <a:rPr lang="en-US" dirty="0" smtClean="0"/>
              <a:t> </a:t>
            </a:r>
            <a:r>
              <a:rPr lang="en-US" dirty="0" err="1" smtClean="0"/>
              <a:t>động</a:t>
            </a:r>
            <a:endParaRPr lang="en-US" dirty="0" smtClean="0"/>
          </a:p>
          <a:p>
            <a:pPr lvl="1"/>
            <a:r>
              <a:rPr lang="vi-VN" dirty="0" err="1" smtClean="0">
                <a:latin typeface="Calibri" pitchFamily="34" charset="0"/>
                <a:cs typeface="Calibri" pitchFamily="34" charset="0"/>
              </a:rPr>
              <a:t>Thường sử dụng </a:t>
            </a:r>
            <a:r>
              <a:rPr lang="en-US" dirty="0" err="1" smtClean="0">
                <a:latin typeface="Calibri" pitchFamily="34" charset="0"/>
                <a:cs typeface="Calibri" pitchFamily="34" charset="0"/>
              </a:rPr>
              <a:t>Framework</a:t>
            </a:r>
            <a:r>
              <a:rPr lang="vi-VN" dirty="0" err="1" smtClean="0">
                <a:latin typeface="Calibri" pitchFamily="34" charset="0"/>
                <a:cs typeface="Calibri" pitchFamily="34" charset="0"/>
              </a:rPr>
              <a:t> xUnit</a:t>
            </a:r>
            <a:endParaRPr lang="en-US" dirty="0" err="1" smtClean="0">
              <a:latin typeface="Calibri" pitchFamily="34" charset="0"/>
              <a:cs typeface="Calibri" pitchFamily="34" charset="0"/>
            </a:endParaRPr>
          </a:p>
          <a:p>
            <a:pPr lvl="1"/>
            <a:r>
              <a:rPr lang="en-US" dirty="0" err="1" smtClean="0">
                <a:latin typeface="Calibri" pitchFamily="34" charset="0"/>
                <a:cs typeface="Calibri" pitchFamily="34" charset="0"/>
              </a:rPr>
              <a:t>Các</a:t>
            </a:r>
            <a:r>
              <a:rPr lang="en-US" dirty="0" smtClean="0">
                <a:latin typeface="Calibri" pitchFamily="34" charset="0"/>
                <a:cs typeface="Calibri" pitchFamily="34" charset="0"/>
              </a:rPr>
              <a:t> </a:t>
            </a:r>
            <a:r>
              <a:rPr lang="en-US" dirty="0" err="1" smtClean="0">
                <a:latin typeface="Calibri" pitchFamily="34" charset="0"/>
                <a:cs typeface="Calibri" pitchFamily="34" charset="0"/>
              </a:rPr>
              <a:t>test</a:t>
            </a:r>
            <a:r>
              <a:rPr lang="en-US" dirty="0" smtClean="0">
                <a:latin typeface="Calibri" pitchFamily="34" charset="0"/>
                <a:cs typeface="Calibri" pitchFamily="34" charset="0"/>
              </a:rPr>
              <a:t> p</a:t>
            </a:r>
            <a:r>
              <a:rPr lang="vi-VN" dirty="0" smtClean="0">
                <a:latin typeface="Calibri" pitchFamily="34" charset="0"/>
                <a:cs typeface="Calibri" pitchFamily="34" charset="0"/>
              </a:rPr>
              <a:t>hải chạy </a:t>
            </a:r>
            <a:r>
              <a:rPr lang="en-US" dirty="0" err="1" smtClean="0">
                <a:latin typeface="Calibri" pitchFamily="34" charset="0"/>
                <a:cs typeface="Calibri" pitchFamily="34" charset="0"/>
              </a:rPr>
              <a:t>được</a:t>
            </a:r>
            <a:r>
              <a:rPr lang="vi-VN" dirty="0" smtClean="0">
                <a:latin typeface="Calibri" pitchFamily="34" charset="0"/>
                <a:cs typeface="Calibri" pitchFamily="34" charset="0"/>
              </a:rPr>
              <a:t> 100% trước tiến hành</a:t>
            </a:r>
            <a:r>
              <a:rPr lang="en-US" dirty="0" smtClean="0">
                <a:latin typeface="Calibri" pitchFamily="34" charset="0"/>
                <a:cs typeface="Calibri" pitchFamily="34" charset="0"/>
              </a:rPr>
              <a:t> </a:t>
            </a:r>
            <a:r>
              <a:rPr lang="en-US" dirty="0" smtClean="0">
                <a:latin typeface="Calibri" pitchFamily="34" charset="0"/>
                <a:cs typeface="Calibri" pitchFamily="34" charset="0"/>
              </a:rPr>
              <a:t>code</a:t>
            </a:r>
          </a:p>
          <a:p>
            <a:r>
              <a:rPr lang="en-US" dirty="0" err="1" smtClean="0">
                <a:latin typeface="Calibri" pitchFamily="34" charset="0"/>
                <a:cs typeface="Calibri" pitchFamily="34" charset="0"/>
              </a:rPr>
              <a:t>Chấp</a:t>
            </a:r>
            <a:r>
              <a:rPr lang="en-US" dirty="0" smtClean="0">
                <a:latin typeface="Calibri" pitchFamily="34" charset="0"/>
                <a:cs typeface="Calibri" pitchFamily="34" charset="0"/>
              </a:rPr>
              <a:t> </a:t>
            </a:r>
            <a:r>
              <a:rPr lang="en-US" dirty="0" err="1" smtClean="0">
                <a:latin typeface="Calibri" pitchFamily="34" charset="0"/>
                <a:cs typeface="Calibri" pitchFamily="34" charset="0"/>
              </a:rPr>
              <a:t>nhận</a:t>
            </a:r>
            <a:r>
              <a:rPr lang="en-US" dirty="0" smtClean="0">
                <a:latin typeface="Calibri" pitchFamily="34" charset="0"/>
                <a:cs typeface="Calibri" pitchFamily="34" charset="0"/>
              </a:rPr>
              <a:t> </a:t>
            </a:r>
            <a:r>
              <a:rPr lang="en-US" dirty="0" err="1" smtClean="0">
                <a:latin typeface="Calibri" pitchFamily="34" charset="0"/>
                <a:cs typeface="Calibri" pitchFamily="34" charset="0"/>
              </a:rPr>
              <a:t>thử</a:t>
            </a:r>
            <a:r>
              <a:rPr lang="en-US" dirty="0" smtClean="0">
                <a:latin typeface="Calibri" pitchFamily="34" charset="0"/>
                <a:cs typeface="Calibri" pitchFamily="34" charset="0"/>
              </a:rPr>
              <a:t> </a:t>
            </a:r>
            <a:r>
              <a:rPr lang="en-US" dirty="0" err="1" smtClean="0">
                <a:latin typeface="Calibri" pitchFamily="34" charset="0"/>
                <a:cs typeface="Calibri" pitchFamily="34" charset="0"/>
              </a:rPr>
              <a:t>nghiệm</a:t>
            </a:r>
            <a:r>
              <a:rPr lang="en-US" dirty="0" smtClean="0">
                <a:latin typeface="Calibri" pitchFamily="34" charset="0"/>
                <a:cs typeface="Calibri" pitchFamily="34" charset="0"/>
              </a:rPr>
              <a:t> </a:t>
            </a:r>
            <a:r>
              <a:rPr lang="en-US" dirty="0" err="1" smtClean="0">
                <a:latin typeface="Calibri" pitchFamily="34" charset="0"/>
                <a:cs typeface="Calibri" pitchFamily="34" charset="0"/>
              </a:rPr>
              <a:t>với</a:t>
            </a:r>
            <a:r>
              <a:rPr lang="en-US" dirty="0" smtClean="0">
                <a:latin typeface="Calibri" pitchFamily="34" charset="0"/>
                <a:cs typeface="Calibri" pitchFamily="34" charset="0"/>
              </a:rPr>
              <a:t> </a:t>
            </a:r>
            <a:r>
              <a:rPr lang="en-US" dirty="0" err="1" smtClean="0">
                <a:latin typeface="Calibri" pitchFamily="34" charset="0"/>
                <a:cs typeface="Calibri" pitchFamily="34" charset="0"/>
              </a:rPr>
              <a:t>bộ</a:t>
            </a:r>
            <a:r>
              <a:rPr lang="en-US" dirty="0" smtClean="0">
                <a:latin typeface="Calibri" pitchFamily="34" charset="0"/>
                <a:cs typeface="Calibri" pitchFamily="34" charset="0"/>
              </a:rPr>
              <a:t> test </a:t>
            </a:r>
            <a:r>
              <a:rPr lang="en-US" dirty="0" err="1" smtClean="0">
                <a:latin typeface="Calibri" pitchFamily="34" charset="0"/>
                <a:cs typeface="Calibri" pitchFamily="34" charset="0"/>
              </a:rPr>
              <a:t>của</a:t>
            </a:r>
            <a:r>
              <a:rPr lang="en-US" dirty="0" smtClean="0">
                <a:latin typeface="Calibri" pitchFamily="34" charset="0"/>
                <a:cs typeface="Calibri" pitchFamily="34" charset="0"/>
              </a:rPr>
              <a:t> </a:t>
            </a:r>
            <a:r>
              <a:rPr lang="en-US" dirty="0" err="1" smtClean="0">
                <a:latin typeface="Calibri" pitchFamily="34" charset="0"/>
                <a:cs typeface="Calibri" pitchFamily="34" charset="0"/>
              </a:rPr>
              <a:t>khách</a:t>
            </a:r>
            <a:r>
              <a:rPr lang="en-US" dirty="0" smtClean="0">
                <a:latin typeface="Calibri" pitchFamily="34" charset="0"/>
                <a:cs typeface="Calibri" pitchFamily="34" charset="0"/>
              </a:rPr>
              <a:t> </a:t>
            </a:r>
            <a:r>
              <a:rPr lang="en-US" dirty="0" err="1" smtClean="0">
                <a:latin typeface="Calibri" pitchFamily="34" charset="0"/>
                <a:cs typeface="Calibri" pitchFamily="34" charset="0"/>
              </a:rPr>
              <a:t>hàng</a:t>
            </a:r>
            <a:endParaRPr lang="en-US" dirty="0" smtClean="0">
              <a:latin typeface="Calibri" pitchFamily="34" charset="0"/>
              <a:cs typeface="Calibri"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Pair </a:t>
            </a:r>
            <a:r>
              <a:rPr lang="en-US" dirty="0" err="1" smtClean="0"/>
              <a:t>Programing</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đôi</a:t>
            </a:r>
            <a:r>
              <a:rPr lang="en-US" dirty="0" smtClean="0"/>
              <a:t>)</a:t>
            </a:r>
            <a:endParaRPr lang="en-US" dirty="0"/>
          </a:p>
        </p:txBody>
      </p:sp>
      <p:sp>
        <p:nvSpPr>
          <p:cNvPr id="3" name="Content Placeholder 2"/>
          <p:cNvSpPr>
            <a:spLocks noGrp="1"/>
          </p:cNvSpPr>
          <p:nvPr>
            <p:ph idx="1"/>
          </p:nvPr>
        </p:nvSpPr>
        <p:spPr/>
        <p:txBody>
          <a:bodyPr/>
          <a:lstStyle/>
          <a:p>
            <a:r>
              <a:rPr lang="en-US" dirty="0" err="1" smtClean="0"/>
              <a:t>Hai</a:t>
            </a:r>
            <a:r>
              <a:rPr lang="en-US" dirty="0" smtClean="0"/>
              <a:t> </a:t>
            </a:r>
            <a:r>
              <a:rPr lang="en-US" dirty="0" err="1" smtClean="0"/>
              <a:t>kỹ</a:t>
            </a:r>
            <a:r>
              <a:rPr lang="en-US" dirty="0" smtClean="0"/>
              <a:t> </a:t>
            </a:r>
            <a:r>
              <a:rPr lang="en-US" dirty="0" err="1" smtClean="0"/>
              <a:t>sư</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cùng</a:t>
            </a:r>
            <a:r>
              <a:rPr lang="en-US" dirty="0" smtClean="0"/>
              <a:t> </a:t>
            </a:r>
            <a:r>
              <a:rPr lang="en-US" dirty="0" err="1" smtClean="0"/>
              <a:t>làm</a:t>
            </a:r>
            <a:r>
              <a:rPr lang="en-US" dirty="0" smtClean="0"/>
              <a:t> </a:t>
            </a:r>
            <a:r>
              <a:rPr lang="en-US" dirty="0" err="1" smtClean="0"/>
              <a:t>nhiệm</a:t>
            </a:r>
            <a:r>
              <a:rPr lang="en-US" dirty="0" smtClean="0"/>
              <a:t> </a:t>
            </a:r>
            <a:r>
              <a:rPr lang="en-US" dirty="0" err="1" smtClean="0"/>
              <a:t>vụ</a:t>
            </a:r>
            <a:r>
              <a:rPr lang="en-US" dirty="0" smtClean="0"/>
              <a:t> </a:t>
            </a:r>
            <a:r>
              <a:rPr lang="en-US" dirty="0" err="1" smtClean="0"/>
              <a:t>trên</a:t>
            </a:r>
            <a:r>
              <a:rPr lang="en-US" dirty="0" smtClean="0"/>
              <a:t> </a:t>
            </a:r>
            <a:r>
              <a:rPr lang="en-US" dirty="0" err="1" smtClean="0"/>
              <a:t>một</a:t>
            </a:r>
            <a:r>
              <a:rPr lang="en-US" dirty="0" smtClean="0"/>
              <a:t> </a:t>
            </a:r>
            <a:r>
              <a:rPr lang="en-US" dirty="0" err="1" smtClean="0"/>
              <a:t>máy</a:t>
            </a:r>
            <a:r>
              <a:rPr lang="en-US" dirty="0" smtClean="0"/>
              <a:t> </a:t>
            </a:r>
            <a:r>
              <a:rPr lang="en-US" dirty="0" err="1" smtClean="0"/>
              <a:t>tính</a:t>
            </a:r>
            <a:endParaRPr lang="en-US" dirty="0" smtClean="0"/>
          </a:p>
          <a:p>
            <a:pPr lvl="1"/>
            <a:r>
              <a:rPr lang="en-US" dirty="0" smtClean="0"/>
              <a:t>Driver: </a:t>
            </a:r>
            <a:r>
              <a:rPr lang="en-US" dirty="0" err="1" smtClean="0"/>
              <a:t>sử</a:t>
            </a:r>
            <a:r>
              <a:rPr lang="en-US" dirty="0" smtClean="0"/>
              <a:t> </a:t>
            </a:r>
            <a:r>
              <a:rPr lang="en-US" dirty="0" err="1" smtClean="0"/>
              <a:t>dụng</a:t>
            </a:r>
            <a:r>
              <a:rPr lang="en-US" dirty="0" smtClean="0"/>
              <a:t> </a:t>
            </a:r>
            <a:r>
              <a:rPr lang="en-US" dirty="0" err="1" smtClean="0"/>
              <a:t>chuột</a:t>
            </a:r>
            <a:r>
              <a:rPr lang="en-US" dirty="0" smtClean="0"/>
              <a:t> </a:t>
            </a:r>
            <a:r>
              <a:rPr lang="en-US" dirty="0" err="1" smtClean="0"/>
              <a:t>và</a:t>
            </a:r>
            <a:r>
              <a:rPr lang="en-US" dirty="0" smtClean="0"/>
              <a:t> </a:t>
            </a:r>
            <a:r>
              <a:rPr lang="en-US" dirty="0" err="1" smtClean="0"/>
              <a:t>bàn</a:t>
            </a:r>
            <a:r>
              <a:rPr lang="en-US" dirty="0" smtClean="0"/>
              <a:t> </a:t>
            </a:r>
            <a:r>
              <a:rPr lang="en-US" dirty="0" err="1" smtClean="0"/>
              <a:t>phím</a:t>
            </a:r>
            <a:r>
              <a:rPr lang="en-US" dirty="0" smtClean="0"/>
              <a:t> </a:t>
            </a:r>
            <a:r>
              <a:rPr lang="en-US" dirty="0" err="1" smtClean="0"/>
              <a:t>để</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mã</a:t>
            </a:r>
            <a:r>
              <a:rPr lang="en-US" dirty="0" smtClean="0"/>
              <a:t> </a:t>
            </a:r>
            <a:r>
              <a:rPr lang="en-US" dirty="0" err="1" smtClean="0"/>
              <a:t>nguồn</a:t>
            </a:r>
            <a:endParaRPr lang="en-US" dirty="0" smtClean="0"/>
          </a:p>
          <a:p>
            <a:pPr lvl="1"/>
            <a:r>
              <a:rPr lang="en-US" dirty="0" smtClean="0"/>
              <a:t>Navigator:  </a:t>
            </a:r>
            <a:r>
              <a:rPr lang="en-US" dirty="0" err="1" smtClean="0"/>
              <a:t>quan</a:t>
            </a:r>
            <a:r>
              <a:rPr lang="en-US" dirty="0" smtClean="0"/>
              <a:t> </a:t>
            </a:r>
            <a:r>
              <a:rPr lang="en-US" dirty="0" err="1" smtClean="0"/>
              <a:t>sát</a:t>
            </a:r>
            <a:r>
              <a:rPr lang="en-US" dirty="0" smtClean="0"/>
              <a:t> </a:t>
            </a:r>
            <a:r>
              <a:rPr lang="en-US" dirty="0" err="1" smtClean="0"/>
              <a:t>sự</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của</a:t>
            </a:r>
            <a:r>
              <a:rPr lang="en-US" dirty="0" smtClean="0"/>
              <a:t> Driver</a:t>
            </a:r>
          </a:p>
          <a:p>
            <a:pPr lvl="2"/>
            <a:r>
              <a:rPr lang="en-US" dirty="0" err="1" smtClean="0"/>
              <a:t>Phát</a:t>
            </a:r>
            <a:r>
              <a:rPr lang="en-US" dirty="0" smtClean="0"/>
              <a:t> </a:t>
            </a:r>
            <a:r>
              <a:rPr lang="en-US" dirty="0" err="1" smtClean="0"/>
              <a:t>hiện</a:t>
            </a:r>
            <a:r>
              <a:rPr lang="en-US" dirty="0" smtClean="0"/>
              <a:t> </a:t>
            </a:r>
            <a:r>
              <a:rPr lang="en-US" dirty="0" err="1" smtClean="0"/>
              <a:t>ra</a:t>
            </a:r>
            <a:r>
              <a:rPr lang="en-US" dirty="0" smtClean="0"/>
              <a:t> </a:t>
            </a:r>
            <a:r>
              <a:rPr lang="en-US" dirty="0" err="1" smtClean="0"/>
              <a:t>các</a:t>
            </a:r>
            <a:r>
              <a:rPr lang="en-US" dirty="0" smtClean="0"/>
              <a:t> </a:t>
            </a:r>
            <a:r>
              <a:rPr lang="en-US" dirty="0" err="1" smtClean="0"/>
              <a:t>lỗi</a:t>
            </a:r>
            <a:r>
              <a:rPr lang="en-US" dirty="0" smtClean="0"/>
              <a:t> </a:t>
            </a:r>
            <a:r>
              <a:rPr lang="en-US" dirty="0" err="1" smtClean="0"/>
              <a:t>và</a:t>
            </a:r>
            <a:r>
              <a:rPr lang="en-US" dirty="0" smtClean="0"/>
              <a:t> </a:t>
            </a:r>
            <a:r>
              <a:rPr lang="en-US" dirty="0" err="1" smtClean="0"/>
              <a:t>tham</a:t>
            </a:r>
            <a:r>
              <a:rPr lang="en-US" dirty="0" smtClean="0"/>
              <a:t> </a:t>
            </a:r>
            <a:r>
              <a:rPr lang="en-US" dirty="0" err="1" smtClean="0"/>
              <a:t>gia</a:t>
            </a:r>
            <a:r>
              <a:rPr lang="en-US" dirty="0" smtClean="0"/>
              <a:t> </a:t>
            </a:r>
            <a:r>
              <a:rPr lang="en-US" dirty="0" err="1" smtClean="0"/>
              <a:t>vào</a:t>
            </a:r>
            <a:r>
              <a:rPr lang="en-US" dirty="0" smtClean="0"/>
              <a:t> </a:t>
            </a:r>
            <a:r>
              <a:rPr lang="en-US" dirty="0" err="1" smtClean="0"/>
              <a:t>quá</a:t>
            </a:r>
            <a:r>
              <a:rPr lang="en-US" dirty="0" smtClean="0"/>
              <a:t> </a:t>
            </a:r>
            <a:r>
              <a:rPr lang="en-US" dirty="0" err="1" smtClean="0"/>
              <a:t>trình</a:t>
            </a:r>
            <a:r>
              <a:rPr lang="en-US" dirty="0" smtClean="0"/>
              <a:t> </a:t>
            </a:r>
            <a:r>
              <a:rPr lang="en-US" dirty="0" err="1" smtClean="0"/>
              <a:t>động</a:t>
            </a:r>
            <a:r>
              <a:rPr lang="en-US" dirty="0" smtClean="0"/>
              <a:t> </a:t>
            </a:r>
            <a:r>
              <a:rPr lang="en-US" dirty="0" err="1" smtClean="0"/>
              <a:t>não</a:t>
            </a:r>
            <a:r>
              <a:rPr lang="en-US" dirty="0" smtClean="0"/>
              <a:t>, </a:t>
            </a:r>
            <a:r>
              <a:rPr lang="en-US" dirty="0" err="1" smtClean="0"/>
              <a:t>suy</a:t>
            </a:r>
            <a:r>
              <a:rPr lang="en-US" dirty="0" smtClean="0"/>
              <a:t> </a:t>
            </a:r>
            <a:r>
              <a:rPr lang="en-US" dirty="0" err="1" smtClean="0"/>
              <a:t>nghĩ</a:t>
            </a:r>
            <a:r>
              <a:rPr lang="en-US" dirty="0" smtClean="0"/>
              <a:t>.</a:t>
            </a:r>
          </a:p>
          <a:p>
            <a:r>
              <a:rPr lang="en-US" dirty="0" err="1" smtClean="0"/>
              <a:t>Vai</a:t>
            </a:r>
            <a:r>
              <a:rPr lang="en-US" dirty="0" smtClean="0"/>
              <a:t> </a:t>
            </a:r>
            <a:r>
              <a:rPr lang="en-US" dirty="0" err="1" smtClean="0"/>
              <a:t>trò</a:t>
            </a:r>
            <a:r>
              <a:rPr lang="en-US" dirty="0" smtClean="0"/>
              <a:t> </a:t>
            </a:r>
            <a:r>
              <a:rPr lang="en-US" dirty="0" err="1" smtClean="0"/>
              <a:t>của</a:t>
            </a:r>
            <a:r>
              <a:rPr lang="en-US" dirty="0" smtClean="0"/>
              <a:t> </a:t>
            </a:r>
            <a:r>
              <a:rPr lang="en-US" dirty="0" err="1" smtClean="0"/>
              <a:t>hai</a:t>
            </a:r>
            <a:r>
              <a:rPr lang="en-US" dirty="0" smtClean="0"/>
              <a:t> </a:t>
            </a:r>
            <a:r>
              <a:rPr lang="en-US" dirty="0" err="1" smtClean="0"/>
              <a:t>người</a:t>
            </a:r>
            <a:r>
              <a:rPr lang="en-US" dirty="0" smtClean="0"/>
              <a:t> </a:t>
            </a:r>
            <a:r>
              <a:rPr lang="en-US" dirty="0" err="1" smtClean="0"/>
              <a:t>được</a:t>
            </a:r>
            <a:r>
              <a:rPr lang="en-US" dirty="0" smtClean="0"/>
              <a:t> </a:t>
            </a:r>
            <a:r>
              <a:rPr lang="en-US" dirty="0" err="1" smtClean="0"/>
              <a:t>định</a:t>
            </a:r>
            <a:r>
              <a:rPr lang="en-US" dirty="0" smtClean="0"/>
              <a:t> </a:t>
            </a:r>
            <a:r>
              <a:rPr lang="en-US" dirty="0" err="1" smtClean="0"/>
              <a:t>kỳ</a:t>
            </a:r>
            <a:r>
              <a:rPr lang="en-US" dirty="0" smtClean="0"/>
              <a:t> </a:t>
            </a:r>
            <a:r>
              <a:rPr lang="en-US" dirty="0" err="1" smtClean="0"/>
              <a:t>luân</a:t>
            </a:r>
            <a:r>
              <a:rPr lang="en-US" dirty="0" smtClean="0"/>
              <a:t> </a:t>
            </a:r>
            <a:r>
              <a:rPr lang="en-US" dirty="0" err="1" smtClean="0"/>
              <a:t>chuyển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Pair Programming (2)</a:t>
            </a:r>
            <a:endParaRPr lang="en-US" dirty="0"/>
          </a:p>
        </p:txBody>
      </p:sp>
      <p:sp>
        <p:nvSpPr>
          <p:cNvPr id="3" name="Content Placeholder 2"/>
          <p:cNvSpPr>
            <a:spLocks noGrp="1"/>
          </p:cNvSpPr>
          <p:nvPr>
            <p:ph idx="1"/>
          </p:nvPr>
        </p:nvSpPr>
        <p:spPr/>
        <p:txBody>
          <a:bodyPr/>
          <a:lstStyle/>
          <a:p>
            <a:r>
              <a:rPr lang="en-US" dirty="0" err="1" smtClean="0"/>
              <a:t>Cặp</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sẽ</a:t>
            </a:r>
            <a:r>
              <a:rPr lang="en-US" dirty="0" smtClean="0"/>
              <a:t>:</a:t>
            </a:r>
          </a:p>
          <a:p>
            <a:pPr lvl="1"/>
            <a:r>
              <a:rPr lang="en-US" dirty="0" err="1" smtClean="0"/>
              <a:t>Chất</a:t>
            </a:r>
            <a:r>
              <a:rPr lang="en-US" dirty="0" smtClean="0"/>
              <a:t> </a:t>
            </a:r>
            <a:r>
              <a:rPr lang="en-US" dirty="0" err="1" smtClean="0"/>
              <a:t>lượng</a:t>
            </a:r>
            <a:r>
              <a:rPr lang="en-US" dirty="0" smtClean="0"/>
              <a:t> </a:t>
            </a:r>
            <a:r>
              <a:rPr lang="en-US" dirty="0" err="1" smtClean="0"/>
              <a:t>sản</a:t>
            </a:r>
            <a:r>
              <a:rPr lang="en-US" dirty="0" smtClean="0"/>
              <a:t> </a:t>
            </a:r>
            <a:r>
              <a:rPr lang="en-US" dirty="0" err="1" smtClean="0"/>
              <a:t>phẩm</a:t>
            </a:r>
            <a:r>
              <a:rPr lang="en-US" dirty="0" smtClean="0"/>
              <a:t> </a:t>
            </a:r>
            <a:r>
              <a:rPr lang="en-US" dirty="0" err="1" smtClean="0"/>
              <a:t>cao</a:t>
            </a:r>
            <a:r>
              <a:rPr lang="en-US" dirty="0" smtClean="0"/>
              <a:t> </a:t>
            </a:r>
            <a:r>
              <a:rPr lang="en-US" dirty="0" err="1" smtClean="0"/>
              <a:t>hơn</a:t>
            </a:r>
            <a:endParaRPr lang="en-US" dirty="0" smtClean="0"/>
          </a:p>
          <a:p>
            <a:pPr lvl="1"/>
            <a:r>
              <a:rPr lang="en-US" dirty="0" err="1" smtClean="0"/>
              <a:t>Hoàn</a:t>
            </a:r>
            <a:r>
              <a:rPr lang="en-US" dirty="0" smtClean="0"/>
              <a:t> </a:t>
            </a:r>
            <a:r>
              <a:rPr lang="en-US" dirty="0" err="1" smtClean="0"/>
              <a:t>thành</a:t>
            </a:r>
            <a:r>
              <a:rPr lang="en-US" dirty="0" smtClean="0"/>
              <a:t> </a:t>
            </a:r>
            <a:r>
              <a:rPr lang="en-US" dirty="0" err="1" smtClean="0"/>
              <a:t>nhiệm</a:t>
            </a:r>
            <a:r>
              <a:rPr lang="en-US" dirty="0" smtClean="0"/>
              <a:t> </a:t>
            </a:r>
            <a:r>
              <a:rPr lang="en-US" dirty="0" err="1" smtClean="0"/>
              <a:t>vụ</a:t>
            </a:r>
            <a:r>
              <a:rPr lang="en-US" dirty="0" smtClean="0"/>
              <a:t> </a:t>
            </a:r>
            <a:r>
              <a:rPr lang="en-US" dirty="0" err="1" smtClean="0"/>
              <a:t>của</a:t>
            </a:r>
            <a:r>
              <a:rPr lang="en-US" dirty="0" smtClean="0"/>
              <a:t> </a:t>
            </a:r>
            <a:r>
              <a:rPr lang="en-US" dirty="0" err="1" smtClean="0"/>
              <a:t>họ</a:t>
            </a:r>
            <a:r>
              <a:rPr lang="en-US" dirty="0" smtClean="0"/>
              <a:t> </a:t>
            </a:r>
            <a:r>
              <a:rPr lang="en-US" dirty="0" err="1" smtClean="0"/>
              <a:t>nhanh</a:t>
            </a:r>
            <a:r>
              <a:rPr lang="en-US" dirty="0" smtClean="0"/>
              <a:t> </a:t>
            </a:r>
            <a:r>
              <a:rPr lang="en-US" dirty="0" err="1" smtClean="0"/>
              <a:t>hơn</a:t>
            </a:r>
            <a:endParaRPr lang="en-US" dirty="0" smtClean="0"/>
          </a:p>
          <a:p>
            <a:pPr lvl="1"/>
            <a:r>
              <a:rPr lang="en-US" dirty="0" err="1" smtClean="0"/>
              <a:t>Cảm</a:t>
            </a:r>
            <a:r>
              <a:rPr lang="en-US" dirty="0" smtClean="0"/>
              <a:t> </a:t>
            </a:r>
            <a:r>
              <a:rPr lang="en-US" dirty="0" err="1" smtClean="0"/>
              <a:t>thấy</a:t>
            </a:r>
            <a:r>
              <a:rPr lang="en-US" dirty="0" smtClean="0"/>
              <a:t> </a:t>
            </a:r>
            <a:r>
              <a:rPr lang="en-US" dirty="0" err="1" smtClean="0"/>
              <a:t>yêu</a:t>
            </a:r>
            <a:r>
              <a:rPr lang="en-US" dirty="0" smtClean="0"/>
              <a:t> </a:t>
            </a:r>
            <a:r>
              <a:rPr lang="en-US" dirty="0" err="1" smtClean="0"/>
              <a:t>thích</a:t>
            </a:r>
            <a:r>
              <a:rPr lang="en-US" dirty="0" smtClean="0"/>
              <a:t> </a:t>
            </a:r>
            <a:r>
              <a:rPr lang="en-US" dirty="0" err="1" smtClean="0"/>
              <a:t>công</a:t>
            </a:r>
            <a:r>
              <a:rPr lang="en-US" dirty="0" smtClean="0"/>
              <a:t> </a:t>
            </a:r>
            <a:r>
              <a:rPr lang="en-US" dirty="0" err="1" smtClean="0"/>
              <a:t>việc</a:t>
            </a:r>
            <a:r>
              <a:rPr lang="en-US" dirty="0" smtClean="0"/>
              <a:t> </a:t>
            </a:r>
            <a:r>
              <a:rPr lang="en-US" dirty="0" err="1" smtClean="0"/>
              <a:t>của</a:t>
            </a:r>
            <a:r>
              <a:rPr lang="en-US" dirty="0" smtClean="0"/>
              <a:t> </a:t>
            </a:r>
            <a:r>
              <a:rPr lang="en-US" dirty="0" err="1" smtClean="0"/>
              <a:t>mình</a:t>
            </a:r>
            <a:r>
              <a:rPr lang="en-US" dirty="0" smtClean="0"/>
              <a:t> </a:t>
            </a:r>
            <a:r>
              <a:rPr lang="en-US" dirty="0" err="1" smtClean="0"/>
              <a:t>hơn</a:t>
            </a:r>
            <a:endParaRPr lang="en-US" dirty="0" smtClean="0"/>
          </a:p>
          <a:p>
            <a:pPr lvl="1"/>
            <a:r>
              <a:rPr lang="en-US" dirty="0" err="1" smtClean="0"/>
              <a:t>Tự</a:t>
            </a:r>
            <a:r>
              <a:rPr lang="en-US" dirty="0" smtClean="0"/>
              <a:t> tin </a:t>
            </a:r>
            <a:r>
              <a:rPr lang="en-US" dirty="0" err="1" smtClean="0"/>
              <a:t>trong</a:t>
            </a:r>
            <a:r>
              <a:rPr lang="en-US" dirty="0" smtClean="0"/>
              <a:t> </a:t>
            </a:r>
            <a:r>
              <a:rPr lang="en-US" dirty="0" err="1" smtClean="0"/>
              <a:t>công</a:t>
            </a:r>
            <a:r>
              <a:rPr lang="en-US" dirty="0" smtClean="0"/>
              <a:t> </a:t>
            </a:r>
            <a:r>
              <a:rPr lang="en-US" dirty="0" err="1" smtClean="0"/>
              <a:t>việc</a:t>
            </a:r>
            <a:r>
              <a:rPr lang="en-US" dirty="0" smtClean="0"/>
              <a:t> </a:t>
            </a:r>
            <a:r>
              <a:rPr lang="en-US" dirty="0" err="1" smtClean="0"/>
              <a:t>của</a:t>
            </a:r>
            <a:r>
              <a:rPr lang="en-US" dirty="0" smtClean="0"/>
              <a:t> </a:t>
            </a:r>
            <a:r>
              <a:rPr lang="en-US" dirty="0" err="1" smtClean="0"/>
              <a:t>mình</a:t>
            </a:r>
            <a:r>
              <a:rPr lang="en-US" dirty="0" smtClean="0"/>
              <a:t> </a:t>
            </a:r>
            <a:r>
              <a:rPr lang="en-US" dirty="0" err="1" smtClean="0"/>
              <a:t>hơn</a:t>
            </a:r>
            <a:endParaRPr lang="en-US" dirty="0" smtClean="0"/>
          </a:p>
          <a:p>
            <a:r>
              <a:rPr lang="en-US" dirty="0" err="1" smtClean="0"/>
              <a:t>Rất</a:t>
            </a:r>
            <a:r>
              <a:rPr lang="en-US" dirty="0" smtClean="0"/>
              <a:t> </a:t>
            </a:r>
            <a:r>
              <a:rPr lang="en-US" dirty="0" err="1" smtClean="0"/>
              <a:t>tốt</a:t>
            </a:r>
            <a:r>
              <a:rPr lang="en-US" dirty="0" smtClean="0"/>
              <a:t> </a:t>
            </a:r>
            <a:r>
              <a:rPr lang="en-US" dirty="0" err="1" smtClean="0"/>
              <a:t>cho</a:t>
            </a:r>
            <a:r>
              <a:rPr lang="en-US" dirty="0" smtClean="0"/>
              <a:t> </a:t>
            </a:r>
            <a:r>
              <a:rPr lang="en-US" dirty="0" err="1" smtClean="0"/>
              <a:t>lập</a:t>
            </a:r>
            <a:r>
              <a:rPr lang="en-US" dirty="0" smtClean="0"/>
              <a:t> </a:t>
            </a:r>
            <a:r>
              <a:rPr lang="en-US" dirty="0" err="1" smtClean="0"/>
              <a:t>trình</a:t>
            </a:r>
            <a:r>
              <a:rPr lang="en-US" dirty="0" smtClean="0"/>
              <a:t> logic </a:t>
            </a:r>
            <a:r>
              <a:rPr lang="en-US" dirty="0" err="1" smtClean="0"/>
              <a:t>phức</a:t>
            </a:r>
            <a:r>
              <a:rPr lang="en-US" dirty="0" smtClean="0"/>
              <a:t> </a:t>
            </a:r>
            <a:r>
              <a:rPr lang="en-US" dirty="0" err="1" smtClean="0"/>
              <a:t>tạp</a:t>
            </a:r>
            <a:r>
              <a:rPr lang="en-US" dirty="0" smtClean="0"/>
              <a:t> </a:t>
            </a:r>
            <a:r>
              <a:rPr lang="en-US" dirty="0" err="1" smtClean="0"/>
              <a:t>và</a:t>
            </a:r>
            <a:r>
              <a:rPr lang="en-US" dirty="0" smtClean="0"/>
              <a:t> </a:t>
            </a:r>
            <a:r>
              <a:rPr lang="en-US" dirty="0" err="1" smtClean="0"/>
              <a:t>quan</a:t>
            </a:r>
            <a:r>
              <a:rPr lang="en-US" dirty="0" smtClean="0"/>
              <a:t> </a:t>
            </a:r>
            <a:r>
              <a:rPr lang="en-US" dirty="0" err="1" smtClean="0"/>
              <a:t>trọng</a:t>
            </a:r>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a:t>
            </a:r>
            <a:r>
              <a:rPr lang="en-US" dirty="0" smtClean="0">
                <a:cs typeface="Arial" charset="0"/>
              </a:rPr>
              <a:t>Refactoring (</a:t>
            </a:r>
            <a:r>
              <a:rPr lang="en-US" dirty="0" err="1" smtClean="0">
                <a:cs typeface="Arial" charset="0"/>
              </a:rPr>
              <a:t>Tái</a:t>
            </a:r>
            <a:r>
              <a:rPr lang="en-US" dirty="0" smtClean="0">
                <a:cs typeface="Arial" charset="0"/>
              </a:rPr>
              <a:t> </a:t>
            </a:r>
            <a:r>
              <a:rPr lang="en-US" dirty="0" err="1" smtClean="0">
                <a:cs typeface="Arial" charset="0"/>
              </a:rPr>
              <a:t>cấu</a:t>
            </a:r>
            <a:r>
              <a:rPr lang="en-US" dirty="0" smtClean="0">
                <a:cs typeface="Arial" charset="0"/>
              </a:rPr>
              <a:t> </a:t>
            </a:r>
            <a:r>
              <a:rPr lang="en-US" dirty="0" err="1" smtClean="0">
                <a:cs typeface="Arial" charset="0"/>
              </a:rPr>
              <a:t>trúc</a:t>
            </a:r>
            <a:r>
              <a:rPr lang="en-US" dirty="0" smtClean="0">
                <a:cs typeface="Arial" charset="0"/>
              </a:rPr>
              <a:t>)</a:t>
            </a:r>
            <a:endParaRPr lang="en-US" dirty="0"/>
          </a:p>
        </p:txBody>
      </p:sp>
      <p:sp>
        <p:nvSpPr>
          <p:cNvPr id="3" name="Content Placeholder 2"/>
          <p:cNvSpPr>
            <a:spLocks noGrp="1"/>
          </p:cNvSpPr>
          <p:nvPr>
            <p:ph idx="1"/>
          </p:nvPr>
        </p:nvSpPr>
        <p:spPr>
          <a:xfrm>
            <a:off x="533400" y="1371600"/>
            <a:ext cx="8229600" cy="5486400"/>
          </a:xfrm>
        </p:spPr>
        <p:txBody>
          <a:bodyPr>
            <a:normAutofit/>
          </a:bodyPr>
          <a:lstStyle/>
          <a:p>
            <a:r>
              <a:rPr lang="en-US" dirty="0" err="1" smtClean="0"/>
              <a:t>Cải</a:t>
            </a:r>
            <a:r>
              <a:rPr lang="en-US" dirty="0" smtClean="0"/>
              <a:t> </a:t>
            </a:r>
            <a:r>
              <a:rPr lang="en-US" dirty="0" err="1" smtClean="0"/>
              <a:t>thiện</a:t>
            </a:r>
            <a:r>
              <a:rPr lang="en-US" dirty="0" smtClean="0"/>
              <a:t> </a:t>
            </a:r>
            <a:r>
              <a:rPr lang="en-US" dirty="0" err="1" smtClean="0"/>
              <a:t>việc</a:t>
            </a:r>
            <a:r>
              <a:rPr lang="en-US" dirty="0" smtClean="0"/>
              <a:t> </a:t>
            </a:r>
            <a:r>
              <a:rPr lang="en-US" dirty="0" err="1" smtClean="0"/>
              <a:t>thiết</a:t>
            </a:r>
            <a:r>
              <a:rPr lang="en-US" dirty="0" smtClean="0"/>
              <a:t> </a:t>
            </a:r>
            <a:r>
              <a:rPr lang="en-US" dirty="0" err="1" smtClean="0"/>
              <a:t>kế</a:t>
            </a:r>
            <a:r>
              <a:rPr lang="en-US" dirty="0" smtClean="0"/>
              <a:t> </a:t>
            </a:r>
            <a:r>
              <a:rPr lang="en-US" dirty="0" err="1" smtClean="0"/>
              <a:t>mã</a:t>
            </a:r>
            <a:r>
              <a:rPr lang="en-US" dirty="0" smtClean="0"/>
              <a:t> </a:t>
            </a:r>
            <a:r>
              <a:rPr lang="en-US" dirty="0" err="1" smtClean="0"/>
              <a:t>nguồn</a:t>
            </a:r>
            <a:r>
              <a:rPr lang="en-US" dirty="0" smtClean="0"/>
              <a:t> </a:t>
            </a:r>
            <a:r>
              <a:rPr lang="en-US" dirty="0" err="1" smtClean="0"/>
              <a:t>hiện</a:t>
            </a:r>
            <a:r>
              <a:rPr lang="en-US" dirty="0" smtClean="0"/>
              <a:t> </a:t>
            </a:r>
            <a:r>
              <a:rPr lang="en-US" dirty="0" err="1" smtClean="0"/>
              <a:t>tại</a:t>
            </a:r>
            <a:r>
              <a:rPr lang="en-US" dirty="0" smtClean="0"/>
              <a:t> </a:t>
            </a:r>
            <a:r>
              <a:rPr lang="en-US" dirty="0" err="1" smtClean="0"/>
              <a:t>mà</a:t>
            </a:r>
            <a:r>
              <a:rPr lang="en-US" dirty="0" smtClean="0"/>
              <a:t> </a:t>
            </a:r>
            <a:r>
              <a:rPr lang="en-US" dirty="0" err="1" smtClean="0"/>
              <a:t>không</a:t>
            </a:r>
            <a:r>
              <a:rPr lang="en-US" dirty="0" smtClean="0"/>
              <a:t> </a:t>
            </a:r>
            <a:r>
              <a:rPr lang="en-US" dirty="0" err="1" smtClean="0"/>
              <a:t>làm</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chức</a:t>
            </a:r>
            <a:r>
              <a:rPr lang="en-US" dirty="0" smtClean="0"/>
              <a:t> </a:t>
            </a:r>
            <a:r>
              <a:rPr lang="en-US" dirty="0" err="1" smtClean="0"/>
              <a:t>năng</a:t>
            </a:r>
            <a:r>
              <a:rPr lang="en-US" dirty="0" smtClean="0"/>
              <a:t> </a:t>
            </a:r>
            <a:r>
              <a:rPr lang="en-US" dirty="0" err="1" smtClean="0"/>
              <a:t>của</a:t>
            </a:r>
            <a:r>
              <a:rPr lang="en-US" dirty="0" smtClean="0"/>
              <a:t> </a:t>
            </a:r>
            <a:r>
              <a:rPr lang="en-US" dirty="0" err="1" smtClean="0"/>
              <a:t>nó</a:t>
            </a:r>
            <a:r>
              <a:rPr lang="en-US" dirty="0" smtClean="0"/>
              <a:t>.</a:t>
            </a:r>
          </a:p>
          <a:p>
            <a:pPr lvl="1"/>
            <a:r>
              <a:rPr lang="en-US" dirty="0" err="1" smtClean="0"/>
              <a:t>Dựa</a:t>
            </a:r>
            <a:r>
              <a:rPr lang="en-US" dirty="0" smtClean="0"/>
              <a:t> </a:t>
            </a:r>
            <a:r>
              <a:rPr lang="en-US" dirty="0" err="1" smtClean="0"/>
              <a:t>trên</a:t>
            </a:r>
            <a:r>
              <a:rPr lang="en-US" dirty="0" smtClean="0"/>
              <a:t> Unit test </a:t>
            </a:r>
            <a:r>
              <a:rPr lang="en-US" dirty="0" err="1" smtClean="0"/>
              <a:t>để</a:t>
            </a:r>
            <a:r>
              <a:rPr lang="en-US" dirty="0" smtClean="0"/>
              <a:t> </a:t>
            </a:r>
            <a:r>
              <a:rPr lang="en-US" dirty="0" err="1" smtClean="0"/>
              <a:t>chắc</a:t>
            </a:r>
            <a:r>
              <a:rPr lang="en-US" dirty="0" smtClean="0"/>
              <a:t> </a:t>
            </a:r>
            <a:r>
              <a:rPr lang="en-US" dirty="0" err="1" smtClean="0"/>
              <a:t>rằng</a:t>
            </a:r>
            <a:r>
              <a:rPr lang="en-US" dirty="0" smtClean="0"/>
              <a:t> </a:t>
            </a:r>
            <a:r>
              <a:rPr lang="en-US" dirty="0" err="1" smtClean="0"/>
              <a:t>chức</a:t>
            </a:r>
            <a:r>
              <a:rPr lang="en-US" dirty="0" smtClean="0"/>
              <a:t> </a:t>
            </a:r>
            <a:r>
              <a:rPr lang="en-US" dirty="0" err="1" smtClean="0"/>
              <a:t>năng</a:t>
            </a:r>
            <a:r>
              <a:rPr lang="en-US" dirty="0" smtClean="0"/>
              <a:t> </a:t>
            </a:r>
            <a:r>
              <a:rPr lang="en-US" dirty="0" err="1" smtClean="0"/>
              <a:t>mã</a:t>
            </a:r>
            <a:r>
              <a:rPr lang="en-US" dirty="0" smtClean="0"/>
              <a:t> </a:t>
            </a:r>
            <a:r>
              <a:rPr lang="en-US" dirty="0" err="1" smtClean="0"/>
              <a:t>nguồn</a:t>
            </a:r>
            <a:r>
              <a:rPr lang="en-US" dirty="0" smtClean="0"/>
              <a:t> </a:t>
            </a:r>
            <a:r>
              <a:rPr lang="en-US" dirty="0" err="1" smtClean="0"/>
              <a:t>không</a:t>
            </a:r>
            <a:r>
              <a:rPr lang="en-US" dirty="0" smtClean="0"/>
              <a:t> </a:t>
            </a:r>
            <a:r>
              <a:rPr lang="en-US" dirty="0" err="1" smtClean="0"/>
              <a:t>bị</a:t>
            </a:r>
            <a:r>
              <a:rPr lang="en-US" dirty="0" smtClean="0"/>
              <a:t> </a:t>
            </a:r>
            <a:r>
              <a:rPr lang="en-US" dirty="0" err="1" smtClean="0"/>
              <a:t>phá</a:t>
            </a:r>
            <a:r>
              <a:rPr lang="en-US" dirty="0" smtClean="0"/>
              <a:t> </a:t>
            </a:r>
            <a:r>
              <a:rPr lang="en-US" dirty="0" err="1" smtClean="0"/>
              <a:t>vỡ</a:t>
            </a:r>
            <a:endParaRPr lang="en-US" dirty="0" smtClean="0"/>
          </a:p>
          <a:p>
            <a:r>
              <a:rPr lang="en-US" dirty="0" err="1" smtClean="0"/>
              <a:t>Mã</a:t>
            </a:r>
            <a:r>
              <a:rPr lang="en-US" dirty="0" smtClean="0"/>
              <a:t> </a:t>
            </a:r>
            <a:r>
              <a:rPr lang="en-US" dirty="0" err="1" smtClean="0"/>
              <a:t>nguồn</a:t>
            </a:r>
            <a:r>
              <a:rPr lang="en-US" dirty="0" smtClean="0"/>
              <a:t> </a:t>
            </a:r>
            <a:r>
              <a:rPr lang="en-US" dirty="0" err="1" smtClean="0"/>
              <a:t>không</a:t>
            </a:r>
            <a:r>
              <a:rPr lang="en-US" dirty="0" smtClean="0"/>
              <a:t> </a:t>
            </a:r>
            <a:r>
              <a:rPr lang="en-US" dirty="0" err="1" smtClean="0"/>
              <a:t>tốt</a:t>
            </a:r>
            <a:r>
              <a:rPr lang="en-US" dirty="0" smtClean="0"/>
              <a:t>:</a:t>
            </a:r>
          </a:p>
          <a:p>
            <a:pPr lvl="1"/>
            <a:r>
              <a:rPr lang="en-US" dirty="0" err="1" smtClean="0"/>
              <a:t>Lớp</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quá</a:t>
            </a:r>
            <a:r>
              <a:rPr lang="en-US" dirty="0" smtClean="0"/>
              <a:t> </a:t>
            </a:r>
            <a:r>
              <a:rPr lang="en-US" dirty="0" err="1" smtClean="0"/>
              <a:t>dài</a:t>
            </a:r>
            <a:endParaRPr lang="en-US" dirty="0" smtClean="0"/>
          </a:p>
          <a:p>
            <a:pPr lvl="1"/>
            <a:r>
              <a:rPr lang="en-US" dirty="0" err="1" smtClean="0"/>
              <a:t>Mã</a:t>
            </a:r>
            <a:r>
              <a:rPr lang="en-US" dirty="0" smtClean="0"/>
              <a:t> </a:t>
            </a:r>
            <a:r>
              <a:rPr lang="en-US" dirty="0" err="1" smtClean="0"/>
              <a:t>nguồn</a:t>
            </a:r>
            <a:r>
              <a:rPr lang="en-US" dirty="0" smtClean="0"/>
              <a:t> </a:t>
            </a:r>
            <a:r>
              <a:rPr lang="en-US" dirty="0" err="1" smtClean="0"/>
              <a:t>trùng</a:t>
            </a:r>
            <a:r>
              <a:rPr lang="en-US" dirty="0" smtClean="0"/>
              <a:t> </a:t>
            </a:r>
            <a:r>
              <a:rPr lang="en-US" dirty="0" err="1" smtClean="0"/>
              <a:t>lặp</a:t>
            </a:r>
            <a:endParaRPr lang="en-US" dirty="0" smtClean="0"/>
          </a:p>
          <a:p>
            <a:pPr lvl="1"/>
            <a:r>
              <a:rPr lang="en-US" dirty="0" err="1" smtClean="0"/>
              <a:t>Các</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thực</a:t>
            </a:r>
            <a:r>
              <a:rPr lang="en-US" dirty="0" smtClean="0"/>
              <a:t> </a:t>
            </a:r>
            <a:r>
              <a:rPr lang="en-US" dirty="0" err="1" smtClean="0"/>
              <a:t>thi</a:t>
            </a:r>
            <a:r>
              <a:rPr lang="en-US" dirty="0" smtClean="0"/>
              <a:t> </a:t>
            </a:r>
            <a:r>
              <a:rPr lang="en-US" dirty="0" err="1" smtClean="0"/>
              <a:t>chức</a:t>
            </a:r>
            <a:r>
              <a:rPr lang="en-US" dirty="0" smtClean="0"/>
              <a:t> </a:t>
            </a:r>
            <a:r>
              <a:rPr lang="en-US" dirty="0" err="1" smtClean="0"/>
              <a:t>năng</a:t>
            </a:r>
            <a:r>
              <a:rPr lang="en-US" dirty="0" smtClean="0"/>
              <a:t> </a:t>
            </a:r>
            <a:r>
              <a:rPr lang="en-US" dirty="0" err="1" smtClean="0"/>
              <a:t>khác</a:t>
            </a:r>
            <a:r>
              <a:rPr lang="en-US" dirty="0" smtClean="0"/>
              <a:t> </a:t>
            </a:r>
            <a:r>
              <a:rPr lang="en-US" dirty="0" err="1" smtClean="0"/>
              <a:t>nhau</a:t>
            </a:r>
            <a:endParaRPr lang="en-US" dirty="0" smtClean="0"/>
          </a:p>
          <a:p>
            <a:pPr lvl="1"/>
            <a:r>
              <a:rPr lang="en-US" dirty="0" err="1" smtClean="0"/>
              <a:t>Quá</a:t>
            </a:r>
            <a:r>
              <a:rPr lang="en-US" dirty="0" smtClean="0"/>
              <a:t> </a:t>
            </a:r>
            <a:r>
              <a:rPr lang="en-US" dirty="0" err="1" smtClean="0"/>
              <a:t>nhiều</a:t>
            </a:r>
            <a:r>
              <a:rPr lang="en-US" dirty="0" smtClean="0"/>
              <a:t> </a:t>
            </a:r>
            <a:r>
              <a:rPr lang="en-US" dirty="0" err="1" smtClean="0"/>
              <a:t>quan</a:t>
            </a:r>
            <a:r>
              <a:rPr lang="en-US" dirty="0" smtClean="0"/>
              <a:t> </a:t>
            </a:r>
            <a:r>
              <a:rPr lang="en-US" dirty="0" err="1" smtClean="0"/>
              <a:t>hệ</a:t>
            </a:r>
            <a:r>
              <a:rPr lang="en-US" dirty="0" smtClean="0"/>
              <a:t> </a:t>
            </a:r>
            <a:r>
              <a:rPr lang="en-US" dirty="0" err="1" smtClean="0"/>
              <a:t>phụ</a:t>
            </a:r>
            <a:r>
              <a:rPr lang="en-US" dirty="0" smtClean="0"/>
              <a:t> </a:t>
            </a:r>
            <a:r>
              <a:rPr lang="en-US" dirty="0" err="1" smtClean="0"/>
              <a:t>thuộc</a:t>
            </a:r>
            <a:endParaRPr lang="en-US" dirty="0" smtClean="0"/>
          </a:p>
          <a:p>
            <a:pPr lvl="1"/>
            <a:r>
              <a:rPr lang="en-US" dirty="0" err="1" smtClean="0"/>
              <a:t>Quá</a:t>
            </a:r>
            <a:r>
              <a:rPr lang="en-US" dirty="0" smtClean="0"/>
              <a:t> </a:t>
            </a:r>
            <a:r>
              <a:rPr lang="en-US" dirty="0" err="1" smtClean="0"/>
              <a:t>phức</a:t>
            </a:r>
            <a:r>
              <a:rPr lang="en-US" dirty="0" smtClean="0"/>
              <a:t> </a:t>
            </a:r>
            <a:r>
              <a:rPr lang="en-US" dirty="0" err="1" smtClean="0"/>
              <a:t>tạp</a:t>
            </a:r>
            <a:r>
              <a:rPr lang="en-US" dirty="0" smtClean="0"/>
              <a:t>, </a:t>
            </a:r>
            <a:r>
              <a:rPr lang="en-US" dirty="0" err="1" smtClean="0"/>
              <a:t>không</a:t>
            </a:r>
            <a:r>
              <a:rPr lang="en-US" dirty="0" smtClean="0"/>
              <a:t> </a:t>
            </a:r>
            <a:r>
              <a:rPr lang="en-US" dirty="0" err="1" smtClean="0"/>
              <a:t>thể</a:t>
            </a:r>
            <a:r>
              <a:rPr lang="en-US" dirty="0" smtClean="0"/>
              <a:t> </a:t>
            </a:r>
            <a:r>
              <a:rPr lang="en-US" dirty="0" err="1" smtClean="0"/>
              <a:t>đọc</a:t>
            </a:r>
            <a:r>
              <a:rPr lang="en-US" dirty="0" smtClean="0"/>
              <a:t> </a:t>
            </a:r>
            <a:r>
              <a:rPr lang="en-US" dirty="0" err="1" smtClean="0"/>
              <a:t>mã</a:t>
            </a:r>
            <a:r>
              <a:rPr lang="en-US" dirty="0" smtClean="0"/>
              <a:t> </a:t>
            </a:r>
            <a:r>
              <a:rPr lang="en-US" dirty="0" err="1" smtClean="0"/>
              <a:t>nguồn</a:t>
            </a:r>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Arial" charset="0"/>
              </a:rPr>
              <a:t>Refactoring (</a:t>
            </a:r>
            <a:r>
              <a:rPr lang="en-US" dirty="0" err="1" smtClean="0">
                <a:cs typeface="Arial" charset="0"/>
              </a:rPr>
              <a:t>Tái</a:t>
            </a:r>
            <a:r>
              <a:rPr lang="en-US" dirty="0" smtClean="0">
                <a:cs typeface="Arial" charset="0"/>
              </a:rPr>
              <a:t> </a:t>
            </a:r>
            <a:r>
              <a:rPr lang="en-US" dirty="0" err="1" smtClean="0">
                <a:cs typeface="Arial" charset="0"/>
              </a:rPr>
              <a:t>cấu</a:t>
            </a:r>
            <a:r>
              <a:rPr lang="en-US" dirty="0" smtClean="0">
                <a:cs typeface="Arial" charset="0"/>
              </a:rPr>
              <a:t> </a:t>
            </a:r>
            <a:r>
              <a:rPr lang="en-US" dirty="0" err="1" smtClean="0">
                <a:cs typeface="Arial" charset="0"/>
              </a:rPr>
              <a:t>trúc</a:t>
            </a:r>
            <a:r>
              <a:rPr lang="en-US" dirty="0" smtClean="0">
                <a:cs typeface="Arial" charset="0"/>
              </a:rPr>
              <a:t>) (2)</a:t>
            </a:r>
            <a:endParaRPr lang="en-US" dirty="0"/>
          </a:p>
        </p:txBody>
      </p:sp>
      <p:sp>
        <p:nvSpPr>
          <p:cNvPr id="3" name="Content Placeholder 2"/>
          <p:cNvSpPr>
            <a:spLocks noGrp="1"/>
          </p:cNvSpPr>
          <p:nvPr>
            <p:ph idx="1"/>
          </p:nvPr>
        </p:nvSpPr>
        <p:spPr>
          <a:xfrm>
            <a:off x="457200" y="1600200"/>
            <a:ext cx="8229600" cy="5257800"/>
          </a:xfrm>
        </p:spPr>
        <p:txBody>
          <a:bodyPr>
            <a:normAutofit lnSpcReduction="10000"/>
          </a:bodyPr>
          <a:lstStyle/>
          <a:p>
            <a:r>
              <a:rPr lang="en-US" dirty="0" err="1" smtClean="0"/>
              <a:t>Cung</a:t>
            </a:r>
            <a:r>
              <a:rPr lang="en-US" dirty="0" smtClean="0"/>
              <a:t> </a:t>
            </a:r>
            <a:r>
              <a:rPr lang="en-US" dirty="0" err="1" smtClean="0"/>
              <a:t>cấp</a:t>
            </a:r>
            <a:r>
              <a:rPr lang="en-US" dirty="0" smtClean="0"/>
              <a:t> </a:t>
            </a:r>
            <a:r>
              <a:rPr lang="en-US" dirty="0" err="1" smtClean="0"/>
              <a:t>một</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làm</a:t>
            </a:r>
            <a:r>
              <a:rPr lang="en-US" dirty="0" smtClean="0"/>
              <a:t> </a:t>
            </a:r>
            <a:r>
              <a:rPr lang="en-US" dirty="0" err="1" smtClean="0"/>
              <a:t>việc</a:t>
            </a:r>
            <a:r>
              <a:rPr lang="en-US" dirty="0" smtClean="0"/>
              <a:t> </a:t>
            </a:r>
            <a:r>
              <a:rPr lang="en-US" dirty="0" err="1" smtClean="0"/>
              <a:t>nhanh</a:t>
            </a:r>
            <a:r>
              <a:rPr lang="en-US" dirty="0" smtClean="0"/>
              <a:t> </a:t>
            </a:r>
            <a:r>
              <a:rPr lang="en-US" dirty="0" err="1" smtClean="0"/>
              <a:t>hơn</a:t>
            </a:r>
            <a:r>
              <a:rPr lang="en-US" dirty="0" smtClean="0"/>
              <a:t> </a:t>
            </a:r>
            <a:r>
              <a:rPr lang="en-US" dirty="0" err="1" smtClean="0"/>
              <a:t>là</a:t>
            </a:r>
            <a:r>
              <a:rPr lang="en-US" dirty="0" smtClean="0"/>
              <a:t> </a:t>
            </a:r>
            <a:r>
              <a:rPr lang="en-US" dirty="0" err="1" smtClean="0"/>
              <a:t>quan</a:t>
            </a:r>
            <a:r>
              <a:rPr lang="en-US" dirty="0" smtClean="0"/>
              <a:t> </a:t>
            </a:r>
            <a:r>
              <a:rPr lang="en-US" dirty="0" err="1" smtClean="0"/>
              <a:t>trọng</a:t>
            </a:r>
            <a:r>
              <a:rPr lang="en-US" dirty="0" smtClean="0"/>
              <a:t>.</a:t>
            </a:r>
          </a:p>
          <a:p>
            <a:pPr lvl="1"/>
            <a:r>
              <a:rPr lang="en-US" dirty="0" err="1" smtClean="0"/>
              <a:t>C</a:t>
            </a:r>
            <a:r>
              <a:rPr lang="en-US" dirty="0" err="1" smtClean="0"/>
              <a:t>ó</a:t>
            </a:r>
            <a:r>
              <a:rPr lang="en-US" dirty="0" smtClean="0"/>
              <a:t> </a:t>
            </a:r>
            <a:r>
              <a:rPr lang="en-US" dirty="0" err="1" smtClean="0"/>
              <a:t>thể</a:t>
            </a:r>
            <a:r>
              <a:rPr lang="en-US" dirty="0" smtClean="0"/>
              <a:t> </a:t>
            </a:r>
            <a:r>
              <a:rPr lang="en-US" dirty="0" err="1" smtClean="0"/>
              <a:t>viết</a:t>
            </a:r>
            <a:r>
              <a:rPr lang="en-US" dirty="0" smtClean="0"/>
              <a:t> </a:t>
            </a:r>
            <a:r>
              <a:rPr lang="en-US" dirty="0" err="1" smtClean="0"/>
              <a:t>mã</a:t>
            </a:r>
            <a:r>
              <a:rPr lang="en-US" dirty="0" smtClean="0"/>
              <a:t> </a:t>
            </a:r>
            <a:r>
              <a:rPr lang="en-US" dirty="0" err="1" smtClean="0"/>
              <a:t>nguồn</a:t>
            </a:r>
            <a:r>
              <a:rPr lang="en-US" dirty="0" smtClean="0"/>
              <a:t> </a:t>
            </a:r>
            <a:r>
              <a:rPr lang="en-US" dirty="0" err="1" smtClean="0"/>
              <a:t>để</a:t>
            </a:r>
            <a:r>
              <a:rPr lang="en-US" dirty="0" smtClean="0"/>
              <a:t> </a:t>
            </a:r>
            <a:r>
              <a:rPr lang="en-US" dirty="0" err="1" smtClean="0"/>
              <a:t>chạy</a:t>
            </a:r>
            <a:r>
              <a:rPr lang="en-US" dirty="0" smtClean="0"/>
              <a:t> </a:t>
            </a:r>
            <a:r>
              <a:rPr lang="en-US" dirty="0" err="1" smtClean="0"/>
              <a:t>được</a:t>
            </a:r>
            <a:r>
              <a:rPr lang="en-US" dirty="0" smtClean="0"/>
              <a:t> (</a:t>
            </a:r>
            <a:r>
              <a:rPr lang="en-US" dirty="0" err="1" smtClean="0"/>
              <a:t>bằng</a:t>
            </a:r>
            <a:r>
              <a:rPr lang="en-US" dirty="0" smtClean="0"/>
              <a:t> </a:t>
            </a:r>
            <a:r>
              <a:rPr lang="en-US" dirty="0" err="1" smtClean="0"/>
              <a:t>cách</a:t>
            </a:r>
            <a:r>
              <a:rPr lang="en-US" dirty="0" smtClean="0"/>
              <a:t> </a:t>
            </a:r>
            <a:r>
              <a:rPr lang="en-US" dirty="0" err="1" smtClean="0"/>
              <a:t>nào</a:t>
            </a:r>
            <a:r>
              <a:rPr lang="en-US" dirty="0" smtClean="0"/>
              <a:t> </a:t>
            </a:r>
            <a:r>
              <a:rPr lang="en-US" dirty="0" err="1" smtClean="0"/>
              <a:t>đó</a:t>
            </a:r>
            <a:r>
              <a:rPr lang="en-US" dirty="0" smtClean="0"/>
              <a:t>)</a:t>
            </a:r>
          </a:p>
          <a:p>
            <a:pPr lvl="2"/>
            <a:r>
              <a:rPr lang="en-US" dirty="0" err="1" smtClean="0"/>
              <a:t>Thiết</a:t>
            </a:r>
            <a:r>
              <a:rPr lang="en-US" dirty="0" smtClean="0"/>
              <a:t> </a:t>
            </a:r>
            <a:r>
              <a:rPr lang="en-US" dirty="0" err="1" smtClean="0"/>
              <a:t>kế</a:t>
            </a:r>
            <a:r>
              <a:rPr lang="en-US" dirty="0" smtClean="0"/>
              <a:t> </a:t>
            </a:r>
            <a:r>
              <a:rPr lang="en-US" dirty="0" err="1" smtClean="0"/>
              <a:t>đơn</a:t>
            </a:r>
            <a:r>
              <a:rPr lang="en-US" dirty="0" smtClean="0"/>
              <a:t> </a:t>
            </a:r>
            <a:r>
              <a:rPr lang="en-US" dirty="0" err="1" smtClean="0"/>
              <a:t>giản</a:t>
            </a:r>
            <a:endParaRPr lang="en-US" dirty="0" smtClean="0"/>
          </a:p>
          <a:p>
            <a:pPr lvl="2"/>
            <a:r>
              <a:rPr lang="en-US" dirty="0" err="1" smtClean="0"/>
              <a:t>Nỗ</a:t>
            </a:r>
            <a:r>
              <a:rPr lang="en-US" dirty="0" smtClean="0"/>
              <a:t> </a:t>
            </a:r>
            <a:r>
              <a:rPr lang="en-US" dirty="0" err="1" smtClean="0"/>
              <a:t>lực</a:t>
            </a:r>
            <a:r>
              <a:rPr lang="en-US" dirty="0" smtClean="0"/>
              <a:t> </a:t>
            </a:r>
            <a:r>
              <a:rPr lang="en-US" dirty="0" err="1" smtClean="0"/>
              <a:t>ít</a:t>
            </a:r>
            <a:r>
              <a:rPr lang="en-US" dirty="0" smtClean="0"/>
              <a:t> </a:t>
            </a:r>
            <a:r>
              <a:rPr lang="en-US" dirty="0" err="1" smtClean="0"/>
              <a:t>hơn</a:t>
            </a:r>
            <a:endParaRPr lang="en-US" dirty="0" smtClean="0"/>
          </a:p>
          <a:p>
            <a:pPr lvl="1"/>
            <a:r>
              <a:rPr lang="en-US" dirty="0" err="1" smtClean="0"/>
              <a:t>Sau</a:t>
            </a:r>
            <a:r>
              <a:rPr lang="en-US" dirty="0" smtClean="0"/>
              <a:t> </a:t>
            </a:r>
            <a:r>
              <a:rPr lang="en-US" dirty="0" err="1" smtClean="0"/>
              <a:t>đó</a:t>
            </a:r>
            <a:r>
              <a:rPr lang="en-US" dirty="0" smtClean="0"/>
              <a:t> </a:t>
            </a:r>
            <a:r>
              <a:rPr lang="en-US" dirty="0" err="1" smtClean="0"/>
              <a:t>có</a:t>
            </a:r>
            <a:r>
              <a:rPr lang="en-US" dirty="0" smtClean="0"/>
              <a:t> </a:t>
            </a:r>
            <a:r>
              <a:rPr lang="en-US" dirty="0" err="1" smtClean="0"/>
              <a:t>thể</a:t>
            </a:r>
            <a:r>
              <a:rPr lang="en-US" dirty="0" smtClean="0"/>
              <a:t> </a:t>
            </a:r>
            <a:r>
              <a:rPr lang="en-US" dirty="0" err="1" smtClean="0"/>
              <a:t>tái</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mã</a:t>
            </a:r>
            <a:r>
              <a:rPr lang="en-US" dirty="0" smtClean="0"/>
              <a:t> </a:t>
            </a:r>
            <a:r>
              <a:rPr lang="en-US" dirty="0" err="1" smtClean="0"/>
              <a:t>nguồn</a:t>
            </a:r>
            <a:r>
              <a:rPr lang="en-US" dirty="0" smtClean="0"/>
              <a:t> </a:t>
            </a:r>
            <a:r>
              <a:rPr lang="en-US" dirty="0" err="1" smtClean="0"/>
              <a:t>lại</a:t>
            </a:r>
            <a:r>
              <a:rPr lang="en-US" dirty="0" smtClean="0"/>
              <a:t> </a:t>
            </a:r>
            <a:r>
              <a:rPr lang="en-US" dirty="0" err="1" smtClean="0"/>
              <a:t>nếu</a:t>
            </a:r>
            <a:r>
              <a:rPr lang="en-US" dirty="0" smtClean="0"/>
              <a:t> </a:t>
            </a:r>
            <a:r>
              <a:rPr lang="en-US" dirty="0" err="1" smtClean="0"/>
              <a:t>cần</a:t>
            </a:r>
            <a:r>
              <a:rPr lang="en-US" dirty="0" smtClean="0"/>
              <a:t> </a:t>
            </a:r>
            <a:r>
              <a:rPr lang="en-US" dirty="0" err="1" smtClean="0"/>
              <a:t>thiết</a:t>
            </a:r>
            <a:endParaRPr lang="en-US" dirty="0" smtClean="0"/>
          </a:p>
          <a:p>
            <a:r>
              <a:rPr lang="en-US" dirty="0" err="1" smtClean="0"/>
              <a:t>Tuy</a:t>
            </a:r>
            <a:r>
              <a:rPr lang="en-US" dirty="0" smtClean="0"/>
              <a:t> </a:t>
            </a:r>
            <a:r>
              <a:rPr lang="en-US" dirty="0" err="1" smtClean="0"/>
              <a:t>nhiên</a:t>
            </a:r>
            <a:r>
              <a:rPr lang="en-US" dirty="0" smtClean="0"/>
              <a:t>, </a:t>
            </a:r>
            <a:r>
              <a:rPr lang="en-US" dirty="0" err="1" smtClean="0"/>
              <a:t>tái</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không</a:t>
            </a:r>
            <a:r>
              <a:rPr lang="en-US" dirty="0" smtClean="0"/>
              <a:t> </a:t>
            </a:r>
            <a:r>
              <a:rPr lang="en-US" dirty="0" err="1" smtClean="0"/>
              <a:t>phải</a:t>
            </a:r>
            <a:r>
              <a:rPr lang="en-US" dirty="0" smtClean="0"/>
              <a:t> </a:t>
            </a:r>
            <a:r>
              <a:rPr lang="en-US" dirty="0" err="1" smtClean="0"/>
              <a:t>là</a:t>
            </a:r>
            <a:r>
              <a:rPr lang="en-US" dirty="0" smtClean="0"/>
              <a:t> </a:t>
            </a:r>
            <a:r>
              <a:rPr lang="en-US" dirty="0" err="1" smtClean="0"/>
              <a:t>lý</a:t>
            </a:r>
            <a:r>
              <a:rPr lang="en-US" dirty="0" smtClean="0"/>
              <a:t> do </a:t>
            </a:r>
            <a:r>
              <a:rPr lang="en-US" dirty="0" err="1" smtClean="0"/>
              <a:t>để</a:t>
            </a:r>
            <a:r>
              <a:rPr lang="en-US" dirty="0" smtClean="0"/>
              <a:t> </a:t>
            </a:r>
            <a:r>
              <a:rPr lang="en-US" dirty="0" err="1" smtClean="0"/>
              <a:t>viết</a:t>
            </a:r>
            <a:r>
              <a:rPr lang="en-US" dirty="0" smtClean="0"/>
              <a:t> </a:t>
            </a:r>
            <a:r>
              <a:rPr lang="en-US" dirty="0" err="1" smtClean="0"/>
              <a:t>mã</a:t>
            </a:r>
            <a:r>
              <a:rPr lang="en-US" dirty="0" smtClean="0"/>
              <a:t> </a:t>
            </a:r>
            <a:r>
              <a:rPr lang="en-US" dirty="0" err="1" smtClean="0"/>
              <a:t>nguồn</a:t>
            </a:r>
            <a:r>
              <a:rPr lang="en-US" dirty="0" smtClean="0"/>
              <a:t> </a:t>
            </a:r>
            <a:r>
              <a:rPr lang="en-US" dirty="0" err="1" smtClean="0"/>
              <a:t>tùy</a:t>
            </a:r>
            <a:r>
              <a:rPr lang="en-US" dirty="0" smtClean="0"/>
              <a:t> </a:t>
            </a:r>
            <a:r>
              <a:rPr lang="en-US" dirty="0" err="1" smtClean="0"/>
              <a:t>tiện</a:t>
            </a:r>
            <a:endParaRPr lang="en-US" dirty="0" smtClean="0"/>
          </a:p>
          <a:p>
            <a:pPr lvl="1"/>
            <a:r>
              <a:rPr lang="en-US" dirty="0" err="1" smtClean="0"/>
              <a:t>Phong</a:t>
            </a:r>
            <a:r>
              <a:rPr lang="en-US" dirty="0" smtClean="0"/>
              <a:t> </a:t>
            </a:r>
            <a:r>
              <a:rPr lang="en-US" dirty="0" err="1" smtClean="0"/>
              <a:t>cách</a:t>
            </a:r>
            <a:r>
              <a:rPr lang="en-US" dirty="0" smtClean="0"/>
              <a:t> </a:t>
            </a:r>
            <a:r>
              <a:rPr lang="en-US" dirty="0" err="1" smtClean="0"/>
              <a:t>viết</a:t>
            </a:r>
            <a:r>
              <a:rPr lang="en-US" dirty="0" smtClean="0"/>
              <a:t> </a:t>
            </a:r>
            <a:r>
              <a:rPr lang="en-US" dirty="0" err="1" smtClean="0"/>
              <a:t>mã</a:t>
            </a:r>
            <a:r>
              <a:rPr lang="en-US" dirty="0" smtClean="0"/>
              <a:t> </a:t>
            </a:r>
            <a:r>
              <a:rPr lang="en-US" dirty="0" err="1" smtClean="0"/>
              <a:t>nguồn</a:t>
            </a:r>
            <a:r>
              <a:rPr lang="en-US" dirty="0" smtClean="0"/>
              <a:t> </a:t>
            </a:r>
            <a:r>
              <a:rPr lang="en-US" dirty="0" err="1" smtClean="0"/>
              <a:t>tốt</a:t>
            </a:r>
            <a:r>
              <a:rPr lang="en-US" dirty="0" smtClean="0"/>
              <a:t> </a:t>
            </a:r>
            <a:r>
              <a:rPr lang="en-US" dirty="0" err="1" smtClean="0"/>
              <a:t>luôn</a:t>
            </a:r>
            <a:r>
              <a:rPr lang="en-US" dirty="0" smtClean="0"/>
              <a:t> </a:t>
            </a:r>
            <a:r>
              <a:rPr lang="en-US" dirty="0" err="1" smtClean="0"/>
              <a:t>luôn</a:t>
            </a:r>
            <a:r>
              <a:rPr lang="en-US" dirty="0" smtClean="0"/>
              <a:t> </a:t>
            </a:r>
            <a:r>
              <a:rPr lang="en-US" dirty="0" err="1" smtClean="0"/>
              <a:t>có</a:t>
            </a:r>
            <a:r>
              <a:rPr lang="en-US" dirty="0" smtClean="0"/>
              <a:t> </a:t>
            </a:r>
            <a:r>
              <a:rPr lang="en-US" dirty="0" err="1" smtClean="0"/>
              <a:t>lợi</a:t>
            </a:r>
            <a:endParaRPr lang="en-US" dirty="0" smtClean="0"/>
          </a:p>
          <a:p>
            <a:pPr lvl="1"/>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Simple Design</a:t>
            </a:r>
            <a:endParaRPr lang="en-US" dirty="0"/>
          </a:p>
        </p:txBody>
      </p:sp>
      <p:sp>
        <p:nvSpPr>
          <p:cNvPr id="3" name="Content Placeholder 2"/>
          <p:cNvSpPr>
            <a:spLocks noGrp="1"/>
          </p:cNvSpPr>
          <p:nvPr>
            <p:ph idx="1"/>
          </p:nvPr>
        </p:nvSpPr>
        <p:spPr>
          <a:xfrm>
            <a:off x="457200" y="1600200"/>
            <a:ext cx="8229600" cy="5257800"/>
          </a:xfrm>
        </p:spPr>
        <p:txBody>
          <a:bodyPr>
            <a:normAutofit fontScale="92500" lnSpcReduction="20000"/>
          </a:bodyPr>
          <a:lstStyle/>
          <a:p>
            <a:r>
              <a:rPr lang="en-US" dirty="0" smtClean="0"/>
              <a:t>No Big Design Up Front (BDUF</a:t>
            </a:r>
            <a:r>
              <a:rPr lang="en-US" dirty="0" smtClean="0"/>
              <a:t>)</a:t>
            </a:r>
          </a:p>
          <a:p>
            <a:pPr lvl="1"/>
            <a:r>
              <a:rPr lang="en-US" dirty="0" err="1" smtClean="0"/>
              <a:t>Giảm</a:t>
            </a:r>
            <a:r>
              <a:rPr lang="en-US" dirty="0" smtClean="0"/>
              <a:t> chi </a:t>
            </a:r>
            <a:r>
              <a:rPr lang="en-US" dirty="0" err="1" smtClean="0"/>
              <a:t>phí</a:t>
            </a:r>
            <a:r>
              <a:rPr lang="en-US" dirty="0" smtClean="0"/>
              <a:t> </a:t>
            </a:r>
            <a:r>
              <a:rPr lang="en-US" dirty="0" err="1" smtClean="0"/>
              <a:t>chung</a:t>
            </a:r>
            <a:r>
              <a:rPr lang="en-US" dirty="0" smtClean="0"/>
              <a:t> </a:t>
            </a:r>
            <a:r>
              <a:rPr lang="en-US" dirty="0" err="1" smtClean="0"/>
              <a:t>cho</a:t>
            </a:r>
            <a:r>
              <a:rPr lang="en-US" dirty="0" smtClean="0"/>
              <a:t> </a:t>
            </a:r>
            <a:r>
              <a:rPr lang="en-US" dirty="0" err="1" smtClean="0"/>
              <a:t>dự</a:t>
            </a:r>
            <a:r>
              <a:rPr lang="en-US" dirty="0" smtClean="0"/>
              <a:t> </a:t>
            </a:r>
            <a:r>
              <a:rPr lang="en-US" dirty="0" err="1" smtClean="0"/>
              <a:t>án</a:t>
            </a:r>
            <a:endParaRPr lang="en-US" dirty="0" smtClean="0"/>
          </a:p>
          <a:p>
            <a:pPr lvl="1"/>
            <a:r>
              <a:rPr lang="en-US" dirty="0" err="1" smtClean="0"/>
              <a:t>Chức</a:t>
            </a:r>
            <a:r>
              <a:rPr lang="en-US" dirty="0" smtClean="0"/>
              <a:t> </a:t>
            </a:r>
            <a:r>
              <a:rPr lang="en-US" dirty="0" err="1" smtClean="0"/>
              <a:t>năng</a:t>
            </a:r>
            <a:r>
              <a:rPr lang="en-US" dirty="0" smtClean="0"/>
              <a:t> </a:t>
            </a:r>
            <a:r>
              <a:rPr lang="en-US" dirty="0" err="1" smtClean="0"/>
              <a:t>được</a:t>
            </a:r>
            <a:r>
              <a:rPr lang="en-US" dirty="0" smtClean="0"/>
              <a:t> </a:t>
            </a:r>
            <a:r>
              <a:rPr lang="en-US" dirty="0" err="1" smtClean="0"/>
              <a:t>thực</a:t>
            </a:r>
            <a:r>
              <a:rPr lang="en-US" dirty="0" smtClean="0"/>
              <a:t> </a:t>
            </a:r>
            <a:r>
              <a:rPr lang="en-US" dirty="0" err="1" smtClean="0"/>
              <a:t>thi</a:t>
            </a:r>
            <a:r>
              <a:rPr lang="en-US" dirty="0" smtClean="0"/>
              <a:t> </a:t>
            </a:r>
            <a:r>
              <a:rPr lang="en-US" dirty="0" err="1" smtClean="0"/>
              <a:t>nhanh</a:t>
            </a:r>
            <a:r>
              <a:rPr lang="en-US" dirty="0" smtClean="0"/>
              <a:t> </a:t>
            </a:r>
            <a:r>
              <a:rPr lang="en-US" dirty="0" err="1" smtClean="0"/>
              <a:t>hơn</a:t>
            </a:r>
            <a:r>
              <a:rPr lang="en-US" dirty="0" smtClean="0"/>
              <a:t> </a:t>
            </a:r>
            <a:r>
              <a:rPr lang="en-US" dirty="0" err="1" smtClean="0"/>
              <a:t>và</a:t>
            </a:r>
            <a:r>
              <a:rPr lang="en-US" dirty="0" smtClean="0"/>
              <a:t> </a:t>
            </a:r>
            <a:r>
              <a:rPr lang="en-US" dirty="0" err="1" smtClean="0"/>
              <a:t>nhận</a:t>
            </a:r>
            <a:r>
              <a:rPr lang="en-US" dirty="0" smtClean="0"/>
              <a:t> </a:t>
            </a:r>
            <a:r>
              <a:rPr lang="en-US" dirty="0" err="1" smtClean="0"/>
              <a:t>phản</a:t>
            </a:r>
            <a:r>
              <a:rPr lang="en-US" dirty="0" smtClean="0"/>
              <a:t> </a:t>
            </a:r>
            <a:r>
              <a:rPr lang="en-US" dirty="0" err="1" smtClean="0"/>
              <a:t>hồi</a:t>
            </a:r>
            <a:r>
              <a:rPr lang="en-US" dirty="0" smtClean="0"/>
              <a:t> </a:t>
            </a:r>
            <a:r>
              <a:rPr lang="en-US" dirty="0" err="1" smtClean="0"/>
              <a:t>từ</a:t>
            </a:r>
            <a:r>
              <a:rPr lang="en-US" dirty="0" smtClean="0"/>
              <a:t> </a:t>
            </a:r>
            <a:r>
              <a:rPr lang="en-US" dirty="0" err="1" smtClean="0"/>
              <a:t>khách</a:t>
            </a:r>
            <a:r>
              <a:rPr lang="en-US" dirty="0" smtClean="0"/>
              <a:t> </a:t>
            </a:r>
            <a:r>
              <a:rPr lang="en-US" dirty="0" err="1" smtClean="0"/>
              <a:t>hàng</a:t>
            </a:r>
            <a:r>
              <a:rPr lang="en-US" dirty="0" smtClean="0"/>
              <a:t> </a:t>
            </a:r>
            <a:r>
              <a:rPr lang="en-US" dirty="0" err="1" smtClean="0"/>
              <a:t>sớm</a:t>
            </a:r>
            <a:r>
              <a:rPr lang="en-US" dirty="0" smtClean="0"/>
              <a:t> </a:t>
            </a:r>
            <a:r>
              <a:rPr lang="en-US" dirty="0" err="1" smtClean="0"/>
              <a:t>hơn</a:t>
            </a:r>
            <a:endParaRPr lang="en-US" dirty="0" smtClean="0"/>
          </a:p>
          <a:p>
            <a:r>
              <a:rPr lang="en-US" dirty="0" smtClean="0"/>
              <a:t>“Do The Simplest Thing That Could Possibly Work”</a:t>
            </a:r>
          </a:p>
          <a:p>
            <a:pPr lvl="1"/>
            <a:r>
              <a:rPr lang="en-US" dirty="0" err="1" smtClean="0"/>
              <a:t>Sau</a:t>
            </a:r>
            <a:r>
              <a:rPr lang="en-US" dirty="0" smtClean="0"/>
              <a:t> </a:t>
            </a:r>
            <a:r>
              <a:rPr lang="en-US" dirty="0" err="1" smtClean="0"/>
              <a:t>đó</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tái</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để</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mã</a:t>
            </a:r>
            <a:r>
              <a:rPr lang="en-US" dirty="0" smtClean="0"/>
              <a:t> </a:t>
            </a:r>
            <a:r>
              <a:rPr lang="en-US" dirty="0" err="1" smtClean="0"/>
              <a:t>nguồn</a:t>
            </a:r>
            <a:endParaRPr lang="en-US" dirty="0" smtClean="0"/>
          </a:p>
          <a:p>
            <a:r>
              <a:rPr lang="en-US" dirty="0" err="1" smtClean="0"/>
              <a:t>Không</a:t>
            </a:r>
            <a:r>
              <a:rPr lang="en-US" dirty="0" smtClean="0"/>
              <a:t> </a:t>
            </a:r>
            <a:r>
              <a:rPr lang="en-US" dirty="0" err="1" smtClean="0"/>
              <a:t>quá</a:t>
            </a:r>
            <a:r>
              <a:rPr lang="en-US" dirty="0" smtClean="0"/>
              <a:t> </a:t>
            </a:r>
            <a:r>
              <a:rPr lang="en-US" dirty="0" err="1" smtClean="0"/>
              <a:t>nhiều</a:t>
            </a:r>
            <a:r>
              <a:rPr lang="en-US" dirty="0" smtClean="0"/>
              <a:t> </a:t>
            </a:r>
            <a:r>
              <a:rPr lang="en-US" dirty="0" err="1" smtClean="0"/>
              <a:t>tài</a:t>
            </a:r>
            <a:r>
              <a:rPr lang="en-US" dirty="0" smtClean="0"/>
              <a:t> </a:t>
            </a:r>
            <a:r>
              <a:rPr lang="en-US" dirty="0" err="1" smtClean="0"/>
              <a:t>kiệu</a:t>
            </a:r>
            <a:r>
              <a:rPr lang="en-US" dirty="0" smtClean="0"/>
              <a:t> </a:t>
            </a:r>
            <a:r>
              <a:rPr lang="en-US" dirty="0" err="1" smtClean="0"/>
              <a:t>chính</a:t>
            </a:r>
            <a:r>
              <a:rPr lang="en-US" dirty="0" smtClean="0"/>
              <a:t> </a:t>
            </a:r>
            <a:r>
              <a:rPr lang="en-US" dirty="0" err="1" smtClean="0"/>
              <a:t>thức</a:t>
            </a:r>
            <a:endParaRPr lang="en-US" dirty="0" smtClean="0"/>
          </a:p>
          <a:p>
            <a:r>
              <a:rPr lang="en-US" dirty="0" err="1" smtClean="0"/>
              <a:t>Thiết</a:t>
            </a:r>
            <a:r>
              <a:rPr lang="en-US" dirty="0" smtClean="0"/>
              <a:t> </a:t>
            </a:r>
            <a:r>
              <a:rPr lang="en-US" dirty="0" err="1" smtClean="0"/>
              <a:t>kế</a:t>
            </a:r>
            <a:r>
              <a:rPr lang="en-US" dirty="0" smtClean="0"/>
              <a:t> </a:t>
            </a:r>
            <a:r>
              <a:rPr lang="en-US" dirty="0" err="1" smtClean="0"/>
              <a:t>đơn</a:t>
            </a:r>
            <a:r>
              <a:rPr lang="en-US" dirty="0" smtClean="0"/>
              <a:t> </a:t>
            </a:r>
            <a:r>
              <a:rPr lang="en-US" dirty="0" err="1" smtClean="0"/>
              <a:t>giản</a:t>
            </a:r>
            <a:r>
              <a:rPr lang="en-US" dirty="0" smtClean="0"/>
              <a:t> </a:t>
            </a:r>
            <a:r>
              <a:rPr lang="en-US" dirty="0" err="1" smtClean="0"/>
              <a:t>không</a:t>
            </a:r>
            <a:r>
              <a:rPr lang="en-US" dirty="0" smtClean="0"/>
              <a:t> </a:t>
            </a:r>
            <a:r>
              <a:rPr lang="en-US" dirty="0" err="1" smtClean="0"/>
              <a:t>có</a:t>
            </a:r>
            <a:r>
              <a:rPr lang="en-US" dirty="0" smtClean="0"/>
              <a:t> </a:t>
            </a:r>
            <a:r>
              <a:rPr lang="en-US" dirty="0" err="1" smtClean="0"/>
              <a:t>nghĩa</a:t>
            </a:r>
            <a:r>
              <a:rPr lang="en-US" dirty="0" smtClean="0"/>
              <a:t> </a:t>
            </a:r>
            <a:r>
              <a:rPr lang="en-US" dirty="0" err="1" smtClean="0"/>
              <a:t>là</a:t>
            </a:r>
            <a:r>
              <a:rPr lang="en-US" dirty="0" smtClean="0"/>
              <a:t> “</a:t>
            </a:r>
            <a:r>
              <a:rPr lang="en-US" dirty="0" err="1" smtClean="0"/>
              <a:t>không</a:t>
            </a:r>
            <a:r>
              <a:rPr lang="en-US" dirty="0" smtClean="0"/>
              <a:t> </a:t>
            </a:r>
            <a:r>
              <a:rPr lang="en-US" dirty="0" err="1" smtClean="0"/>
              <a:t>thiết</a:t>
            </a:r>
            <a:r>
              <a:rPr lang="en-US" dirty="0" smtClean="0"/>
              <a:t> </a:t>
            </a:r>
            <a:r>
              <a:rPr lang="en-US" dirty="0" err="1" smtClean="0"/>
              <a:t>kế</a:t>
            </a:r>
            <a:r>
              <a:rPr lang="en-US" dirty="0" smtClean="0"/>
              <a:t>”</a:t>
            </a:r>
          </a:p>
          <a:p>
            <a:r>
              <a:rPr lang="en-US" dirty="0" err="1" smtClean="0"/>
              <a:t>Đừng</a:t>
            </a:r>
            <a:r>
              <a:rPr lang="en-US" dirty="0" smtClean="0"/>
              <a:t> </a:t>
            </a:r>
            <a:r>
              <a:rPr lang="en-US" dirty="0" err="1" smtClean="0"/>
              <a:t>mất</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để</a:t>
            </a:r>
            <a:r>
              <a:rPr lang="en-US" dirty="0" smtClean="0"/>
              <a:t> </a:t>
            </a:r>
            <a:r>
              <a:rPr lang="en-US" dirty="0" err="1" smtClean="0"/>
              <a:t>thiết</a:t>
            </a:r>
            <a:r>
              <a:rPr lang="en-US" dirty="0" smtClean="0"/>
              <a:t> </a:t>
            </a:r>
            <a:r>
              <a:rPr lang="en-US" dirty="0" err="1" smtClean="0"/>
              <a:t>kế</a:t>
            </a:r>
            <a:r>
              <a:rPr lang="en-US" dirty="0" smtClean="0"/>
              <a:t> </a:t>
            </a:r>
            <a:r>
              <a:rPr lang="en-US" dirty="0" err="1" smtClean="0"/>
              <a:t>thứ</a:t>
            </a:r>
            <a:r>
              <a:rPr lang="en-US" dirty="0" smtClean="0"/>
              <a:t> </a:t>
            </a:r>
            <a:r>
              <a:rPr lang="en-US" dirty="0" err="1" smtClean="0"/>
              <a:t>mà</a:t>
            </a:r>
            <a:r>
              <a:rPr lang="en-US" dirty="0" smtClean="0"/>
              <a:t> </a:t>
            </a:r>
            <a:r>
              <a:rPr lang="en-US" dirty="0" err="1" smtClean="0"/>
              <a:t>chưa</a:t>
            </a:r>
            <a:r>
              <a:rPr lang="en-US" dirty="0" smtClean="0"/>
              <a:t> </a:t>
            </a:r>
            <a:r>
              <a:rPr lang="en-US" dirty="0" err="1" smtClean="0"/>
              <a:t>cần</a:t>
            </a:r>
            <a:r>
              <a:rPr lang="en-US" dirty="0" smtClean="0"/>
              <a:t> </a:t>
            </a:r>
            <a:r>
              <a:rPr lang="en-US" dirty="0" err="1" smtClean="0"/>
              <a:t>thiết</a:t>
            </a:r>
            <a:r>
              <a:rPr lang="en-US" dirty="0" smtClean="0"/>
              <a:t> </a:t>
            </a:r>
            <a:r>
              <a:rPr lang="en-US" dirty="0" err="1" smtClean="0"/>
              <a:t>ngay</a:t>
            </a:r>
            <a:r>
              <a:rPr lang="en-US" dirty="0" smtClean="0"/>
              <a:t>.</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404</TotalTime>
  <Words>1491</Words>
  <Application>Microsoft Office PowerPoint</Application>
  <PresentationFormat>On-screen Show (4:3)</PresentationFormat>
  <Paragraphs>84</Paragraphs>
  <Slides>9</Slides>
  <Notes>8</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1. Metaphor (Ẩn dụ)</vt:lpstr>
      <vt:lpstr>2. Release Planning</vt:lpstr>
      <vt:lpstr>User Stories</vt:lpstr>
      <vt:lpstr>3. Testing</vt:lpstr>
      <vt:lpstr>4. Pair Programing (Lập trình đôi)</vt:lpstr>
      <vt:lpstr>Pair Programming (2)</vt:lpstr>
      <vt:lpstr>5. Refactoring (Tái cấu trúc)</vt:lpstr>
      <vt:lpstr>Refactoring (Tái cấu trúc) (2)</vt:lpstr>
      <vt:lpstr>6. Simple Design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Thy Top</cp:lastModifiedBy>
  <cp:revision>46</cp:revision>
  <dcterms:created xsi:type="dcterms:W3CDTF">2006-08-16T00:00:00Z</dcterms:created>
  <dcterms:modified xsi:type="dcterms:W3CDTF">2011-05-25T16:10:14Z</dcterms:modified>
</cp:coreProperties>
</file>