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F49"/>
    <a:srgbClr val="7D7DEF"/>
    <a:srgbClr val="1BD6DF"/>
    <a:srgbClr val="1BDF32"/>
    <a:srgbClr val="BEDF1B"/>
    <a:srgbClr val="DF4A1B"/>
    <a:srgbClr val="1B1BDF"/>
    <a:srgbClr val="DF1B1B"/>
    <a:srgbClr val="1B4ADF"/>
    <a:srgbClr val="1BD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40" d="100"/>
          <a:sy n="240" d="100"/>
        </p:scale>
        <p:origin x="55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1D2EF-5BC7-5EF1-9E45-8994EA95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540697-55EF-E9D3-7AB3-FB40A8DD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35FE-018B-B753-4AB5-21F7E5A9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BD0D1-348E-973A-92CA-C028582C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ABCB7-7BBD-13F4-27F6-309E195B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675E7-2899-3B96-2E09-DFBC52A3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F7B5B0-3466-BECB-9C6B-D8856896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7E57D-0188-E01D-E8A3-E72535C6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55716-9F97-CFA0-E89D-03529A7F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E5F8F-C305-FE5B-F157-CF450905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47982C-CDF0-F094-39F5-2DD138DEA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F20BBB-6633-72F4-4360-9A5ABC31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DEEB8-6E3E-75EC-564C-0AD69819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E7FF12-C456-2C52-2ACF-0A15AA0F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6C4508-E8BC-D06C-F135-37A03C9C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EBB04-C9C6-5DF9-5E30-E53A9D97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EC9ED-EC25-16CF-8A73-8B65EBB6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D2E67-C79D-1400-1814-CFD518B8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32BC7-5C56-31D2-FCFA-30435B05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E185E-CC08-BB7E-803D-5DC201BE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61508-E265-218F-EE7A-D78F8894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1DFD02-C2B6-8556-8E78-95733451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375B2-B6EF-A68C-9E30-3D668414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9CA76-8F36-D9CE-57C2-AD8DEDF4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706BA-FF9D-5A55-BCBC-B5FA524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9CAB8-17DD-AA97-F5AB-007CAD4E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93969-C1AD-F78B-1B53-C8DADCD2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47472D-A4EC-0D2E-A73A-B14B5D2A4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DCA3D-E203-EE95-C6B7-CE319740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977F6-B5A4-A5EF-A7F0-1F7E530E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D3C29-99DE-9635-ECAF-7094E724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10A61-CE0B-37BB-A3E6-BBA637E5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D5BAA-1BF0-1941-E00B-7E53F50AB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A7EC8F-ECC6-7303-45EF-2C4D27670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FF7F0-0C88-272F-7D51-3DC15E01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CE3B98-234F-1D14-FE94-9E0DEB09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78A20B-6F15-F674-2226-ABA7E249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407F8E-5F0B-7DE9-409C-ECF3C61F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C97433-FC35-33F8-97D9-E27C9ABB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8C990-EE2E-A5E7-64E2-6DD58982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D614B1-33C0-0A69-709A-E7FC7F32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ADED1-06CD-187E-10E4-6E55F57E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DCFFA0-BA81-30CD-43B9-32383F72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E1274D-23AA-088C-99D3-54AF2B9B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2B5B16-AF6E-9FF1-E18F-36089BCA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221DD-72D8-F62E-8132-D8711FE0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080E6-A21F-6C10-8203-7EAC6104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2EE26-869C-2888-0680-4AA1EBDE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B20A25-5458-4405-7725-654840AA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B8786C-4085-542D-6597-C9F8B6E3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1976B6-C487-A10A-65DC-195DE3D9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66CF19-A57F-35B2-E883-812BEE5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D1CB2-969E-0FE6-FB79-E12F8AB7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044222-D008-DB58-0AFC-925223296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3013D-1AD8-2ADE-F171-E2788203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507631-65D1-D0D2-C65F-BB5A5F3E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2E546-6912-992B-EC80-F0384347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A670E-B27E-13B4-D35A-BB3B270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A52B8C-8E4A-D148-DCFF-D97C7665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8BAE5-F660-52B7-17C7-B07EEA6C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7CA5AB-BC91-B17E-10EB-6C76E157D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489E1-1CD4-4C0E-B9FB-6ED15400C223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93C92-C53D-49DF-0C25-4A2C21981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DB0A0-A26A-E851-A9F1-43B97569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11ABF-B957-49D0-B7B3-83A9ADC2AA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4C07131-A9F3-3A7D-C08E-CD5B455ED20E}"/>
              </a:ext>
            </a:extLst>
          </p:cNvPr>
          <p:cNvSpPr/>
          <p:nvPr/>
        </p:nvSpPr>
        <p:spPr>
          <a:xfrm>
            <a:off x="2278049" y="815009"/>
            <a:ext cx="1029694" cy="1029694"/>
          </a:xfrm>
          <a:prstGeom prst="ellipse">
            <a:avLst/>
          </a:prstGeom>
          <a:solidFill>
            <a:srgbClr val="E96F4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7BECCE0-9B77-0DC4-2F94-558FA3C6CE27}"/>
              </a:ext>
            </a:extLst>
          </p:cNvPr>
          <p:cNvSpPr/>
          <p:nvPr/>
        </p:nvSpPr>
        <p:spPr>
          <a:xfrm>
            <a:off x="5936918" y="3236181"/>
            <a:ext cx="1029694" cy="1029694"/>
          </a:xfrm>
          <a:prstGeom prst="ellipse">
            <a:avLst/>
          </a:prstGeom>
          <a:solidFill>
            <a:srgbClr val="1BD6DF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C3FFFBF-DB49-FCA9-145F-DC3B19010E3F}"/>
              </a:ext>
            </a:extLst>
          </p:cNvPr>
          <p:cNvSpPr/>
          <p:nvPr/>
        </p:nvSpPr>
        <p:spPr>
          <a:xfrm>
            <a:off x="4736989" y="2486770"/>
            <a:ext cx="1029694" cy="1029694"/>
          </a:xfrm>
          <a:prstGeom prst="ellipse">
            <a:avLst/>
          </a:prstGeom>
          <a:solidFill>
            <a:srgbClr val="1BDF3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D296B4E-82FB-3B5D-0552-3794A4CBD53F}"/>
              </a:ext>
            </a:extLst>
          </p:cNvPr>
          <p:cNvSpPr/>
          <p:nvPr/>
        </p:nvSpPr>
        <p:spPr>
          <a:xfrm>
            <a:off x="3486647" y="1605849"/>
            <a:ext cx="1029694" cy="1029694"/>
          </a:xfrm>
          <a:prstGeom prst="ellipse">
            <a:avLst/>
          </a:prstGeom>
          <a:solidFill>
            <a:srgbClr val="BEDF1B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1AA1629-1212-FA3C-1674-847F8002FCBC}"/>
              </a:ext>
            </a:extLst>
          </p:cNvPr>
          <p:cNvSpPr/>
          <p:nvPr/>
        </p:nvSpPr>
        <p:spPr>
          <a:xfrm>
            <a:off x="7040826" y="4013646"/>
            <a:ext cx="1029694" cy="1029694"/>
          </a:xfrm>
          <a:prstGeom prst="ellipse">
            <a:avLst/>
          </a:prstGeom>
          <a:solidFill>
            <a:srgbClr val="7D7DEF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A9913D-7211-C99B-7677-DFF9FDA361AF}"/>
              </a:ext>
            </a:extLst>
          </p:cNvPr>
          <p:cNvSpPr txBox="1"/>
          <p:nvPr/>
        </p:nvSpPr>
        <p:spPr>
          <a:xfrm>
            <a:off x="3490623" y="97005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#E96F49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05C9B96-CB0A-BA7F-F9DC-7C660D8215F1}"/>
              </a:ext>
            </a:extLst>
          </p:cNvPr>
          <p:cNvSpPr txBox="1"/>
          <p:nvPr/>
        </p:nvSpPr>
        <p:spPr>
          <a:xfrm>
            <a:off x="5042506" y="173735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#BEDF1B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18A4C6-641D-AE6B-01F4-315F5D898C41}"/>
              </a:ext>
            </a:extLst>
          </p:cNvPr>
          <p:cNvSpPr txBox="1"/>
          <p:nvPr/>
        </p:nvSpPr>
        <p:spPr>
          <a:xfrm>
            <a:off x="5987332" y="248677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#1BDF32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EF8708-A247-B340-35BB-971B9DE8CA96}"/>
              </a:ext>
            </a:extLst>
          </p:cNvPr>
          <p:cNvSpPr txBox="1"/>
          <p:nvPr/>
        </p:nvSpPr>
        <p:spPr>
          <a:xfrm>
            <a:off x="7040826" y="323618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#1BD6DF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E5C158-E0E9-48E1-80B1-C62DFC415F00}"/>
              </a:ext>
            </a:extLst>
          </p:cNvPr>
          <p:cNvSpPr txBox="1"/>
          <p:nvPr/>
        </p:nvSpPr>
        <p:spPr>
          <a:xfrm>
            <a:off x="8213644" y="4027336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#7D7DEF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12EB138-1DAE-98C6-4CF2-E46BD7E17A42}"/>
              </a:ext>
            </a:extLst>
          </p:cNvPr>
          <p:cNvSpPr txBox="1"/>
          <p:nvPr/>
        </p:nvSpPr>
        <p:spPr>
          <a:xfrm>
            <a:off x="1726163" y="39468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D2D38A-8114-2E5A-06AB-D74C895263A7}"/>
              </a:ext>
            </a:extLst>
          </p:cNvPr>
          <p:cNvSpPr txBox="1"/>
          <p:nvPr/>
        </p:nvSpPr>
        <p:spPr>
          <a:xfrm>
            <a:off x="1376933" y="2671436"/>
            <a:ext cx="1133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#E96F49</a:t>
            </a:r>
          </a:p>
          <a:p>
            <a:r>
              <a:rPr lang="en-US" dirty="0"/>
              <a:t>#BEDF1B</a:t>
            </a:r>
          </a:p>
          <a:p>
            <a:r>
              <a:rPr lang="en-US" dirty="0"/>
              <a:t>#1BDF32</a:t>
            </a:r>
          </a:p>
          <a:p>
            <a:r>
              <a:rPr lang="en-US" dirty="0"/>
              <a:t>#1BD6DF</a:t>
            </a:r>
          </a:p>
          <a:p>
            <a:r>
              <a:rPr lang="en-US" dirty="0"/>
              <a:t>#7D7DEF</a:t>
            </a:r>
          </a:p>
        </p:txBody>
      </p:sp>
    </p:spTree>
    <p:extLst>
      <p:ext uri="{BB962C8B-B14F-4D97-AF65-F5344CB8AC3E}">
        <p14:creationId xmlns:p14="http://schemas.microsoft.com/office/powerpoint/2010/main" val="91724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Luttenberger</dc:creator>
  <cp:lastModifiedBy>Norbert Luttenberger</cp:lastModifiedBy>
  <cp:revision>4</cp:revision>
  <dcterms:created xsi:type="dcterms:W3CDTF">2024-06-28T16:23:54Z</dcterms:created>
  <dcterms:modified xsi:type="dcterms:W3CDTF">2024-06-29T14:34:50Z</dcterms:modified>
</cp:coreProperties>
</file>