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40763" cy="17279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43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1236" y="-2916"/>
      </p:cViewPr>
      <p:guideLst>
        <p:guide orient="horz" pos="5443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827991"/>
            <a:ext cx="7344649" cy="6015978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9075969"/>
            <a:ext cx="6480572" cy="41719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2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919997"/>
            <a:ext cx="1863165" cy="146439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919997"/>
            <a:ext cx="5481484" cy="146439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7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90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4307990"/>
            <a:ext cx="7452658" cy="7187973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11563964"/>
            <a:ext cx="7452658" cy="377998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4599983"/>
            <a:ext cx="3672324" cy="109639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4599983"/>
            <a:ext cx="3672324" cy="109639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6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920001"/>
            <a:ext cx="7452658" cy="333998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4235986"/>
            <a:ext cx="3655447" cy="20759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6311977"/>
            <a:ext cx="3655447" cy="9283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4235986"/>
            <a:ext cx="3673450" cy="20759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6311977"/>
            <a:ext cx="3673450" cy="9283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151996"/>
            <a:ext cx="2786871" cy="403198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2487995"/>
            <a:ext cx="4374386" cy="1227995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5183981"/>
            <a:ext cx="2786871" cy="9603967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151996"/>
            <a:ext cx="2786871" cy="403198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2487995"/>
            <a:ext cx="4374386" cy="1227995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5183981"/>
            <a:ext cx="2786871" cy="9603967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7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920001"/>
            <a:ext cx="7452658" cy="333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4599983"/>
            <a:ext cx="7452658" cy="1096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16015946"/>
            <a:ext cx="1944172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F60C-3915-4464-A6FE-A327C68EF187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16015946"/>
            <a:ext cx="2916258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16015946"/>
            <a:ext cx="1944172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DA9D7DA-9AD1-4510-83C9-84662354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02" y="401446"/>
            <a:ext cx="7047587" cy="36944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9F494D-DAEF-4ECD-B385-F08E4504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02" y="4793532"/>
            <a:ext cx="7004911" cy="5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7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Luttenberger</dc:creator>
  <cp:lastModifiedBy>Norbert Luttenberger</cp:lastModifiedBy>
  <cp:revision>3</cp:revision>
  <dcterms:created xsi:type="dcterms:W3CDTF">2021-07-03T11:38:48Z</dcterms:created>
  <dcterms:modified xsi:type="dcterms:W3CDTF">2022-08-24T05:32:24Z</dcterms:modified>
</cp:coreProperties>
</file>