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640763" cy="172799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43" userDrawn="1">
          <p15:clr>
            <a:srgbClr val="A4A3A4"/>
          </p15:clr>
        </p15:guide>
        <p15:guide id="2" pos="27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028" y="-6162"/>
      </p:cViewPr>
      <p:guideLst>
        <p:guide orient="horz" pos="5443"/>
        <p:guide pos="27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2827991"/>
            <a:ext cx="7344649" cy="6015978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9075969"/>
            <a:ext cx="6480572" cy="41719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60C-3915-4464-A6FE-A327C68EF187}" type="datetimeFigureOut">
              <a:rPr lang="de-DE" smtClean="0"/>
              <a:t>03.07.2021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AEC-CA0F-4A47-B315-5DB3392509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27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60C-3915-4464-A6FE-A327C68EF187}" type="datetimeFigureOut">
              <a:rPr lang="de-DE" smtClean="0"/>
              <a:t>03.07.2021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AEC-CA0F-4A47-B315-5DB3392509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77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919997"/>
            <a:ext cx="1863165" cy="1464394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919997"/>
            <a:ext cx="5481484" cy="1464394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60C-3915-4464-A6FE-A327C68EF187}" type="datetimeFigureOut">
              <a:rPr lang="de-DE" smtClean="0"/>
              <a:t>03.07.2021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AEC-CA0F-4A47-B315-5DB3392509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37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60C-3915-4464-A6FE-A327C68EF187}" type="datetimeFigureOut">
              <a:rPr lang="de-DE" smtClean="0"/>
              <a:t>03.07.2021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AEC-CA0F-4A47-B315-5DB3392509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90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4307990"/>
            <a:ext cx="7452658" cy="7187973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11563964"/>
            <a:ext cx="7452658" cy="3779985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60C-3915-4464-A6FE-A327C68EF187}" type="datetimeFigureOut">
              <a:rPr lang="de-DE" smtClean="0"/>
              <a:t>03.07.2021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AEC-CA0F-4A47-B315-5DB3392509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5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4599983"/>
            <a:ext cx="3672324" cy="109639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4599983"/>
            <a:ext cx="3672324" cy="109639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60C-3915-4464-A6FE-A327C68EF187}" type="datetimeFigureOut">
              <a:rPr lang="de-DE" smtClean="0"/>
              <a:t>03.07.2021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AEC-CA0F-4A47-B315-5DB3392509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6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920001"/>
            <a:ext cx="7452658" cy="333998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4235986"/>
            <a:ext cx="3655447" cy="20759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6311977"/>
            <a:ext cx="3655447" cy="928396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4235986"/>
            <a:ext cx="3673450" cy="20759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6311977"/>
            <a:ext cx="3673450" cy="928396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60C-3915-4464-A6FE-A327C68EF187}" type="datetimeFigureOut">
              <a:rPr lang="de-DE" smtClean="0"/>
              <a:t>03.07.2021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AEC-CA0F-4A47-B315-5DB3392509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26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60C-3915-4464-A6FE-A327C68EF187}" type="datetimeFigureOut">
              <a:rPr lang="de-DE" smtClean="0"/>
              <a:t>03.07.2021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AEC-CA0F-4A47-B315-5DB3392509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0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60C-3915-4464-A6FE-A327C68EF187}" type="datetimeFigureOut">
              <a:rPr lang="de-DE" smtClean="0"/>
              <a:t>03.07.2021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AEC-CA0F-4A47-B315-5DB3392509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23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1151996"/>
            <a:ext cx="2786871" cy="4031986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2487995"/>
            <a:ext cx="4374386" cy="12279956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5183981"/>
            <a:ext cx="2786871" cy="9603967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60C-3915-4464-A6FE-A327C68EF187}" type="datetimeFigureOut">
              <a:rPr lang="de-DE" smtClean="0"/>
              <a:t>03.07.2021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AEC-CA0F-4A47-B315-5DB3392509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35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1151996"/>
            <a:ext cx="2786871" cy="4031986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2487995"/>
            <a:ext cx="4374386" cy="12279956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5183981"/>
            <a:ext cx="2786871" cy="9603967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2F60C-3915-4464-A6FE-A327C68EF187}" type="datetimeFigureOut">
              <a:rPr lang="de-DE" smtClean="0"/>
              <a:t>03.07.2021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AEC-CA0F-4A47-B315-5DB3392509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07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920001"/>
            <a:ext cx="7452658" cy="3339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4599983"/>
            <a:ext cx="7452658" cy="10963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16015946"/>
            <a:ext cx="1944172" cy="919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2F60C-3915-4464-A6FE-A327C68EF187}" type="datetimeFigureOut">
              <a:rPr lang="de-DE" smtClean="0"/>
              <a:t>03.07.2021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16015946"/>
            <a:ext cx="2916258" cy="919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16015946"/>
            <a:ext cx="1944172" cy="919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C0AEC-CA0F-4A47-B315-5DB3392509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88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DA9D7DA-9AD1-4510-83C9-846623541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02" y="401446"/>
            <a:ext cx="7047587" cy="369449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39F494D-DAEF-4ECD-B385-F08E45040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02" y="4793532"/>
            <a:ext cx="7004911" cy="56636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CCB4085-1C90-4383-8EBE-65D6D7B4D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02" y="11154798"/>
            <a:ext cx="7187807" cy="35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7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Norbert Luttenberger</dc:creator>
  <cp:lastModifiedBy>Norbert Luttenberger</cp:lastModifiedBy>
  <cp:revision>2</cp:revision>
  <dcterms:created xsi:type="dcterms:W3CDTF">2021-07-03T11:38:48Z</dcterms:created>
  <dcterms:modified xsi:type="dcterms:W3CDTF">2021-07-03T11:48:19Z</dcterms:modified>
</cp:coreProperties>
</file>