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4fb6405e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4fb6405e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4fb6405e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4fb6405e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4fb6405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4fb6405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4fb6405e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4fb6405e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4fb6405e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4fb6405e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4fb6405e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4fb6405e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4fb6405e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4fb6405e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4fb6405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4fb6405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4fb6405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4fb6405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4fb6405e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4fb6405e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4fb6405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4fb6405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4fb6405e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4fb6405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4fb6405e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4fb6405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4fb6405e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4fb6405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4fb6405e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4fb6405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2325" y="2507713"/>
            <a:ext cx="7900200" cy="10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Reservation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2325" y="3973850"/>
            <a:ext cx="25767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Saad Bin Khalid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Moaaz Bin Sajjad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25" y="227375"/>
            <a:ext cx="1548375" cy="1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detail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26575" y="121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Share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Download 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Barcode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Record feedback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775" y="291825"/>
            <a:ext cx="2025450" cy="449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0" l="0" r="0" t="42909"/>
          <a:stretch/>
        </p:blipFill>
        <p:spPr>
          <a:xfrm>
            <a:off x="3876275" y="1963800"/>
            <a:ext cx="2229299" cy="28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422325" y="2507713"/>
            <a:ext cx="7900200" cy="10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Booking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25" y="227375"/>
            <a:ext cx="1548375" cy="1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Flights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Between cities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Autocompletion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 Filter Results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-10" l="0" r="0" t="0"/>
          <a:stretch/>
        </p:blipFill>
        <p:spPr>
          <a:xfrm>
            <a:off x="6484250" y="222500"/>
            <a:ext cx="2115250" cy="469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 b="0" l="0" r="0" t="22215"/>
          <a:stretch/>
        </p:blipFill>
        <p:spPr>
          <a:xfrm>
            <a:off x="4396975" y="1504575"/>
            <a:ext cx="1977300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 seats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Upto 10 people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Select available seats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Realtime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Go </a:t>
            </a:r>
            <a:r>
              <a:rPr lang="en"/>
              <a:t>back to cancel seats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175" y="222491"/>
            <a:ext cx="2115250" cy="469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4">
            <a:alphaModFix/>
          </a:blip>
          <a:srcRect b="16198" l="0" r="0" t="0"/>
          <a:stretch/>
        </p:blipFill>
        <p:spPr>
          <a:xfrm>
            <a:off x="4272213" y="1211701"/>
            <a:ext cx="1992613" cy="370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and Pay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Summary and total of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Add credit card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Use a </a:t>
            </a:r>
            <a:r>
              <a:rPr lang="en"/>
              <a:t>discount</a:t>
            </a:r>
            <a:r>
              <a:rPr lang="en"/>
              <a:t> coupon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 Seats are confirmed now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350" y="302975"/>
            <a:ext cx="2042799" cy="453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300" y="302954"/>
            <a:ext cx="2042799" cy="453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and Pay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Summary and total of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Add credit card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Use a discount coupon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 Seats are confirmed now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  Tick detail screen again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350" y="302975"/>
            <a:ext cx="2042799" cy="453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300" y="302954"/>
            <a:ext cx="2042799" cy="453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reminders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Reminder before 3 hours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Swipe to dismiss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Real notifications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 Clear 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874" y="307025"/>
            <a:ext cx="2039151" cy="452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Features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</a:t>
            </a:r>
            <a:r>
              <a:rPr lang="en"/>
              <a:t>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</a:t>
            </a:r>
            <a:r>
              <a:rPr lang="en"/>
              <a:t>Search and filter flights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Reserve and Cancel seats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 Payment with credit card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 Ticket generation in pdf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  Notifications before flights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850" y="358150"/>
            <a:ext cx="1993099" cy="442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422325" y="2507713"/>
            <a:ext cx="7900200" cy="10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25" y="227375"/>
            <a:ext cx="1548375" cy="1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Page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Login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Register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 Continue with social logins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299" y="296412"/>
            <a:ext cx="2048725" cy="45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r>
              <a:rPr lang="en"/>
              <a:t> Page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Switch to Register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Error handling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624" y="296393"/>
            <a:ext cx="2048725" cy="4550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r>
              <a:rPr lang="en"/>
              <a:t> Page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</a:t>
            </a:r>
            <a:r>
              <a:rPr lang="en"/>
              <a:t>Full</a:t>
            </a:r>
            <a:r>
              <a:rPr lang="en"/>
              <a:t>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 Date of Birth or 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 Switch back to login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 Error handling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624" y="296393"/>
            <a:ext cx="2048725" cy="4550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422325" y="2507713"/>
            <a:ext cx="7900200" cy="10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25" y="227375"/>
            <a:ext cx="1548375" cy="1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Screen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Popular Destinations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Notifications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 App drawer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549" y="296393"/>
            <a:ext cx="2048725" cy="455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26313" l="0" r="0" t="0"/>
          <a:stretch/>
        </p:blipFill>
        <p:spPr>
          <a:xfrm>
            <a:off x="4100975" y="1227600"/>
            <a:ext cx="2211350" cy="361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Trips Screen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Upcoming &amp;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Refresh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Tickets summary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Open for detail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974" y="332875"/>
            <a:ext cx="2104825" cy="467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