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114117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</a:p>
          <a:p>
            <a:pPr marL="2760980"/>
            <a:r>
              <a:rPr lang="en-US" sz="2000" b="1" dirty="0" err="1">
                <a:solidFill>
                  <a:srgbClr val="FFFFFF"/>
                </a:solidFill>
                <a:latin typeface="Arial"/>
                <a:cs typeface="Arial"/>
              </a:rPr>
              <a:t>Koushikan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BS- AC Tech-Industrial  biotechnology </a:t>
            </a:r>
            <a:r>
              <a:rPr lang="en-US" sz="2000" b="1" spc="-30" dirty="0">
                <a:solidFill>
                  <a:srgbClr val="FFFFFF"/>
                </a:solidFill>
                <a:latin typeface="Arial"/>
                <a:cs typeface="Arial"/>
              </a:rPr>
              <a:t>Roll no</a:t>
            </a:r>
            <a:r>
              <a:rPr lang="en-US" sz="2000" b="1" spc="-30">
                <a:solidFill>
                  <a:srgbClr val="FFFFFF"/>
                </a:solidFill>
                <a:latin typeface="Arial"/>
                <a:cs typeface="Arial"/>
              </a:rPr>
              <a:t>:2021305511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21</TotalTime>
  <Words>1430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KN</dc:creator>
  <cp:lastModifiedBy>HARISH N</cp:lastModifiedBy>
  <cp:revision>828</cp:revision>
  <dcterms:created xsi:type="dcterms:W3CDTF">2024-04-01T16:53:49Z</dcterms:created>
  <dcterms:modified xsi:type="dcterms:W3CDTF">2024-04-29T05:29:58Z</dcterms:modified>
</cp:coreProperties>
</file>