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jAyIZ8BJp8EDnTdeBIy6P/Ongi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14.png"/><Relationship Id="rId8" Type="http://schemas.openxmlformats.org/officeDocument/2006/relationships/image" Target="../media/image1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1ppt.com/moban/" TargetMode="Externa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4.png"/><Relationship Id="rId4" Type="http://schemas.openxmlformats.org/officeDocument/2006/relationships/image" Target="../media/image16.pn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>
  <p:cSld name="标题幻灯片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4"/>
          <p:cNvGrpSpPr/>
          <p:nvPr/>
        </p:nvGrpSpPr>
        <p:grpSpPr>
          <a:xfrm>
            <a:off x="-1" y="0"/>
            <a:ext cx="1241425" cy="2482850"/>
            <a:chOff x="0" y="0"/>
            <a:chExt cx="400050" cy="800100"/>
          </a:xfrm>
        </p:grpSpPr>
        <p:pic>
          <p:nvPicPr>
            <p:cNvPr id="17" name="Google Shape;17;p4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400050" cy="400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400050"/>
              <a:ext cx="400050" cy="4000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" name="Google Shape;1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7254" y="0"/>
            <a:ext cx="1241425" cy="124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80127" y="267969"/>
            <a:ext cx="730681" cy="7054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Google Shape;21;p44"/>
          <p:cNvGrpSpPr/>
          <p:nvPr/>
        </p:nvGrpSpPr>
        <p:grpSpPr>
          <a:xfrm>
            <a:off x="9981959" y="4898583"/>
            <a:ext cx="3057570" cy="2436113"/>
            <a:chOff x="5376862" y="3252787"/>
            <a:chExt cx="1171575" cy="933450"/>
          </a:xfrm>
        </p:grpSpPr>
        <p:pic>
          <p:nvPicPr>
            <p:cNvPr id="22" name="Google Shape;22;p4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958215" y="3252787"/>
              <a:ext cx="266700" cy="352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23;p4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610225" y="3252787"/>
              <a:ext cx="352425" cy="352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24;p4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376862" y="3605212"/>
              <a:ext cx="1171575" cy="581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" name="Google Shape;25;p4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0" y="3237548"/>
            <a:ext cx="1595120" cy="1595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043083" y="1548753"/>
            <a:ext cx="1148917" cy="1148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844" y="5616575"/>
            <a:ext cx="912177" cy="880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图片与标题">
  <p:cSld name="1_图片与标题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icrosoft Yahe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5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3" name="Google Shape;83;p53"/>
          <p:cNvSpPr txBox="1"/>
          <p:nvPr/>
        </p:nvSpPr>
        <p:spPr>
          <a:xfrm>
            <a:off x="1007605" y="6710568"/>
            <a:ext cx="1800200" cy="118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Microsoft Yahei"/>
              <a:buNone/>
            </a:pPr>
            <a:r>
              <a:rPr b="0" i="0" lang="zh-TW" sz="100" u="sng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PPT模板</a:t>
            </a:r>
            <a:r>
              <a:rPr b="0" i="0" lang="zh-TW" sz="100" u="none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http://www.1ppt.com/moban/ </a:t>
            </a:r>
            <a:endParaRPr b="0" i="0" sz="100" u="none" cap="none" strike="noStrik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垂直排列标题与&#10;文本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>
  <p:cSld name="标题和内容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5"/>
          <p:cNvSpPr/>
          <p:nvPr/>
        </p:nvSpPr>
        <p:spPr>
          <a:xfrm>
            <a:off x="0" y="0"/>
            <a:ext cx="2604304" cy="6858000"/>
          </a:xfrm>
          <a:prstGeom prst="rect">
            <a:avLst/>
          </a:prstGeom>
          <a:solidFill>
            <a:srgbClr val="EBE7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1"/>
            <a:ext cx="1203767" cy="1203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9621" y="3286849"/>
            <a:ext cx="1123106" cy="1123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1475228" y="2163743"/>
            <a:ext cx="1123106" cy="1123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0411" y="7070"/>
            <a:ext cx="1595120" cy="1595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1589" y="3437126"/>
            <a:ext cx="912177" cy="880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27874" y="5804673"/>
            <a:ext cx="737516" cy="712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4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-5608" y="5463431"/>
            <a:ext cx="1394569" cy="139456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5"/>
          <p:cNvSpPr/>
          <p:nvPr/>
        </p:nvSpPr>
        <p:spPr>
          <a:xfrm>
            <a:off x="11900410" y="7070"/>
            <a:ext cx="291589" cy="6858000"/>
          </a:xfrm>
          <a:prstGeom prst="rect">
            <a:avLst/>
          </a:prstGeom>
          <a:solidFill>
            <a:srgbClr val="EBE7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>
  <p:cSld name="节标题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37548"/>
            <a:ext cx="1595120" cy="1595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844" y="5616575"/>
            <a:ext cx="912177" cy="880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80127" y="267969"/>
            <a:ext cx="730681" cy="705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43083" y="1548753"/>
            <a:ext cx="1148917" cy="1148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>
  <p:cSld name="比较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32599" y="5986965"/>
            <a:ext cx="689326" cy="665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717630" cy="717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526444" y="5321409"/>
            <a:ext cx="665556" cy="665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717630"/>
            <a:ext cx="370390" cy="370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>
  <p:cSld name="两栏内容">
    <p:bg>
      <p:bgPr>
        <a:solidFill>
          <a:srgbClr val="CAB8AC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8"/>
          <p:cNvSpPr/>
          <p:nvPr/>
        </p:nvSpPr>
        <p:spPr>
          <a:xfrm flipH="1">
            <a:off x="-1" y="0"/>
            <a:ext cx="12192000" cy="6858000"/>
          </a:xfrm>
          <a:prstGeom prst="rtTriangle">
            <a:avLst/>
          </a:prstGeom>
          <a:solidFill>
            <a:srgbClr val="E0CC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8"/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BDC2B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8"/>
          <p:cNvSpPr/>
          <p:nvPr/>
        </p:nvSpPr>
        <p:spPr>
          <a:xfrm>
            <a:off x="1365813" y="778398"/>
            <a:ext cx="9460375" cy="5301205"/>
          </a:xfrm>
          <a:prstGeom prst="rect">
            <a:avLst/>
          </a:prstGeom>
          <a:noFill/>
          <a:ln cap="flat" cmpd="sng" w="76200">
            <a:solidFill>
              <a:srgbClr val="EBE7E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8"/>
          <p:cNvSpPr/>
          <p:nvPr/>
        </p:nvSpPr>
        <p:spPr>
          <a:xfrm>
            <a:off x="1633959" y="999763"/>
            <a:ext cx="8924081" cy="48584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icrosoft Yahe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5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icrosoft Yahe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5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Yahei"/>
              <a:buNone/>
              <a:defRPr b="0" i="0" sz="44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12" name="Google Shape;12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13" name="Google Shape;13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14" name="Google Shape;14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9828" y="699106"/>
            <a:ext cx="4865175" cy="324345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101" name="Google Shape;101;p25"/>
          <p:cNvSpPr/>
          <p:nvPr/>
        </p:nvSpPr>
        <p:spPr>
          <a:xfrm>
            <a:off x="8042363" y="1964324"/>
            <a:ext cx="28136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72798C"/>
                </a:solidFill>
                <a:latin typeface="Arial"/>
                <a:ea typeface="Arial"/>
                <a:cs typeface="Arial"/>
                <a:sym typeface="Arial"/>
              </a:rPr>
              <a:t>Score: </a:t>
            </a:r>
            <a:r>
              <a:rPr b="1" lang="zh-TW" sz="16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4.62</a:t>
            </a:r>
            <a:r>
              <a:rPr b="1" lang="zh-TW" sz="1600">
                <a:solidFill>
                  <a:srgbClr val="72798C"/>
                </a:solidFill>
                <a:latin typeface="Arial"/>
                <a:ea typeface="Arial"/>
                <a:cs typeface="Arial"/>
                <a:sym typeface="Arial"/>
              </a:rPr>
              <a:t> --- Round 1 </a:t>
            </a:r>
            <a:endParaRPr/>
          </a:p>
        </p:txBody>
      </p:sp>
      <p:sp>
        <p:nvSpPr>
          <p:cNvPr id="102" name="Google Shape;102;p25"/>
          <p:cNvSpPr/>
          <p:nvPr/>
        </p:nvSpPr>
        <p:spPr>
          <a:xfrm>
            <a:off x="8047299" y="2322162"/>
            <a:ext cx="28086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72798C"/>
                </a:solidFill>
                <a:latin typeface="Arial"/>
                <a:ea typeface="Arial"/>
                <a:cs typeface="Arial"/>
                <a:sym typeface="Arial"/>
              </a:rPr>
              <a:t>Score: </a:t>
            </a:r>
            <a:r>
              <a:rPr b="1" lang="zh-TW" sz="16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4.52</a:t>
            </a:r>
            <a:r>
              <a:rPr b="1" lang="zh-TW" sz="1600">
                <a:solidFill>
                  <a:srgbClr val="72798C"/>
                </a:solidFill>
                <a:latin typeface="Arial"/>
                <a:ea typeface="Arial"/>
                <a:cs typeface="Arial"/>
                <a:sym typeface="Arial"/>
              </a:rPr>
              <a:t> --- Round 2</a:t>
            </a:r>
            <a:endParaRPr/>
          </a:p>
        </p:txBody>
      </p:sp>
      <p:sp>
        <p:nvSpPr>
          <p:cNvPr id="103" name="Google Shape;103;p25"/>
          <p:cNvSpPr/>
          <p:nvPr/>
        </p:nvSpPr>
        <p:spPr>
          <a:xfrm>
            <a:off x="8047300" y="2676154"/>
            <a:ext cx="28086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72798C"/>
                </a:solidFill>
                <a:latin typeface="Arial"/>
                <a:ea typeface="Arial"/>
                <a:cs typeface="Arial"/>
                <a:sym typeface="Arial"/>
              </a:rPr>
              <a:t>Score: </a:t>
            </a:r>
            <a:r>
              <a:rPr b="1" lang="zh-TW" sz="16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4.67</a:t>
            </a:r>
            <a:r>
              <a:rPr b="1" lang="zh-TW" sz="1600">
                <a:solidFill>
                  <a:srgbClr val="72798C"/>
                </a:solidFill>
                <a:latin typeface="Arial"/>
                <a:ea typeface="Arial"/>
                <a:cs typeface="Arial"/>
                <a:sym typeface="Arial"/>
              </a:rPr>
              <a:t> --- Round 3</a:t>
            </a:r>
            <a:endParaRPr/>
          </a:p>
        </p:txBody>
      </p:sp>
      <p:sp>
        <p:nvSpPr>
          <p:cNvPr id="104" name="Google Shape;104;p25"/>
          <p:cNvSpPr/>
          <p:nvPr/>
        </p:nvSpPr>
        <p:spPr>
          <a:xfrm>
            <a:off x="8047299" y="3032925"/>
            <a:ext cx="28086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72798C"/>
                </a:solidFill>
                <a:latin typeface="Arial"/>
                <a:ea typeface="Arial"/>
                <a:cs typeface="Arial"/>
                <a:sym typeface="Arial"/>
              </a:rPr>
              <a:t>Score: </a:t>
            </a:r>
            <a:r>
              <a:rPr b="1" lang="zh-TW" sz="16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4.72</a:t>
            </a:r>
            <a:r>
              <a:rPr b="1" lang="zh-TW" sz="1600">
                <a:solidFill>
                  <a:srgbClr val="72798C"/>
                </a:solidFill>
                <a:latin typeface="Arial"/>
                <a:ea typeface="Arial"/>
                <a:cs typeface="Arial"/>
                <a:sym typeface="Arial"/>
              </a:rPr>
              <a:t> --- Round 4</a:t>
            </a:r>
            <a:endParaRPr/>
          </a:p>
        </p:txBody>
      </p:sp>
      <p:sp>
        <p:nvSpPr>
          <p:cNvPr id="105" name="Google Shape;105;p25"/>
          <p:cNvSpPr/>
          <p:nvPr/>
        </p:nvSpPr>
        <p:spPr>
          <a:xfrm rot="5400000">
            <a:off x="9641974" y="3418206"/>
            <a:ext cx="4102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72798C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pic>
        <p:nvPicPr>
          <p:cNvPr id="106" name="Google Shape;10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1560" y="2055947"/>
            <a:ext cx="2749126" cy="412369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</p:pic>
      <p:sp>
        <p:nvSpPr>
          <p:cNvPr id="107" name="Google Shape;107;p25"/>
          <p:cNvSpPr/>
          <p:nvPr/>
        </p:nvSpPr>
        <p:spPr>
          <a:xfrm>
            <a:off x="4994481" y="5121263"/>
            <a:ext cx="15167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Shape:( 1, 80, 2)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2298" y="2031526"/>
            <a:ext cx="2749126" cy="412369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</p:pic>
      <p:pic>
        <p:nvPicPr>
          <p:cNvPr id="109" name="Google Shape;10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60490" y="2025487"/>
            <a:ext cx="2749126" cy="412369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</p:pic>
      <p:cxnSp>
        <p:nvCxnSpPr>
          <p:cNvPr id="110" name="Google Shape;110;p25"/>
          <p:cNvCxnSpPr/>
          <p:nvPr/>
        </p:nvCxnSpPr>
        <p:spPr>
          <a:xfrm>
            <a:off x="3485208" y="2064535"/>
            <a:ext cx="1355016" cy="60937"/>
          </a:xfrm>
          <a:prstGeom prst="straightConnector1">
            <a:avLst/>
          </a:prstGeom>
          <a:noFill/>
          <a:ln cap="flat" cmpd="sng" w="38100">
            <a:solidFill>
              <a:srgbClr val="72798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1" name="Google Shape;111;p25"/>
          <p:cNvSpPr/>
          <p:nvPr/>
        </p:nvSpPr>
        <p:spPr>
          <a:xfrm>
            <a:off x="3619237" y="1697005"/>
            <a:ext cx="10133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72798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Feature</a:t>
            </a:r>
            <a:endParaRPr sz="1800">
              <a:solidFill>
                <a:srgbClr val="72798C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112" name="Google Shape;112;p25"/>
          <p:cNvCxnSpPr/>
          <p:nvPr/>
        </p:nvCxnSpPr>
        <p:spPr>
          <a:xfrm>
            <a:off x="1759974" y="6238295"/>
            <a:ext cx="1203360" cy="0"/>
          </a:xfrm>
          <a:prstGeom prst="straightConnector1">
            <a:avLst/>
          </a:prstGeom>
          <a:noFill/>
          <a:ln cap="flat" cmpd="sng" w="38100">
            <a:solidFill>
              <a:srgbClr val="72798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3" name="Google Shape;113;p25"/>
          <p:cNvSpPr/>
          <p:nvPr/>
        </p:nvSpPr>
        <p:spPr>
          <a:xfrm>
            <a:off x="1923257" y="6296954"/>
            <a:ext cx="7985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72798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Batch</a:t>
            </a:r>
            <a:endParaRPr sz="1800">
              <a:solidFill>
                <a:srgbClr val="72798C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114" name="Google Shape;114;p25"/>
          <p:cNvCxnSpPr/>
          <p:nvPr/>
        </p:nvCxnSpPr>
        <p:spPr>
          <a:xfrm>
            <a:off x="4944534" y="2278792"/>
            <a:ext cx="118533" cy="3243450"/>
          </a:xfrm>
          <a:prstGeom prst="straightConnector1">
            <a:avLst/>
          </a:prstGeom>
          <a:noFill/>
          <a:ln cap="flat" cmpd="sng" w="38100">
            <a:solidFill>
              <a:srgbClr val="72798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5" name="Google Shape;115;p25"/>
          <p:cNvSpPr/>
          <p:nvPr/>
        </p:nvSpPr>
        <p:spPr>
          <a:xfrm>
            <a:off x="4959281" y="2444826"/>
            <a:ext cx="12150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72798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TimeStep</a:t>
            </a:r>
            <a:endParaRPr sz="1800">
              <a:solidFill>
                <a:srgbClr val="72798C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6" name="Google Shape;116;p25"/>
          <p:cNvSpPr/>
          <p:nvPr/>
        </p:nvSpPr>
        <p:spPr>
          <a:xfrm>
            <a:off x="6724994" y="3056169"/>
            <a:ext cx="567124" cy="2823260"/>
          </a:xfrm>
          <a:prstGeom prst="roundRect">
            <a:avLst>
              <a:gd fmla="val 16667" name="adj"/>
            </a:avLst>
          </a:prstGeom>
          <a:solidFill>
            <a:srgbClr val="A8D08C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FC</a:t>
            </a: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7" name="Google Shape;117;p25"/>
          <p:cNvSpPr/>
          <p:nvPr/>
        </p:nvSpPr>
        <p:spPr>
          <a:xfrm>
            <a:off x="5267281" y="4058541"/>
            <a:ext cx="1152467" cy="990408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LSTM</a:t>
            </a: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descr="https://lh3.googleusercontent.com/-rXNuOrP6fxCZDcgoKUmIQUARI05xTVj_NwEoaK-VY8CbMcJxfkWoGdzXOKueyAue4hVdeqYuPy2BrPLXjjiRaqYgyQ_54uu10eoyZrs3URIzrIjXNpzcpE2F78FAc_p16KtT7hv-fC7NAa2POzt1Q" id="118" name="Google Shape;118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68201" y="4476763"/>
            <a:ext cx="341073" cy="2205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-rXNuOrP6fxCZDcgoKUmIQUARI05xTVj_NwEoaK-VY8CbMcJxfkWoGdzXOKueyAue4hVdeqYuPy2BrPLXjjiRaqYgyQ_54uu10eoyZrs3URIzrIjXNpzcpE2F78FAc_p16KtT7hv-fC7NAa2POzt1Q" id="119" name="Google Shape;11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3002" y="4480573"/>
            <a:ext cx="341073" cy="2205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-rXNuOrP6fxCZDcgoKUmIQUARI05xTVj_NwEoaK-VY8CbMcJxfkWoGdzXOKueyAue4hVdeqYuPy2BrPLXjjiRaqYgyQ_54uu10eoyZrs3URIzrIjXNpzcpE2F78FAc_p16KtT7hv-fC7NAa2POzt1Q" id="120" name="Google Shape;120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12748" y="4480573"/>
            <a:ext cx="341073" cy="22052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5"/>
          <p:cNvSpPr txBox="1"/>
          <p:nvPr/>
        </p:nvSpPr>
        <p:spPr>
          <a:xfrm>
            <a:off x="349744" y="522053"/>
            <a:ext cx="35249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82897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系統介紹</a:t>
            </a:r>
            <a:endParaRPr b="1" sz="3600">
              <a:solidFill>
                <a:srgbClr val="82897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2" name="Google Shape;122;p25"/>
          <p:cNvSpPr/>
          <p:nvPr/>
        </p:nvSpPr>
        <p:spPr>
          <a:xfrm>
            <a:off x="7735697" y="4042169"/>
            <a:ext cx="3299856" cy="990408"/>
          </a:xfrm>
          <a:prstGeom prst="roundRect">
            <a:avLst>
              <a:gd fmla="val 16667" name="adj"/>
            </a:avLst>
          </a:prstGeom>
          <a:solidFill>
            <a:srgbClr val="72798C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Teaching Satisfaction Score</a:t>
            </a:r>
            <a:endParaRPr/>
          </a:p>
        </p:txBody>
      </p:sp>
      <p:sp>
        <p:nvSpPr>
          <p:cNvPr id="123" name="Google Shape;123;p25"/>
          <p:cNvSpPr/>
          <p:nvPr/>
        </p:nvSpPr>
        <p:spPr>
          <a:xfrm>
            <a:off x="8858076" y="5157692"/>
            <a:ext cx="10550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Score: 1~5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5"/>
          <p:cNvSpPr/>
          <p:nvPr/>
        </p:nvSpPr>
        <p:spPr>
          <a:xfrm>
            <a:off x="7657904" y="966412"/>
            <a:ext cx="82270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3A383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# Log</a:t>
            </a:r>
            <a:endParaRPr b="1" sz="1600">
              <a:solidFill>
                <a:srgbClr val="3A3838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125" name="Google Shape;125;p25"/>
          <p:cNvCxnSpPr>
            <a:stCxn id="122" idx="3"/>
          </p:cNvCxnSpPr>
          <p:nvPr/>
        </p:nvCxnSpPr>
        <p:spPr>
          <a:xfrm flipH="1" rot="10800000">
            <a:off x="11035553" y="3897773"/>
            <a:ext cx="546900" cy="639600"/>
          </a:xfrm>
          <a:prstGeom prst="bentConnector2">
            <a:avLst/>
          </a:prstGeom>
          <a:noFill/>
          <a:ln cap="flat" cmpd="sng" w="38100">
            <a:solidFill>
              <a:srgbClr val="9DC3E6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126" name="Google Shape;126;p25"/>
          <p:cNvSpPr/>
          <p:nvPr/>
        </p:nvSpPr>
        <p:spPr>
          <a:xfrm>
            <a:off x="10664855" y="3471715"/>
            <a:ext cx="107273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User-end</a:t>
            </a:r>
            <a:endParaRPr b="1" sz="16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5"/>
          <p:cNvSpPr/>
          <p:nvPr/>
        </p:nvSpPr>
        <p:spPr>
          <a:xfrm>
            <a:off x="3692129" y="6296954"/>
            <a:ext cx="68640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b="1" sz="16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5"/>
          <p:cNvSpPr/>
          <p:nvPr/>
        </p:nvSpPr>
        <p:spPr>
          <a:xfrm>
            <a:off x="5862597" y="6302171"/>
            <a:ext cx="77777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1" sz="16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5"/>
          <p:cNvSpPr/>
          <p:nvPr/>
        </p:nvSpPr>
        <p:spPr>
          <a:xfrm>
            <a:off x="8996735" y="6327732"/>
            <a:ext cx="85792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1" sz="16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8042363" y="1573217"/>
            <a:ext cx="373653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Predict the score of every 80</a:t>
            </a:r>
            <a:r>
              <a:rPr b="1" baseline="30000" lang="zh-TW" sz="16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seconds</a:t>
            </a:r>
            <a:endParaRPr sz="1600">
              <a:solidFill>
                <a:srgbClr val="3A3838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131" name="Google Shape;131;p25"/>
          <p:cNvGrpSpPr/>
          <p:nvPr/>
        </p:nvGrpSpPr>
        <p:grpSpPr>
          <a:xfrm>
            <a:off x="6484993" y="175485"/>
            <a:ext cx="5760808" cy="346568"/>
            <a:chOff x="6911798" y="-95943"/>
            <a:chExt cx="5760808" cy="346568"/>
          </a:xfrm>
        </p:grpSpPr>
        <p:sp>
          <p:nvSpPr>
            <p:cNvPr id="132" name="Google Shape;132;p25"/>
            <p:cNvSpPr/>
            <p:nvPr/>
          </p:nvSpPr>
          <p:spPr>
            <a:xfrm>
              <a:off x="8029151" y="-87929"/>
              <a:ext cx="100494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600"/>
                <a:buFont typeface="Microsoft JhengHei"/>
                <a:buNone/>
              </a:pPr>
              <a:r>
                <a:rPr i="0" lang="zh-TW" sz="1600" u="none" cap="none" strike="noStrike">
                  <a:solidFill>
                    <a:srgbClr val="A5A5A5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研究方法</a:t>
              </a:r>
              <a:endParaRPr i="0" sz="1600" u="none" cap="none" strike="noStrike">
                <a:solidFill>
                  <a:srgbClr val="A5A5A5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3" name="Google Shape;133;p25"/>
            <p:cNvSpPr/>
            <p:nvPr/>
          </p:nvSpPr>
          <p:spPr>
            <a:xfrm>
              <a:off x="10619848" y="-95943"/>
              <a:ext cx="205275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600"/>
                <a:buFont typeface="Microsoft JhengHei"/>
                <a:buNone/>
              </a:pPr>
              <a:r>
                <a:rPr i="0" lang="zh-TW" sz="1600" u="none" cap="none" strike="noStrike">
                  <a:solidFill>
                    <a:srgbClr val="A5A5A5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結論與未來展望</a:t>
              </a:r>
              <a:endParaRPr i="0" sz="1600" u="none" cap="none" strike="noStrike">
                <a:solidFill>
                  <a:srgbClr val="A5A5A5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4" name="Google Shape;134;p25"/>
            <p:cNvSpPr/>
            <p:nvPr/>
          </p:nvSpPr>
          <p:spPr>
            <a:xfrm>
              <a:off x="9042486" y="-87929"/>
              <a:ext cx="1788160" cy="338554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icrosoft JhengHei"/>
                <a:buNone/>
              </a:pPr>
              <a:r>
                <a:rPr i="0" lang="zh-TW" sz="1600" u="none" cap="none" strike="noStrik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研究結果與分析</a:t>
              </a:r>
              <a:endParaRPr i="0" sz="16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5" name="Google Shape;135;p25"/>
            <p:cNvSpPr/>
            <p:nvPr/>
          </p:nvSpPr>
          <p:spPr>
            <a:xfrm>
              <a:off x="6911798" y="-95943"/>
              <a:ext cx="117698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600"/>
                <a:buFont typeface="Microsoft JhengHei"/>
                <a:buNone/>
              </a:pPr>
              <a:r>
                <a:rPr i="0" lang="zh-TW" sz="1600" u="none" cap="none" strike="noStrike">
                  <a:solidFill>
                    <a:srgbClr val="A5A5A5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問題描述</a:t>
              </a:r>
              <a:endParaRPr i="0" sz="1600" u="none" cap="none" strike="noStrike">
                <a:solidFill>
                  <a:srgbClr val="A5A5A5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36" name="Google Shape;136;p25"/>
          <p:cNvSpPr txBox="1"/>
          <p:nvPr/>
        </p:nvSpPr>
        <p:spPr>
          <a:xfrm>
            <a:off x="8950647" y="637606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		</a:t>
            </a:r>
            <a:fld id="{00000000-1234-1234-1234-123412341234}" type="slidenum">
              <a:rPr lang="zh-TW"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sz="18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第一PPT，www.1ppt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2020-01-02T06:44:14Z</dcterms:created>
  <dc:creator>第一PPT</dc:creator>
</cp:coreProperties>
</file>