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hBiXfzIXu+mW7O+7vLwI5KUiXv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0" Type="http://schemas.openxmlformats.org/officeDocument/2006/relationships/image" Target="../media/image8.png"/><Relationship Id="rId9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1ppt.com/moban/" TargetMode="Externa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1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>
  <p:cSld name="标题幻灯片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4"/>
          <p:cNvGrpSpPr/>
          <p:nvPr/>
        </p:nvGrpSpPr>
        <p:grpSpPr>
          <a:xfrm>
            <a:off x="-1" y="0"/>
            <a:ext cx="1241425" cy="2482850"/>
            <a:chOff x="0" y="0"/>
            <a:chExt cx="400050" cy="800100"/>
          </a:xfrm>
        </p:grpSpPr>
        <p:pic>
          <p:nvPicPr>
            <p:cNvPr id="17" name="Google Shape;17;p4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400050" cy="400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400050"/>
              <a:ext cx="400050" cy="4000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" name="Google Shape;1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7254" y="0"/>
            <a:ext cx="1241425" cy="124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80127" y="267969"/>
            <a:ext cx="730681" cy="7054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21;p44"/>
          <p:cNvGrpSpPr/>
          <p:nvPr/>
        </p:nvGrpSpPr>
        <p:grpSpPr>
          <a:xfrm>
            <a:off x="9981959" y="4898583"/>
            <a:ext cx="3057570" cy="2436113"/>
            <a:chOff x="5376862" y="3252787"/>
            <a:chExt cx="1171575" cy="933450"/>
          </a:xfrm>
        </p:grpSpPr>
        <p:pic>
          <p:nvPicPr>
            <p:cNvPr id="22" name="Google Shape;22;p4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958215" y="3252787"/>
              <a:ext cx="266700" cy="352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23;p4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610225" y="3252787"/>
              <a:ext cx="352425" cy="352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4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376862" y="3605212"/>
              <a:ext cx="1171575" cy="581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" name="Google Shape;25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0" y="3237548"/>
            <a:ext cx="1595120" cy="159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043083" y="1548753"/>
            <a:ext cx="1148917" cy="1148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844" y="5616575"/>
            <a:ext cx="912177" cy="880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图片与标题">
  <p:cSld name="1_图片与标题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Yahe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5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3" name="Google Shape;83;p53"/>
          <p:cNvSpPr txBox="1"/>
          <p:nvPr/>
        </p:nvSpPr>
        <p:spPr>
          <a:xfrm>
            <a:off x="1007605" y="6710568"/>
            <a:ext cx="1800200" cy="118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Microsoft Yahei"/>
              <a:buNone/>
            </a:pPr>
            <a:r>
              <a:rPr b="0" i="0" lang="zh-TW" sz="100" u="sng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PPT模板</a:t>
            </a:r>
            <a:r>
              <a:rPr b="0" i="0" lang="zh-TW" sz="1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http://www.1ppt.com/moban/ </a:t>
            </a:r>
            <a:endParaRPr b="0" i="0" sz="100" u="none" cap="none" strike="noStrik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&#10;文本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>
  <p:cSld name="标题和内容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5"/>
          <p:cNvSpPr/>
          <p:nvPr/>
        </p:nvSpPr>
        <p:spPr>
          <a:xfrm>
            <a:off x="0" y="0"/>
            <a:ext cx="2604304" cy="6858000"/>
          </a:xfrm>
          <a:prstGeom prst="rect">
            <a:avLst/>
          </a:prstGeom>
          <a:solidFill>
            <a:srgbClr val="EBE7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"/>
            <a:ext cx="1203767" cy="1203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9621" y="3286849"/>
            <a:ext cx="1123106" cy="1123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1475228" y="2163743"/>
            <a:ext cx="1123106" cy="1123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0411" y="7070"/>
            <a:ext cx="1595120" cy="159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1589" y="3437126"/>
            <a:ext cx="912177" cy="880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27874" y="5804673"/>
            <a:ext cx="737516" cy="712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4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-5608" y="5463431"/>
            <a:ext cx="1394569" cy="139456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5"/>
          <p:cNvSpPr/>
          <p:nvPr/>
        </p:nvSpPr>
        <p:spPr>
          <a:xfrm>
            <a:off x="11900410" y="7070"/>
            <a:ext cx="291589" cy="6858000"/>
          </a:xfrm>
          <a:prstGeom prst="rect">
            <a:avLst/>
          </a:prstGeom>
          <a:solidFill>
            <a:srgbClr val="EBE7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>
  <p:cSld name="节标题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37548"/>
            <a:ext cx="1595120" cy="159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844" y="5616575"/>
            <a:ext cx="912177" cy="880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80127" y="267969"/>
            <a:ext cx="730681" cy="705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43083" y="1548753"/>
            <a:ext cx="1148917" cy="1148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>
  <p:cSld name="比较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32599" y="5986965"/>
            <a:ext cx="689326" cy="665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717630" cy="717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526444" y="5321409"/>
            <a:ext cx="665556" cy="665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717630"/>
            <a:ext cx="370390" cy="370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>
  <p:cSld name="两栏内容">
    <p:bg>
      <p:bgPr>
        <a:solidFill>
          <a:srgbClr val="CAB8AC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8"/>
          <p:cNvSpPr/>
          <p:nvPr/>
        </p:nvSpPr>
        <p:spPr>
          <a:xfrm flipH="1">
            <a:off x="-1" y="0"/>
            <a:ext cx="12192000" cy="6858000"/>
          </a:xfrm>
          <a:prstGeom prst="rtTriangle">
            <a:avLst/>
          </a:prstGeom>
          <a:solidFill>
            <a:srgbClr val="E0CC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8"/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BDC2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8"/>
          <p:cNvSpPr/>
          <p:nvPr/>
        </p:nvSpPr>
        <p:spPr>
          <a:xfrm>
            <a:off x="1365813" y="778398"/>
            <a:ext cx="9460375" cy="5301205"/>
          </a:xfrm>
          <a:prstGeom prst="rect">
            <a:avLst/>
          </a:prstGeom>
          <a:noFill/>
          <a:ln cap="flat" cmpd="sng" w="76200">
            <a:solidFill>
              <a:srgbClr val="EBE7E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8"/>
          <p:cNvSpPr/>
          <p:nvPr/>
        </p:nvSpPr>
        <p:spPr>
          <a:xfrm>
            <a:off x="1633959" y="999763"/>
            <a:ext cx="8924081" cy="48584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Yahe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5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Yahe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5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Yahei"/>
              <a:buNone/>
              <a:defRPr b="0" i="0" sz="4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12" name="Google Shape;12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13" name="Google Shape;13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14" name="Google Shape;14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0.png"/><Relationship Id="rId8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2880" y="1622932"/>
            <a:ext cx="2852186" cy="427827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102" name="Google Shape;10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8348" y="1629607"/>
            <a:ext cx="2852186" cy="427827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103" name="Google Shape;10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4852" y="1425893"/>
            <a:ext cx="2363717" cy="2363717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</p:pic>
      <p:pic>
        <p:nvPicPr>
          <p:cNvPr id="104" name="Google Shape;104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9046" y="3624715"/>
            <a:ext cx="2388970" cy="238897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</p:pic>
      <p:cxnSp>
        <p:nvCxnSpPr>
          <p:cNvPr id="105" name="Google Shape;105;p24"/>
          <p:cNvCxnSpPr>
            <a:stCxn id="106" idx="3"/>
            <a:endCxn id="107" idx="3"/>
          </p:cNvCxnSpPr>
          <p:nvPr/>
        </p:nvCxnSpPr>
        <p:spPr>
          <a:xfrm>
            <a:off x="5385425" y="2556248"/>
            <a:ext cx="600" cy="2298600"/>
          </a:xfrm>
          <a:prstGeom prst="bentConnector3">
            <a:avLst>
              <a:gd fmla="val 38100000" name="adj1"/>
            </a:avLst>
          </a:prstGeom>
          <a:noFill/>
          <a:ln cap="flat" cmpd="sng" w="28575">
            <a:solidFill>
              <a:srgbClr val="6C6A6A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24"/>
          <p:cNvSpPr/>
          <p:nvPr/>
        </p:nvSpPr>
        <p:spPr>
          <a:xfrm>
            <a:off x="4108625" y="2061098"/>
            <a:ext cx="1276800" cy="990300"/>
          </a:xfrm>
          <a:prstGeom prst="roundRect">
            <a:avLst>
              <a:gd fmla="val 16667" name="adj"/>
            </a:avLst>
          </a:prstGeom>
          <a:solidFill>
            <a:srgbClr val="D8E5F5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YOLO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Teacher</a:t>
            </a:r>
            <a:endParaRPr b="1"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-rXNuOrP6fxCZDcgoKUmIQUARI05xTVj_NwEoaK-VY8CbMcJxfkWoGdzXOKueyAue4hVdeqYuPy2BrPLXjjiRaqYgyQ_54uu10eoyZrs3URIzrIjXNpzcpE2F78FAc_p16KtT7hv-fC7NAa2POzt1Q" id="108" name="Google Shape;108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93235" y="2479320"/>
            <a:ext cx="341073" cy="22052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4"/>
          <p:cNvSpPr/>
          <p:nvPr/>
        </p:nvSpPr>
        <p:spPr>
          <a:xfrm>
            <a:off x="4108625" y="4359838"/>
            <a:ext cx="1276800" cy="990300"/>
          </a:xfrm>
          <a:prstGeom prst="roundRect">
            <a:avLst>
              <a:gd fmla="val 16667" name="adj"/>
            </a:avLst>
          </a:prstGeom>
          <a:solidFill>
            <a:srgbClr val="D2E4D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YOLO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Student</a:t>
            </a:r>
            <a:endParaRPr b="1" sz="1800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descr="https://lh3.googleusercontent.com/-rXNuOrP6fxCZDcgoKUmIQUARI05xTVj_NwEoaK-VY8CbMcJxfkWoGdzXOKueyAue4hVdeqYuPy2BrPLXjjiRaqYgyQ_54uu10eoyZrs3URIzrIjXNpzcpE2F78FAc_p16KtT7hv-fC7NAa2POzt1Q" id="109" name="Google Shape;109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93235" y="4778060"/>
            <a:ext cx="341073" cy="22052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4"/>
          <p:cNvSpPr/>
          <p:nvPr/>
        </p:nvSpPr>
        <p:spPr>
          <a:xfrm>
            <a:off x="8916516" y="5732839"/>
            <a:ext cx="47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Or</a:t>
            </a:r>
            <a:endParaRPr b="1" sz="18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1" name="Google Shape;111;p24"/>
          <p:cNvSpPr/>
          <p:nvPr/>
        </p:nvSpPr>
        <p:spPr>
          <a:xfrm>
            <a:off x="6809916" y="5732839"/>
            <a:ext cx="182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Basic Emotion</a:t>
            </a:r>
            <a:endParaRPr b="1" sz="18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2" name="Google Shape;112;p24"/>
          <p:cNvSpPr/>
          <p:nvPr/>
        </p:nvSpPr>
        <p:spPr>
          <a:xfrm>
            <a:off x="9769711" y="5732839"/>
            <a:ext cx="197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Binary Emotion</a:t>
            </a:r>
            <a:endParaRPr b="1" sz="18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3" name="Google Shape;113;p24"/>
          <p:cNvSpPr/>
          <p:nvPr/>
        </p:nvSpPr>
        <p:spPr>
          <a:xfrm>
            <a:off x="4289833" y="6187688"/>
            <a:ext cx="93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Model</a:t>
            </a:r>
            <a:endParaRPr b="1" sz="18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4" name="Google Shape;114;p24"/>
          <p:cNvSpPr/>
          <p:nvPr/>
        </p:nvSpPr>
        <p:spPr>
          <a:xfrm>
            <a:off x="892558" y="6187688"/>
            <a:ext cx="303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Input: Streaming Frames</a:t>
            </a:r>
            <a:endParaRPr b="1" sz="1800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5" name="Google Shape;115;p24"/>
          <p:cNvSpPr/>
          <p:nvPr/>
        </p:nvSpPr>
        <p:spPr>
          <a:xfrm>
            <a:off x="7190455" y="6187688"/>
            <a:ext cx="101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Output</a:t>
            </a:r>
            <a:endParaRPr b="1" sz="18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6" name="Google Shape;116;p24"/>
          <p:cNvSpPr/>
          <p:nvPr/>
        </p:nvSpPr>
        <p:spPr>
          <a:xfrm>
            <a:off x="951550" y="1425894"/>
            <a:ext cx="107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Teacher</a:t>
            </a:r>
            <a:endParaRPr b="1" sz="1800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7" name="Google Shape;117;p24"/>
          <p:cNvSpPr/>
          <p:nvPr/>
        </p:nvSpPr>
        <p:spPr>
          <a:xfrm>
            <a:off x="947584" y="3661792"/>
            <a:ext cx="109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Student</a:t>
            </a:r>
            <a:endParaRPr b="1" sz="1800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8" name="Google Shape;118;p24"/>
          <p:cNvSpPr txBox="1"/>
          <p:nvPr/>
        </p:nvSpPr>
        <p:spPr>
          <a:xfrm>
            <a:off x="349744" y="522053"/>
            <a:ext cx="3525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82897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系統介紹</a:t>
            </a:r>
            <a:endParaRPr b="1" sz="3600">
              <a:solidFill>
                <a:srgbClr val="82897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9" name="Google Shape;119;p24"/>
          <p:cNvSpPr/>
          <p:nvPr/>
        </p:nvSpPr>
        <p:spPr>
          <a:xfrm>
            <a:off x="7086341" y="1487449"/>
            <a:ext cx="115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7 class ID</a:t>
            </a:r>
            <a:endParaRPr b="1" sz="16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0" name="Google Shape;120;p24"/>
          <p:cNvSpPr/>
          <p:nvPr/>
        </p:nvSpPr>
        <p:spPr>
          <a:xfrm>
            <a:off x="9769711" y="1010394"/>
            <a:ext cx="1837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 class ID: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sz="16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Positive = 1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sz="16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Negative = 0 </a:t>
            </a:r>
            <a:r>
              <a:rPr b="1" lang="zh-TW" sz="16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endParaRPr b="1" sz="16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descr="箭號 (右旋)" id="121" name="Google Shape;121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93092" y="101599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-rXNuOrP6fxCZDcgoKUmIQUARI05xTVj_NwEoaK-VY8CbMcJxfkWoGdzXOKueyAue4hVdeqYuPy2BrPLXjjiRaqYgyQ_54uu10eoyZrs3URIzrIjXNpzcpE2F78FAc_p16KtT7hv-fC7NAa2POzt1Q" id="122" name="Google Shape;122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01437" y="3625937"/>
            <a:ext cx="341073" cy="2205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Google Shape;123;p24"/>
          <p:cNvGrpSpPr/>
          <p:nvPr/>
        </p:nvGrpSpPr>
        <p:grpSpPr>
          <a:xfrm>
            <a:off x="1698024" y="5421965"/>
            <a:ext cx="991050" cy="991050"/>
            <a:chOff x="-2802942" y="3410344"/>
            <a:chExt cx="1787609" cy="1787609"/>
          </a:xfrm>
        </p:grpSpPr>
        <p:sp>
          <p:nvSpPr>
            <p:cNvPr id="124" name="Google Shape;124;p24"/>
            <p:cNvSpPr/>
            <p:nvPr/>
          </p:nvSpPr>
          <p:spPr>
            <a:xfrm>
              <a:off x="-2596357" y="3509803"/>
              <a:ext cx="1441500" cy="144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pic>
          <p:nvPicPr>
            <p:cNvPr descr="隨筆笑臉人| 光頭賣- 最大的LINE貼圖代購網| 全館通通降五元VIP儲值300送40" id="125" name="Google Shape;125;p2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-2802942" y="3410344"/>
              <a:ext cx="1787609" cy="178760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6" name="Google Shape;126;p24"/>
          <p:cNvGrpSpPr/>
          <p:nvPr/>
        </p:nvGrpSpPr>
        <p:grpSpPr>
          <a:xfrm>
            <a:off x="6484993" y="175485"/>
            <a:ext cx="5760950" cy="346714"/>
            <a:chOff x="6911798" y="-95943"/>
            <a:chExt cx="5760950" cy="346714"/>
          </a:xfrm>
        </p:grpSpPr>
        <p:sp>
          <p:nvSpPr>
            <p:cNvPr id="127" name="Google Shape;127;p24"/>
            <p:cNvSpPr/>
            <p:nvPr/>
          </p:nvSpPr>
          <p:spPr>
            <a:xfrm>
              <a:off x="8029151" y="-87929"/>
              <a:ext cx="1005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600"/>
                <a:buFont typeface="Microsoft JhengHei"/>
                <a:buNone/>
              </a:pPr>
              <a:r>
                <a:rPr i="0" lang="zh-TW" sz="1600" u="none" cap="none" strike="noStrike">
                  <a:solidFill>
                    <a:srgbClr val="A5A5A5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研究方法</a:t>
              </a:r>
              <a:endParaRPr i="0" sz="1600" u="none" cap="none" strike="noStrike">
                <a:solidFill>
                  <a:srgbClr val="A5A5A5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8" name="Google Shape;128;p24"/>
            <p:cNvSpPr/>
            <p:nvPr/>
          </p:nvSpPr>
          <p:spPr>
            <a:xfrm>
              <a:off x="10619848" y="-95943"/>
              <a:ext cx="2052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600"/>
                <a:buFont typeface="Microsoft JhengHei"/>
                <a:buNone/>
              </a:pPr>
              <a:r>
                <a:rPr i="0" lang="zh-TW" sz="1600" u="none" cap="none" strike="noStrike">
                  <a:solidFill>
                    <a:srgbClr val="A5A5A5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結論與未來展望</a:t>
              </a:r>
              <a:endParaRPr i="0" sz="1600" u="none" cap="none" strike="noStrike">
                <a:solidFill>
                  <a:srgbClr val="A5A5A5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9" name="Google Shape;129;p24"/>
            <p:cNvSpPr/>
            <p:nvPr/>
          </p:nvSpPr>
          <p:spPr>
            <a:xfrm>
              <a:off x="9042486" y="-87929"/>
              <a:ext cx="1788300" cy="33870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icrosoft JhengHei"/>
                <a:buNone/>
              </a:pPr>
              <a:r>
                <a:rPr i="0" lang="zh-TW" sz="1600" u="none" cap="none" strike="noStrik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研究結果與分析</a:t>
              </a:r>
              <a:endParaRPr i="0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0" name="Google Shape;130;p24"/>
            <p:cNvSpPr/>
            <p:nvPr/>
          </p:nvSpPr>
          <p:spPr>
            <a:xfrm>
              <a:off x="6911798" y="-95943"/>
              <a:ext cx="1176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600"/>
                <a:buFont typeface="Microsoft JhengHei"/>
                <a:buNone/>
              </a:pPr>
              <a:r>
                <a:rPr i="0" lang="zh-TW" sz="1600" u="none" cap="none" strike="noStrike">
                  <a:solidFill>
                    <a:srgbClr val="A5A5A5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問題描述</a:t>
              </a:r>
              <a:endParaRPr i="0" sz="1600" u="none" cap="none" strike="noStrike">
                <a:solidFill>
                  <a:srgbClr val="A5A5A5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31" name="Google Shape;131;p24"/>
          <p:cNvSpPr txBox="1"/>
          <p:nvPr/>
        </p:nvSpPr>
        <p:spPr>
          <a:xfrm>
            <a:off x="8950647" y="637606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		</a:t>
            </a:r>
            <a:fld id="{00000000-1234-1234-1234-123412341234}" type="slidenum">
              <a:rPr lang="zh-TW"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sz="18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693100" y="2815313"/>
            <a:ext cx="3601675" cy="203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14688" y="1885950"/>
            <a:ext cx="606742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2020-01-02T06:44:14Z</dcterms:created>
  <dc:creator>第一PPT</dc:creator>
</cp:coreProperties>
</file>